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97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572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5520E-4535-4A3B-8A03-9567A564C326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46916-74C1-4529-8150-C878A0E5FB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1201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This</a:t>
            </a:r>
            <a:r>
              <a:rPr lang="it-IT" baseline="0" dirty="0" smtClean="0"/>
              <a:t> first slide </a:t>
            </a:r>
            <a:r>
              <a:rPr lang="it-IT" baseline="0" dirty="0" err="1" smtClean="0"/>
              <a:t>summarizes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main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factors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that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could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contribute</a:t>
            </a:r>
            <a:r>
              <a:rPr lang="it-IT" baseline="0" dirty="0" smtClean="0"/>
              <a:t> to the </a:t>
            </a:r>
            <a:r>
              <a:rPr lang="it-IT" baseline="0" dirty="0" err="1" smtClean="0"/>
              <a:t>onset</a:t>
            </a:r>
            <a:r>
              <a:rPr lang="it-IT" baseline="0" dirty="0" smtClean="0"/>
              <a:t> of a huma </a:t>
            </a:r>
            <a:r>
              <a:rPr lang="it-IT" baseline="0" dirty="0" err="1" smtClean="0"/>
              <a:t>disease</a:t>
            </a:r>
            <a:r>
              <a:rPr lang="it-IT" baseline="0" dirty="0" smtClean="0"/>
              <a:t>. At the top corner of the </a:t>
            </a:r>
            <a:r>
              <a:rPr lang="it-IT" baseline="0" dirty="0" err="1" smtClean="0"/>
              <a:t>triangle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you</a:t>
            </a:r>
            <a:r>
              <a:rPr lang="it-IT" baseline="0" dirty="0" smtClean="0"/>
              <a:t> can </a:t>
            </a:r>
            <a:r>
              <a:rPr lang="it-IT" baseline="0" dirty="0" err="1" smtClean="0"/>
              <a:t>see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role</a:t>
            </a:r>
            <a:r>
              <a:rPr lang="it-IT" baseline="0" dirty="0" smtClean="0"/>
              <a:t> of a single gene, down </a:t>
            </a:r>
            <a:r>
              <a:rPr lang="it-IT" baseline="0" dirty="0" err="1" smtClean="0"/>
              <a:t>left</a:t>
            </a:r>
            <a:r>
              <a:rPr lang="it-IT" baseline="0" dirty="0" smtClean="0"/>
              <a:t> corner more </a:t>
            </a:r>
            <a:r>
              <a:rPr lang="it-IT" baseline="0" dirty="0" err="1" smtClean="0"/>
              <a:t>than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one</a:t>
            </a:r>
            <a:r>
              <a:rPr lang="it-IT" baseline="0" dirty="0" smtClean="0"/>
              <a:t> gene, down right corner the </a:t>
            </a:r>
            <a:r>
              <a:rPr lang="it-IT" baseline="0" dirty="0" err="1" smtClean="0"/>
              <a:t>environment</a:t>
            </a:r>
            <a:r>
              <a:rPr lang="it-IT" baseline="0" dirty="0" smtClean="0"/>
              <a:t>. </a:t>
            </a:r>
            <a:r>
              <a:rPr lang="it-IT" baseline="0" dirty="0" err="1" smtClean="0"/>
              <a:t>These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three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factors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rarely</a:t>
            </a:r>
            <a:r>
              <a:rPr lang="it-IT" baseline="0" dirty="0" smtClean="0"/>
              <a:t> work alone  and can </a:t>
            </a:r>
            <a:r>
              <a:rPr lang="it-IT" baseline="0" dirty="0" err="1" smtClean="0"/>
              <a:t>differntly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contibute</a:t>
            </a:r>
            <a:r>
              <a:rPr lang="it-IT" baseline="0" dirty="0" smtClean="0"/>
              <a:t> to the </a:t>
            </a:r>
            <a:r>
              <a:rPr lang="it-IT" baseline="0" dirty="0" err="1" smtClean="0"/>
              <a:t>onset</a:t>
            </a:r>
            <a:r>
              <a:rPr lang="it-IT" baseline="0" dirty="0" smtClean="0"/>
              <a:t> of the </a:t>
            </a:r>
            <a:r>
              <a:rPr lang="it-IT" baseline="0" dirty="0" err="1" smtClean="0"/>
              <a:t>disease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giving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origin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different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types</a:t>
            </a:r>
            <a:r>
              <a:rPr lang="it-IT" baseline="0" dirty="0" smtClean="0"/>
              <a:t> of </a:t>
            </a:r>
            <a:r>
              <a:rPr lang="it-IT" baseline="0" dirty="0" err="1" smtClean="0"/>
              <a:t>disease</a:t>
            </a:r>
            <a:r>
              <a:rPr lang="it-IT" baseline="0" dirty="0" smtClean="0"/>
              <a:t>: pure </a:t>
            </a:r>
            <a:r>
              <a:rPr lang="it-IT" baseline="0" dirty="0" err="1" smtClean="0"/>
              <a:t>mendelina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disease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mendelian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disease</a:t>
            </a:r>
            <a:r>
              <a:rPr lang="it-IT" baseline="0" dirty="0" smtClean="0"/>
              <a:t> with </a:t>
            </a:r>
            <a:r>
              <a:rPr lang="it-IT" baseline="0" dirty="0" err="1" smtClean="0"/>
              <a:t>reduced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penetrance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multif</a:t>
            </a:r>
            <a:r>
              <a:rPr lang="it-IT" baseline="0" dirty="0" smtClean="0"/>
              <a:t> w </a:t>
            </a:r>
            <a:r>
              <a:rPr lang="it-IT" baseline="0" dirty="0" err="1" smtClean="0"/>
              <a:t>sml</a:t>
            </a:r>
            <a:endParaRPr lang="it-IT" baseline="0" dirty="0" smtClean="0"/>
          </a:p>
          <a:p>
            <a:r>
              <a:rPr lang="it-IT" baseline="0" smtClean="0"/>
              <a:t>Multi.</a:t>
            </a:r>
            <a:endParaRPr lang="it-IT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489163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spcBef>
                <a:spcPts val="400"/>
              </a:spcBef>
              <a:defRPr sz="1800"/>
            </a:pPr>
            <a:endParaRPr sz="12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Multifactorial – Genetic, environmental,  s with varying genetic contributions</a:t>
            </a:r>
          </a:p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Multigenic - Multiple genes with varying genetic contributions</a:t>
            </a:r>
          </a:p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Phenotypic heterogeneity</a:t>
            </a:r>
          </a:p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Phenocopies </a:t>
            </a:r>
          </a:p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Variable penetrance</a:t>
            </a:r>
          </a:p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Multiple genes with varying genetic contributions</a:t>
            </a:r>
          </a:p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Multiple environmental factors</a:t>
            </a:r>
          </a:p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Complex interplay between genetic and environmental factors</a:t>
            </a:r>
          </a:p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Highly context dependent</a:t>
            </a:r>
          </a:p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Susceptibility as opposed to determinism</a:t>
            </a:r>
          </a:p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Requires integrated approach (not reductionism)</a:t>
            </a:r>
          </a:p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Examples: hypertension, diabetes and cancer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Multifactorial – Genetic, environmental,  s with varying genetic contributions</a:t>
            </a:r>
          </a:p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Multigenic - Multiple genes with varying genetic contributions</a:t>
            </a:r>
          </a:p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Phenotypic heterogeneity</a:t>
            </a:r>
          </a:p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Phenocopies </a:t>
            </a:r>
          </a:p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Variable penetrance</a:t>
            </a:r>
          </a:p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Multiple genes with varying genetic contributions</a:t>
            </a:r>
          </a:p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Multiple environmental factors</a:t>
            </a:r>
          </a:p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Complex interplay between genetic and environmental factors</a:t>
            </a:r>
          </a:p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Highly context dependent</a:t>
            </a:r>
          </a:p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Susceptibility as opposed to determinism</a:t>
            </a:r>
          </a:p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Requires integrated approach (not reductionism)</a:t>
            </a:r>
          </a:p>
          <a:p>
            <a:pPr lvl="1" indent="45720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Examples: hypertension, diabetes and cancer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100000"/>
              </a:lnSpc>
              <a:spcBef>
                <a:spcPts val="400"/>
              </a:spcBef>
              <a:defRPr sz="1800"/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Relative risk (</a:t>
            </a:r>
            <a:r>
              <a:rPr sz="1200">
                <a:latin typeface="Symbol"/>
                <a:ea typeface="Symbol"/>
                <a:cs typeface="Symbol"/>
                <a:sym typeface="Symbol"/>
              </a:rPr>
              <a:t>λ</a:t>
            </a:r>
            <a:r>
              <a:rPr sz="1200">
                <a:latin typeface="Arial"/>
                <a:ea typeface="Arial"/>
                <a:cs typeface="Arial"/>
                <a:sym typeface="Arial"/>
              </a:rPr>
              <a:t>) = risk for a relative of an affected person divided by the risk to the general population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4397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BA4A-1B01-47CA-9717-2CC36E7645D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6B3A-8F31-4C46-B4F0-7F6C6B4F0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3590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BA4A-1B01-47CA-9717-2CC36E7645D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6B3A-8F31-4C46-B4F0-7F6C6B4F0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4724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BA4A-1B01-47CA-9717-2CC36E7645D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6B3A-8F31-4C46-B4F0-7F6C6B4F0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962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171853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BA4A-1B01-47CA-9717-2CC36E7645D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6B3A-8F31-4C46-B4F0-7F6C6B4F0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2613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BA4A-1B01-47CA-9717-2CC36E7645D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6B3A-8F31-4C46-B4F0-7F6C6B4F0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6433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BA4A-1B01-47CA-9717-2CC36E7645D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6B3A-8F31-4C46-B4F0-7F6C6B4F0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3750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BA4A-1B01-47CA-9717-2CC36E7645D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6B3A-8F31-4C46-B4F0-7F6C6B4F0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465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BA4A-1B01-47CA-9717-2CC36E7645D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6B3A-8F31-4C46-B4F0-7F6C6B4F0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9347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BA4A-1B01-47CA-9717-2CC36E7645D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6B3A-8F31-4C46-B4F0-7F6C6B4F0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389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BA4A-1B01-47CA-9717-2CC36E7645D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6B3A-8F31-4C46-B4F0-7F6C6B4F0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156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BA4A-1B01-47CA-9717-2CC36E7645D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6B3A-8F31-4C46-B4F0-7F6C6B4F0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9196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4BA4A-1B01-47CA-9717-2CC36E7645D0}" type="datetimeFigureOut">
              <a:rPr lang="it-IT" smtClean="0"/>
              <a:t>30/03/2020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E6B3A-8F31-4C46-B4F0-7F6C6B4F05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641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.png"/><Relationship Id="rId5" Type="http://schemas.openxmlformats.org/officeDocument/2006/relationships/image" Target="../media/image9.gif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1268760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2201M21</a:t>
            </a: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-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CELLULAR AND MOLECULAR BIOLOGY COURSE</a:t>
            </a: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BIOLOGIA CELLULARE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E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MOLECOLARE</a:t>
            </a: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SVB0104 - CANCER </a:t>
            </a: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GENETICS </a:t>
            </a:r>
          </a:p>
          <a:p>
            <a:pPr algn="ctr"/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#1</a:t>
            </a:r>
          </a:p>
          <a:p>
            <a:pPr algn="ctr"/>
            <a:endParaRPr lang="it-IT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nd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year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 /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it-IT" b="1" baseline="30000" dirty="0" smtClean="0">
                <a:solidFill>
                  <a:schemeClr val="tx2">
                    <a:lumMod val="75000"/>
                  </a:schemeClr>
                </a:solidFill>
              </a:rPr>
              <a:t>°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Semester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Teacher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: Antonella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Roetto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it-IT" b="1" dirty="0" err="1" smtClean="0">
                <a:solidFill>
                  <a:schemeClr val="tx2">
                    <a:lumMod val="75000"/>
                  </a:schemeClr>
                </a:solidFill>
              </a:rPr>
              <a:t>PhD</a:t>
            </a:r>
            <a:endParaRPr lang="it-IT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</a:rPr>
              <a:t>ntonella.roetto@unito.it</a:t>
            </a:r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it-IT" b="1" baseline="30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07540"/>
      </p:ext>
    </p:extLst>
  </p:cSld>
  <p:clrMapOvr>
    <a:masterClrMapping/>
  </p:clrMapOvr>
  <p:transition spd="med" advTm="261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761999" y="457200"/>
            <a:ext cx="7554915" cy="954107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200"/>
              </a:spcBef>
            </a:pPr>
            <a:r>
              <a:rPr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Cancer</a:t>
            </a:r>
            <a:r>
              <a:rPr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/>
                <a:ea typeface="Comic Sans MS Bold"/>
                <a:cs typeface="Comic Sans MS Bold"/>
                <a:sym typeface="Comic Sans MS Bold"/>
              </a:rPr>
              <a:t> </a:t>
            </a:r>
            <a:r>
              <a:rPr sz="2000" dirty="0">
                <a:latin typeface="Comic Sans MS Bold"/>
                <a:ea typeface="Comic Sans MS Bold"/>
                <a:cs typeface="Comic Sans MS Bold"/>
                <a:sym typeface="Comic Sans MS Bold"/>
              </a:rPr>
              <a:t>= 2.3 millions deaths/year in industrial countries;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1200"/>
              </a:spcBef>
            </a:pPr>
            <a:r>
              <a:rPr sz="2000" dirty="0">
                <a:latin typeface="Comic Sans MS Bold"/>
                <a:ea typeface="Comic Sans MS Bold"/>
                <a:cs typeface="Comic Sans MS Bold"/>
                <a:sym typeface="Comic Sans MS Bold"/>
              </a:rPr>
              <a:t>500.000 in the United States</a:t>
            </a:r>
          </a:p>
        </p:txBody>
      </p:sp>
      <p:sp>
        <p:nvSpPr>
          <p:cNvPr id="153" name="Shape 153"/>
          <p:cNvSpPr/>
          <p:nvPr/>
        </p:nvSpPr>
        <p:spPr>
          <a:xfrm>
            <a:off x="3429000" y="3200400"/>
            <a:ext cx="2895600" cy="733425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800"/>
              </a:spcBef>
            </a:pPr>
            <a:r>
              <a:rPr sz="1400" u="sng">
                <a:latin typeface="Comic Sans MS Bold"/>
                <a:ea typeface="Comic Sans MS Bold"/>
                <a:cs typeface="Comic Sans MS Bold"/>
                <a:sym typeface="Comic Sans MS Bold"/>
              </a:rPr>
              <a:t>One pathogenic variant in one gene</a:t>
            </a: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 in all cells (</a:t>
            </a:r>
            <a:r>
              <a:rPr sz="140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germinal mutations</a:t>
            </a: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)</a:t>
            </a:r>
          </a:p>
        </p:txBody>
      </p:sp>
      <p:grpSp>
        <p:nvGrpSpPr>
          <p:cNvPr id="156" name="Group 156"/>
          <p:cNvGrpSpPr/>
          <p:nvPr/>
        </p:nvGrpSpPr>
        <p:grpSpPr>
          <a:xfrm>
            <a:off x="2116508" y="1513073"/>
            <a:ext cx="4952881" cy="1447767"/>
            <a:chOff x="-64" y="-19"/>
            <a:chExt cx="4952879" cy="1447766"/>
          </a:xfrm>
        </p:grpSpPr>
        <p:sp>
          <p:nvSpPr>
            <p:cNvPr id="154" name="Shape 154"/>
            <p:cNvSpPr/>
            <p:nvPr/>
          </p:nvSpPr>
          <p:spPr>
            <a:xfrm>
              <a:off x="-64" y="-19"/>
              <a:ext cx="4952879" cy="144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400" u="sng"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155" name="Shape 155"/>
            <p:cNvSpPr/>
            <p:nvPr/>
          </p:nvSpPr>
          <p:spPr>
            <a:xfrm>
              <a:off x="584156" y="539235"/>
              <a:ext cx="3784688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defRPr sz="2400" u="sng"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 u="none"/>
              </a:pPr>
              <a:r>
                <a:rPr sz="2400" u="sng">
                  <a:solidFill>
                    <a:srgbClr val="FF0000"/>
                  </a:solidFill>
                </a:rPr>
                <a:t>Cancer is a genetic disease</a:t>
              </a:r>
            </a:p>
          </p:txBody>
        </p:sp>
      </p:grpSp>
      <p:sp>
        <p:nvSpPr>
          <p:cNvPr id="157" name="Shape 157"/>
          <p:cNvSpPr/>
          <p:nvPr/>
        </p:nvSpPr>
        <p:spPr>
          <a:xfrm>
            <a:off x="3429000" y="4876800"/>
            <a:ext cx="3159126" cy="733425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800"/>
              </a:spcBef>
            </a:pP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Some pathogenic variants in some genes in some cells (</a:t>
            </a:r>
            <a:r>
              <a:rPr sz="1400">
                <a:solidFill>
                  <a:srgbClr val="99CC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specific tissues</a:t>
            </a: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)</a:t>
            </a:r>
          </a:p>
        </p:txBody>
      </p:sp>
      <p:sp>
        <p:nvSpPr>
          <p:cNvPr id="158" name="Shape 158"/>
          <p:cNvSpPr/>
          <p:nvPr/>
        </p:nvSpPr>
        <p:spPr>
          <a:xfrm>
            <a:off x="6629400" y="3200400"/>
            <a:ext cx="304800" cy="2209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7092950" y="3716337"/>
            <a:ext cx="1828800" cy="1297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800"/>
              </a:spcBef>
              <a:defRPr sz="1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400"/>
              <a:t>Accumulation of a high number of tissue-specific mutations (progression)</a:t>
            </a:r>
          </a:p>
        </p:txBody>
      </p:sp>
      <p:sp>
        <p:nvSpPr>
          <p:cNvPr id="160" name="Shape 160"/>
          <p:cNvSpPr/>
          <p:nvPr/>
        </p:nvSpPr>
        <p:spPr>
          <a:xfrm>
            <a:off x="3200400" y="4038600"/>
            <a:ext cx="3352800" cy="492125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800"/>
              </a:spcBef>
            </a:pPr>
            <a:r>
              <a:rPr sz="1400" u="sng">
                <a:latin typeface="Comic Sans MS Bold"/>
                <a:ea typeface="Comic Sans MS Bold"/>
                <a:cs typeface="Comic Sans MS Bold"/>
                <a:sym typeface="Comic Sans MS Bold"/>
              </a:rPr>
              <a:t>Some variants in some genes</a:t>
            </a: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 in all cells (</a:t>
            </a:r>
            <a:r>
              <a:rPr sz="1400">
                <a:solidFill>
                  <a:srgbClr val="333399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germinal variants</a:t>
            </a: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)</a:t>
            </a:r>
          </a:p>
        </p:txBody>
      </p:sp>
      <p:sp>
        <p:nvSpPr>
          <p:cNvPr id="161" name="Shape 161"/>
          <p:cNvSpPr/>
          <p:nvPr/>
        </p:nvSpPr>
        <p:spPr>
          <a:xfrm>
            <a:off x="609600" y="3352800"/>
            <a:ext cx="2667000" cy="3651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sz="2000">
                <a:solidFill>
                  <a:srgbClr val="FF0000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0000"/>
                </a:solidFill>
              </a:rPr>
              <a:t>Hereditary Tumors</a:t>
            </a:r>
          </a:p>
        </p:txBody>
      </p:sp>
      <p:sp>
        <p:nvSpPr>
          <p:cNvPr id="162" name="Shape 162"/>
          <p:cNvSpPr/>
          <p:nvPr/>
        </p:nvSpPr>
        <p:spPr>
          <a:xfrm>
            <a:off x="609599" y="4114800"/>
            <a:ext cx="2449515" cy="3651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sz="2000">
                <a:solidFill>
                  <a:srgbClr val="0066CC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0066CC"/>
                </a:solidFill>
              </a:rPr>
              <a:t>Familial Tumors</a:t>
            </a:r>
          </a:p>
        </p:txBody>
      </p:sp>
      <p:sp>
        <p:nvSpPr>
          <p:cNvPr id="163" name="Shape 163"/>
          <p:cNvSpPr/>
          <p:nvPr/>
        </p:nvSpPr>
        <p:spPr>
          <a:xfrm>
            <a:off x="601933" y="4953000"/>
            <a:ext cx="2601915" cy="3651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sz="2000">
                <a:solidFill>
                  <a:srgbClr val="00FF00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0FF00"/>
                </a:solidFill>
              </a:rPr>
              <a:t>Sporadic Tumors</a:t>
            </a:r>
          </a:p>
        </p:txBody>
      </p:sp>
      <p:sp>
        <p:nvSpPr>
          <p:cNvPr id="164" name="Shape 164"/>
          <p:cNvSpPr/>
          <p:nvPr/>
        </p:nvSpPr>
        <p:spPr>
          <a:xfrm>
            <a:off x="539749" y="5876925"/>
            <a:ext cx="8202615" cy="3651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sz="20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000"/>
              <a:t>Genes/environment interplay is necessary for the progression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5923004"/>
      </p:ext>
    </p:extLst>
  </p:cSld>
  <p:clrMapOvr>
    <a:masterClrMapping/>
  </p:clrMapOvr>
  <p:transition spd="med" advTm="12261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" grpId="0" animBg="1" advAuto="0"/>
      <p:bldP spid="157" grpId="0" animBg="1" advAuto="0"/>
      <p:bldP spid="158" grpId="0" animBg="1" advAuto="0"/>
      <p:bldP spid="159" grpId="0" animBg="1" advAuto="0"/>
      <p:bldP spid="160" grpId="0" animBg="1" advAuto="0"/>
      <p:bldP spid="161" grpId="0" animBg="1" advAuto="0"/>
      <p:bldP spid="162" grpId="0" animBg="1" advAuto="0"/>
      <p:bldP spid="163" grpId="0" animBg="1" advAuto="0"/>
      <p:bldP spid="164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611187" y="404811"/>
            <a:ext cx="4824413" cy="428626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400"/>
              </a:spcBef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400"/>
              <a:t>Genes associated with cancers…</a:t>
            </a:r>
          </a:p>
        </p:txBody>
      </p:sp>
      <p:sp>
        <p:nvSpPr>
          <p:cNvPr id="167" name="Shape 167"/>
          <p:cNvSpPr/>
          <p:nvPr/>
        </p:nvSpPr>
        <p:spPr>
          <a:xfrm>
            <a:off x="250825" y="1981200"/>
            <a:ext cx="3384550" cy="365125"/>
          </a:xfrm>
          <a:prstGeom prst="rect">
            <a:avLst/>
          </a:prstGeom>
          <a:solidFill>
            <a:srgbClr val="CC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 dirty="0"/>
              <a:t>Tumor-suppressor genes</a:t>
            </a:r>
          </a:p>
        </p:txBody>
      </p:sp>
      <p:sp>
        <p:nvSpPr>
          <p:cNvPr id="168" name="Shape 168"/>
          <p:cNvSpPr/>
          <p:nvPr/>
        </p:nvSpPr>
        <p:spPr>
          <a:xfrm>
            <a:off x="1295400" y="3429000"/>
            <a:ext cx="1524000" cy="365125"/>
          </a:xfrm>
          <a:prstGeom prst="rect">
            <a:avLst/>
          </a:prstGeom>
          <a:solidFill>
            <a:srgbClr val="CC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/>
              <a:t>Oncogenes</a:t>
            </a:r>
          </a:p>
        </p:txBody>
      </p:sp>
      <p:sp>
        <p:nvSpPr>
          <p:cNvPr id="169" name="Shape 169"/>
          <p:cNvSpPr/>
          <p:nvPr/>
        </p:nvSpPr>
        <p:spPr>
          <a:xfrm>
            <a:off x="3962400" y="1219200"/>
            <a:ext cx="1752600" cy="40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000"/>
              </a:spcBef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“</a:t>
            </a:r>
            <a:r>
              <a:rPr u="sng">
                <a:latin typeface="Comic Sans MS"/>
                <a:ea typeface="Comic Sans MS"/>
                <a:cs typeface="Comic Sans MS"/>
                <a:sym typeface="Comic Sans MS"/>
              </a:rPr>
              <a:t>gatekeepers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”</a:t>
            </a:r>
          </a:p>
        </p:txBody>
      </p:sp>
      <p:sp>
        <p:nvSpPr>
          <p:cNvPr id="170" name="Shape 170"/>
          <p:cNvSpPr/>
          <p:nvPr/>
        </p:nvSpPr>
        <p:spPr>
          <a:xfrm>
            <a:off x="5715000" y="1066800"/>
            <a:ext cx="2895600" cy="967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Cell-cycle and proliferation control, differentiation and apoptosis</a:t>
            </a:r>
          </a:p>
        </p:txBody>
      </p:sp>
      <p:sp>
        <p:nvSpPr>
          <p:cNvPr id="171" name="Shape 171"/>
          <p:cNvSpPr/>
          <p:nvPr/>
        </p:nvSpPr>
        <p:spPr>
          <a:xfrm>
            <a:off x="4038600" y="2133600"/>
            <a:ext cx="1600200" cy="40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000"/>
              </a:spcBef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“</a:t>
            </a:r>
            <a:r>
              <a:rPr u="sng">
                <a:latin typeface="Comic Sans MS"/>
                <a:ea typeface="Comic Sans MS"/>
                <a:cs typeface="Comic Sans MS"/>
                <a:sym typeface="Comic Sans MS"/>
              </a:rPr>
              <a:t>caretakers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”</a:t>
            </a:r>
          </a:p>
        </p:txBody>
      </p:sp>
      <p:sp>
        <p:nvSpPr>
          <p:cNvPr id="172" name="Shape 172"/>
          <p:cNvSpPr/>
          <p:nvPr/>
        </p:nvSpPr>
        <p:spPr>
          <a:xfrm>
            <a:off x="5791200" y="2133600"/>
            <a:ext cx="2895600" cy="383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DNA repair control</a:t>
            </a:r>
          </a:p>
        </p:txBody>
      </p:sp>
      <p:sp>
        <p:nvSpPr>
          <p:cNvPr id="173" name="Shape 173"/>
          <p:cNvSpPr/>
          <p:nvPr/>
        </p:nvSpPr>
        <p:spPr>
          <a:xfrm>
            <a:off x="4114800" y="2971800"/>
            <a:ext cx="1600200" cy="40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>
              <a:spcBef>
                <a:spcPts val="1000"/>
              </a:spcBef>
            </a:pP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“</a:t>
            </a:r>
            <a:r>
              <a:rPr u="sng" dirty="0">
                <a:latin typeface="Comic Sans MS"/>
                <a:ea typeface="Comic Sans MS"/>
                <a:cs typeface="Comic Sans MS"/>
                <a:sym typeface="Comic Sans MS"/>
              </a:rPr>
              <a:t>landscape</a:t>
            </a:r>
            <a:r>
              <a:rPr dirty="0">
                <a:latin typeface="Comic Sans MS"/>
                <a:ea typeface="Comic Sans MS"/>
                <a:cs typeface="Comic Sans MS"/>
                <a:sym typeface="Comic Sans MS"/>
              </a:rPr>
              <a:t>”</a:t>
            </a:r>
          </a:p>
        </p:txBody>
      </p:sp>
      <p:sp>
        <p:nvSpPr>
          <p:cNvPr id="174" name="Shape 174"/>
          <p:cNvSpPr/>
          <p:nvPr/>
        </p:nvSpPr>
        <p:spPr>
          <a:xfrm>
            <a:off x="5791200" y="2971800"/>
            <a:ext cx="2667000" cy="383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Microenvironment control</a:t>
            </a:r>
          </a:p>
        </p:txBody>
      </p:sp>
      <p:sp>
        <p:nvSpPr>
          <p:cNvPr id="175" name="Shape 175"/>
          <p:cNvSpPr/>
          <p:nvPr/>
        </p:nvSpPr>
        <p:spPr>
          <a:xfrm>
            <a:off x="3132136" y="3500437"/>
            <a:ext cx="5056190" cy="675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900"/>
              </a:spcBef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Code for growth factors, growth factor receptors, signal transduction proteins</a:t>
            </a:r>
          </a:p>
        </p:txBody>
      </p:sp>
      <p:grpSp>
        <p:nvGrpSpPr>
          <p:cNvPr id="178" name="Group 178"/>
          <p:cNvGrpSpPr/>
          <p:nvPr/>
        </p:nvGrpSpPr>
        <p:grpSpPr>
          <a:xfrm>
            <a:off x="533359" y="4267183"/>
            <a:ext cx="3124124" cy="1219173"/>
            <a:chOff x="-39" y="-16"/>
            <a:chExt cx="3124123" cy="1219171"/>
          </a:xfrm>
        </p:grpSpPr>
        <p:sp>
          <p:nvSpPr>
            <p:cNvPr id="176" name="Shape 176"/>
            <p:cNvSpPr/>
            <p:nvPr/>
          </p:nvSpPr>
          <p:spPr>
            <a:xfrm>
              <a:off x="-40" y="-17"/>
              <a:ext cx="3124124" cy="1219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1F2F2">
                <a:alpha val="50979"/>
              </a:srgb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effectLst>
                    <a:outerShdw blurRad="12700" dist="25400" dir="2700000" rotWithShape="0">
                      <a:srgbClr val="FFFFFF"/>
                    </a:outerShdw>
                  </a:effectLst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371450" y="450850"/>
              <a:ext cx="2381301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defRPr>
                  <a:effectLst>
                    <a:outerShdw blurRad="12700" dist="25400" dir="2700000" rotWithShape="0">
                      <a:srgbClr val="FFFFFF"/>
                    </a:outerShdw>
                  </a:effectLst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>
                  <a:effectLst/>
                </a:defRPr>
              </a:pPr>
              <a:r>
                <a:rPr>
                  <a:effectLst>
                    <a:outerShdw blurRad="12700" dist="25400" dir="2700000" rotWithShape="0">
                      <a:srgbClr val="FFFFFF"/>
                    </a:outerShdw>
                  </a:effectLst>
                </a:rPr>
                <a:t>High penetrant genes</a:t>
              </a:r>
            </a:p>
          </p:txBody>
        </p:sp>
      </p:grpSp>
      <p:grpSp>
        <p:nvGrpSpPr>
          <p:cNvPr id="181" name="Group 181"/>
          <p:cNvGrpSpPr/>
          <p:nvPr/>
        </p:nvGrpSpPr>
        <p:grpSpPr>
          <a:xfrm>
            <a:off x="4716423" y="4365611"/>
            <a:ext cx="3024114" cy="1079475"/>
            <a:chOff x="-38" y="-13"/>
            <a:chExt cx="3024113" cy="1079474"/>
          </a:xfrm>
        </p:grpSpPr>
        <p:sp>
          <p:nvSpPr>
            <p:cNvPr id="179" name="Shape 179"/>
            <p:cNvSpPr/>
            <p:nvPr/>
          </p:nvSpPr>
          <p:spPr>
            <a:xfrm>
              <a:off x="-39" y="-14"/>
              <a:ext cx="3024114" cy="1079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1F2F2">
                <a:alpha val="50979"/>
              </a:srgb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effectLst>
                    <a:outerShdw blurRad="12700" dist="25400" dir="2700000" rotWithShape="0">
                      <a:srgbClr val="FFFFFF"/>
                    </a:outerShdw>
                  </a:effectLst>
                  <a:latin typeface="Comic Sans MS Bold"/>
                  <a:ea typeface="Comic Sans MS Bold"/>
                  <a:cs typeface="Comic Sans MS Bold"/>
                  <a:sym typeface="Comic Sans MS Bold"/>
                </a:defRPr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366707" y="381000"/>
              <a:ext cx="2290776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defRPr>
                  <a:effectLst>
                    <a:outerShdw blurRad="12700" dist="25400" dir="2700000" rotWithShape="0">
                      <a:srgbClr val="FFFFFF"/>
                    </a:outerShdw>
                  </a:effectLst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>
                  <a:effectLst/>
                </a:defRPr>
              </a:pPr>
              <a:r>
                <a:rPr>
                  <a:effectLst>
                    <a:outerShdw blurRad="12700" dist="25400" dir="2700000" rotWithShape="0">
                      <a:srgbClr val="FFFFFF"/>
                    </a:outerShdw>
                  </a:effectLst>
                </a:rPr>
                <a:t>Low penetrant genes</a:t>
              </a:r>
            </a:p>
          </p:txBody>
        </p:sp>
      </p:grpSp>
      <p:sp>
        <p:nvSpPr>
          <p:cNvPr id="182" name="Shape 182"/>
          <p:cNvSpPr/>
          <p:nvPr/>
        </p:nvSpPr>
        <p:spPr>
          <a:xfrm>
            <a:off x="914400" y="5410200"/>
            <a:ext cx="3429000" cy="7080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900"/>
              </a:spcBef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“Strong” pathogenic phenotype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900"/>
              </a:spcBef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Variants with functional effect</a:t>
            </a:r>
          </a:p>
        </p:txBody>
      </p:sp>
      <p:sp>
        <p:nvSpPr>
          <p:cNvPr id="183" name="Shape 183"/>
          <p:cNvSpPr/>
          <p:nvPr/>
        </p:nvSpPr>
        <p:spPr>
          <a:xfrm>
            <a:off x="4500562" y="5373687"/>
            <a:ext cx="4114802" cy="708026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900"/>
              </a:spcBef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“Mild or non evident” pathogenic phenotype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900"/>
              </a:spcBef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Variants with mild or non evident effect</a:t>
            </a:r>
          </a:p>
        </p:txBody>
      </p:sp>
      <p:sp>
        <p:nvSpPr>
          <p:cNvPr id="184" name="Shape 184"/>
          <p:cNvSpPr/>
          <p:nvPr/>
        </p:nvSpPr>
        <p:spPr>
          <a:xfrm>
            <a:off x="3851920" y="1412875"/>
            <a:ext cx="76200" cy="1752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ln w="12700">
            <a:solidFill/>
            <a:round/>
          </a:ln>
        </p:spPr>
        <p:txBody>
          <a:bodyPr lIns="0" tIns="0" rIns="0" bIns="0" anchor="ctr"/>
          <a:lstStyle/>
          <a:p>
            <a:pPr lvl="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639760"/>
      </p:ext>
    </p:extLst>
  </p:cSld>
  <p:clrMapOvr>
    <a:masterClrMapping/>
  </p:clrMapOvr>
  <p:transition spd="med" advTm="11479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8" grpId="0" animBg="1" advAuto="0"/>
      <p:bldP spid="181" grpId="0" animBg="1" advAuto="0"/>
      <p:bldP spid="182" grpId="0" animBg="1" advAuto="0"/>
      <p:bldP spid="183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01\Downloads\F1.medium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842" y="1268760"/>
            <a:ext cx="38481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99494" y="5877272"/>
            <a:ext cx="3851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f</a:t>
            </a:r>
            <a:r>
              <a:rPr lang="en-US" sz="1400" b="1" dirty="0" smtClean="0"/>
              <a:t>rom Kenneth </a:t>
            </a:r>
            <a:r>
              <a:rPr lang="en-US" sz="1400" b="1" dirty="0"/>
              <a:t>W. </a:t>
            </a:r>
            <a:r>
              <a:rPr lang="en-US" sz="1400" b="1" dirty="0" err="1"/>
              <a:t>Kinzler</a:t>
            </a:r>
            <a:r>
              <a:rPr lang="en-US" sz="1400" b="1" dirty="0"/>
              <a:t>, </a:t>
            </a:r>
            <a:r>
              <a:rPr lang="en-US" sz="1400" b="1" dirty="0" smtClean="0"/>
              <a:t> Bert </a:t>
            </a:r>
            <a:r>
              <a:rPr lang="en-US" sz="1400" b="1" dirty="0"/>
              <a:t>Vogelstein</a:t>
            </a:r>
          </a:p>
          <a:p>
            <a:r>
              <a:rPr lang="en-US" sz="1400" dirty="0"/>
              <a:t> </a:t>
            </a:r>
            <a:r>
              <a:rPr lang="en-US" sz="1400" i="1" dirty="0" smtClean="0"/>
              <a:t>Science</a:t>
            </a:r>
            <a:r>
              <a:rPr lang="en-US" sz="1400" i="1" dirty="0"/>
              <a:t> </a:t>
            </a:r>
            <a:r>
              <a:rPr lang="en-US" sz="1400" dirty="0"/>
              <a:t> 15 May 1998:</a:t>
            </a:r>
          </a:p>
        </p:txBody>
      </p:sp>
      <p:sp>
        <p:nvSpPr>
          <p:cNvPr id="7" name="Shape 173"/>
          <p:cNvSpPr/>
          <p:nvPr/>
        </p:nvSpPr>
        <p:spPr>
          <a:xfrm>
            <a:off x="48222" y="1426121"/>
            <a:ext cx="446449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spcBef>
                <a:spcPts val="1000"/>
              </a:spcBef>
            </a:pPr>
            <a:r>
              <a:rPr b="1" smtClean="0">
                <a:latin typeface="Comic Sans MS"/>
                <a:ea typeface="Comic Sans MS"/>
                <a:cs typeface="Comic Sans MS"/>
                <a:sym typeface="Comic Sans MS"/>
              </a:rPr>
              <a:t>“</a:t>
            </a:r>
            <a:r>
              <a:rPr lang="it-IT" b="1" u="sng" smtClean="0">
                <a:latin typeface="Comic Sans MS"/>
                <a:ea typeface="Comic Sans MS"/>
                <a:cs typeface="Comic Sans MS"/>
                <a:sym typeface="Comic Sans MS"/>
              </a:rPr>
              <a:t>L</a:t>
            </a:r>
            <a:r>
              <a:rPr b="1" u="sng" smtClean="0">
                <a:latin typeface="Comic Sans MS"/>
                <a:ea typeface="Comic Sans MS"/>
                <a:cs typeface="Comic Sans MS"/>
                <a:sym typeface="Comic Sans MS"/>
              </a:rPr>
              <a:t>andscape</a:t>
            </a:r>
            <a:r>
              <a:rPr b="1" smtClean="0">
                <a:latin typeface="Comic Sans MS"/>
                <a:ea typeface="Comic Sans MS"/>
                <a:cs typeface="Comic Sans MS"/>
                <a:sym typeface="Comic Sans MS"/>
              </a:rPr>
              <a:t>”</a:t>
            </a:r>
            <a:r>
              <a:rPr lang="it-IT" b="1" smtClean="0">
                <a:latin typeface="Comic Sans MS"/>
                <a:ea typeface="Comic Sans MS"/>
                <a:cs typeface="Comic Sans MS"/>
                <a:sym typeface="Comic Sans MS"/>
              </a:rPr>
              <a:t> tumor suppressor genes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17339" y="481342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Landscaper defects</a:t>
            </a:r>
            <a:r>
              <a:rPr lang="en-US" dirty="0" smtClean="0"/>
              <a:t>. juvenile polyposis syndrome (JPS) and ulcerative colitis (UC)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117339" y="2390988"/>
            <a:ext cx="42187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Landscaping genes </a:t>
            </a:r>
            <a:r>
              <a:rPr lang="en-US" dirty="0" smtClean="0">
                <a:latin typeface="Comic Sans MS" panose="030F0702030302020204" pitchFamily="66" charset="0"/>
              </a:rPr>
              <a:t>are genes that have an </a:t>
            </a:r>
            <a:r>
              <a:rPr lang="en-US" b="1" dirty="0">
                <a:latin typeface="Comic Sans MS" panose="030F0702030302020204" pitchFamily="66" charset="0"/>
              </a:rPr>
              <a:t>indirect</a:t>
            </a:r>
            <a:r>
              <a:rPr lang="en-US" dirty="0">
                <a:latin typeface="Comic Sans MS" panose="030F0702030302020204" pitchFamily="66" charset="0"/>
              </a:rPr>
              <a:t> effect on the tissue that will eventually become cancerous </a:t>
            </a:r>
            <a:r>
              <a:rPr lang="en-US" dirty="0" smtClean="0">
                <a:latin typeface="Comic Sans MS" panose="030F0702030302020204" pitchFamily="66" charset="0"/>
              </a:rPr>
              <a:t> acting on the stromal </a:t>
            </a:r>
            <a:r>
              <a:rPr lang="en-US" dirty="0">
                <a:latin typeface="Comic Sans MS" panose="030F0702030302020204" pitchFamily="66" charset="0"/>
              </a:rPr>
              <a:t>cells creating </a:t>
            </a:r>
            <a:r>
              <a:rPr lang="en-US" dirty="0" smtClean="0">
                <a:latin typeface="Comic Sans MS" panose="030F0702030302020204" pitchFamily="66" charset="0"/>
              </a:rPr>
              <a:t>an aiding </a:t>
            </a:r>
            <a:r>
              <a:rPr lang="en-US" dirty="0">
                <a:latin typeface="Comic Sans MS" panose="030F0702030302020204" pitchFamily="66" charset="0"/>
              </a:rPr>
              <a:t>microenvironment for the </a:t>
            </a:r>
            <a:r>
              <a:rPr lang="en-US" dirty="0" smtClean="0">
                <a:latin typeface="Comic Sans MS" panose="030F0702030302020204" pitchFamily="66" charset="0"/>
              </a:rPr>
              <a:t>cells to their transformation/progression.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02611"/>
      </p:ext>
    </p:extLst>
  </p:cSld>
  <p:clrMapOvr>
    <a:masterClrMapping/>
  </p:clrMapOvr>
  <p:transition spd="med" advTm="1890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752" x="5160963" y="1724025"/>
          <p14:tracePt t="65852" x="5153025" y="1724025"/>
          <p14:tracePt t="65863" x="5143500" y="1724025"/>
          <p14:tracePt t="65876" x="5126038" y="1724025"/>
          <p14:tracePt t="65876" x="5116513" y="1731963"/>
          <p14:tracePt t="65901" x="5108575" y="1731963"/>
          <p14:tracePt t="65902" x="5099050" y="1731963"/>
          <p14:tracePt t="65921" x="5081588" y="1731963"/>
          <p14:tracePt t="65925" x="5072063" y="1731963"/>
          <p14:tracePt t="65940" x="5062538" y="1731963"/>
          <p14:tracePt t="65957" x="5037138" y="1724025"/>
          <p14:tracePt t="65975" x="5027613" y="1714500"/>
          <p14:tracePt t="65990" x="5027613" y="1704975"/>
          <p14:tracePt t="66007" x="5027613" y="1697038"/>
          <p14:tracePt t="66058" x="5027613" y="1687513"/>
          <p14:tracePt t="66070" x="5027613" y="1679575"/>
          <p14:tracePt t="66094" x="5027613" y="1660525"/>
          <p14:tracePt t="66106" x="5027613" y="1652588"/>
          <p14:tracePt t="66117" x="5027613" y="1643063"/>
          <p14:tracePt t="66124" x="5027613" y="1633538"/>
          <p14:tracePt t="66141" x="5027613" y="1625600"/>
          <p14:tracePt t="66157" x="5037138" y="1625600"/>
          <p14:tracePt t="66174" x="5054600" y="1616075"/>
          <p14:tracePt t="66191" x="5170488" y="1616075"/>
          <p14:tracePt t="66257" x="5197475" y="1625600"/>
          <p14:tracePt t="66258" x="5232400" y="1633538"/>
          <p14:tracePt t="66275" x="5295900" y="1714500"/>
          <p14:tracePt t="66290" x="5322888" y="1741488"/>
          <p14:tracePt t="66308" x="5357813" y="1795463"/>
          <p14:tracePt t="66324" x="5357813" y="1803400"/>
          <p14:tracePt t="66341" x="5367338" y="1812925"/>
          <p14:tracePt t="66357" x="5367338" y="1830388"/>
          <p14:tracePt t="66375" x="5367338" y="1839913"/>
          <p14:tracePt t="66391" x="5367338" y="1857375"/>
          <p14:tracePt t="66391" x="5367338" y="1884363"/>
          <p14:tracePt t="66408" x="5357813" y="1919288"/>
          <p14:tracePt t="66424" x="5340350" y="1965325"/>
          <p14:tracePt t="66441" x="5000625" y="2054225"/>
          <p14:tracePt t="66559" x="4633913" y="1482725"/>
          <p14:tracePt t="66751" x="4643438" y="1446213"/>
          <p14:tracePt t="66797" x="4652963" y="1438275"/>
          <p14:tracePt t="66817" x="4687888" y="1428750"/>
          <p14:tracePt t="66830" x="4741863" y="1411288"/>
          <p14:tracePt t="66841" x="4786313" y="1384300"/>
          <p14:tracePt t="66841" x="4840288" y="1366838"/>
          <p14:tracePt t="66859" x="4973638" y="1347788"/>
          <p14:tracePt t="66874" x="5259388" y="1330325"/>
          <p14:tracePt t="66911" x="5303838" y="1330325"/>
          <p14:tracePt t="66924" x="5375275" y="1330325"/>
          <p14:tracePt t="66940" x="5473700" y="1347788"/>
          <p14:tracePt t="66959" x="5527675" y="1366838"/>
          <p14:tracePt t="66974" x="5589588" y="1401763"/>
          <p14:tracePt t="66992" x="5608638" y="1428750"/>
          <p14:tracePt t="67007" x="5616575" y="1438275"/>
          <p14:tracePt t="67024" x="5634038" y="1473200"/>
          <p14:tracePt t="67063" x="5643563" y="1500188"/>
          <p14:tracePt t="67075" x="5643563" y="1536700"/>
          <p14:tracePt t="67090" x="5643563" y="1598613"/>
          <p14:tracePt t="67091" x="5643563" y="1660525"/>
          <p14:tracePt t="67107" x="5643563" y="1758950"/>
          <p14:tracePt t="67125" x="5626100" y="1795463"/>
          <p14:tracePt t="67141" x="4991100" y="2241550"/>
          <p14:tracePt t="67227" x="4813300" y="2251075"/>
          <p14:tracePt t="67258" x="4759325" y="2251075"/>
          <p14:tracePt t="67259" x="4705350" y="2251075"/>
          <p14:tracePt t="67274" x="4670425" y="2251075"/>
          <p14:tracePt t="67290" x="4562475" y="2251075"/>
          <p14:tracePt t="67308" x="4491038" y="2251075"/>
          <p14:tracePt t="67324" x="4429125" y="2251075"/>
          <p14:tracePt t="67324" x="4394200" y="2241550"/>
          <p14:tracePt t="67343" x="4367213" y="2232025"/>
          <p14:tracePt t="67357" x="4330700" y="2214563"/>
          <p14:tracePt t="67374" x="4295775" y="2160588"/>
          <p14:tracePt t="67391" x="4286250" y="2108200"/>
          <p14:tracePt t="67408" x="4276725" y="2044700"/>
          <p14:tracePt t="67424" x="4259263" y="1938338"/>
          <p14:tracePt t="67463" x="4259263" y="1919288"/>
          <p14:tracePt t="67465" x="4259263" y="1901825"/>
          <p14:tracePt t="67512" x="4259263" y="1893888"/>
          <p14:tracePt t="67525" x="4259263" y="1884363"/>
          <p14:tracePt t="67530" x="4429125" y="1768475"/>
          <p14:tracePt t="67563" x="4705350" y="1608138"/>
          <p14:tracePt t="67614" x="4848225" y="1571625"/>
          <p14:tracePt t="67615" x="4956175" y="1554163"/>
          <p14:tracePt t="67625" x="5000625" y="1544638"/>
          <p14:tracePt t="67641" x="5072063" y="1544638"/>
          <p14:tracePt t="67659" x="5089525" y="1544638"/>
          <p14:tracePt t="67679" x="5108575" y="1554163"/>
          <p14:tracePt t="67691" x="5180013" y="1633538"/>
          <p14:tracePt t="67707" x="5224463" y="1714500"/>
          <p14:tracePt t="67724" x="5259388" y="1768475"/>
          <p14:tracePt t="67741" x="5303838" y="1839913"/>
          <p14:tracePt t="67758" x="5313363" y="1847850"/>
          <p14:tracePt t="67790" x="5313363" y="1857375"/>
          <p14:tracePt t="67815" x="5330825" y="1874838"/>
          <p14:tracePt t="67828" x="5348288" y="1893888"/>
          <p14:tracePt t="67841" x="5348288" y="1901825"/>
          <p14:tracePt t="67851" x="5357813" y="1919288"/>
          <p14:tracePt t="67857" x="5357813" y="1928813"/>
          <p14:tracePt t="67874" x="5357813" y="1938338"/>
          <p14:tracePt t="67891" x="5348288" y="1938338"/>
          <p14:tracePt t="67907" x="5322888" y="1938338"/>
          <p14:tracePt t="67907" x="5313363" y="1938338"/>
          <p14:tracePt t="67961" x="5303838" y="1938338"/>
          <p14:tracePt t="67962" x="5295900" y="1938338"/>
          <p14:tracePt t="67996" x="5286375" y="1938338"/>
          <p14:tracePt t="68009" x="5276850" y="1938338"/>
          <p14:tracePt t="68013" x="5268913" y="1938338"/>
          <p14:tracePt t="68023" x="5259388" y="1938338"/>
          <p14:tracePt t="71221" x="5205413" y="1938338"/>
          <p14:tracePt t="71234" x="5160963" y="1928813"/>
          <p14:tracePt t="71245" x="5126038" y="1919288"/>
          <p14:tracePt t="71257" x="5062538" y="1893888"/>
          <p14:tracePt t="71273" x="5000625" y="1866900"/>
          <p14:tracePt t="71290" x="4884738" y="1758950"/>
          <p14:tracePt t="71308" x="4822825" y="1697038"/>
          <p14:tracePt t="71323" x="4803775" y="1652588"/>
          <p14:tracePt t="71340" x="4768850" y="1581150"/>
          <p14:tracePt t="71357" x="4768850" y="1562100"/>
          <p14:tracePt t="71373" x="4759325" y="1544638"/>
          <p14:tracePt t="71390" x="4759325" y="1517650"/>
          <p14:tracePt t="71407" x="4759325" y="1500188"/>
          <p14:tracePt t="71424" x="4830763" y="1419225"/>
          <p14:tracePt t="71441" x="4902200" y="1366838"/>
          <p14:tracePt t="71458" x="4956175" y="1347788"/>
          <p14:tracePt t="71474" x="5000625" y="1347788"/>
          <p14:tracePt t="71491" x="5027613" y="1357313"/>
          <p14:tracePt t="71507" x="5054600" y="1438275"/>
          <p14:tracePt t="71557" x="5054600" y="1527175"/>
          <p14:tracePt t="71742" x="5045075" y="1527175"/>
          <p14:tracePt t="71745" x="5000625" y="1527175"/>
          <p14:tracePt t="71745" x="4983163" y="1527175"/>
          <p14:tracePt t="71792" x="4956175" y="1527175"/>
          <p14:tracePt t="71852" x="4946650" y="1527175"/>
          <p14:tracePt t="71937" x="4973638" y="1527175"/>
          <p14:tracePt t="71949" x="5000625" y="1527175"/>
          <p14:tracePt t="71961" x="5027613" y="1527175"/>
          <p14:tracePt t="71966" x="5062538" y="1527175"/>
          <p14:tracePt t="71974" x="5116513" y="1544638"/>
          <p14:tracePt t="71990" x="5224463" y="1581150"/>
          <p14:tracePt t="72007" x="5375275" y="1660525"/>
          <p14:tracePt t="72023" x="5394325" y="1687513"/>
          <p14:tracePt t="72040" x="5419725" y="1697038"/>
          <p14:tracePt t="72215" x="5411788" y="1697038"/>
          <p14:tracePt t="72227" x="5384800" y="1697038"/>
          <p14:tracePt t="72229" x="5348288" y="1704975"/>
          <p14:tracePt t="72241" x="5286375" y="1724025"/>
          <p14:tracePt t="72257" x="5251450" y="1741488"/>
          <p14:tracePt t="72274" x="5045075" y="1751013"/>
          <p14:tracePt t="72290" x="4946650" y="1751013"/>
          <p14:tracePt t="72307" x="4875213" y="1751013"/>
          <p14:tracePt t="72323" x="4803775" y="1741488"/>
          <p14:tracePt t="72341" x="4759325" y="1714500"/>
          <p14:tracePt t="72357" x="4687888" y="1697038"/>
          <p14:tracePt t="72374" x="4670425" y="1687513"/>
          <p14:tracePt t="72391" x="4670425" y="1679575"/>
          <p14:tracePt t="72406" x="4660900" y="1679575"/>
          <p14:tracePt t="72470" x="4670425" y="1679575"/>
          <p14:tracePt t="72482" x="4687888" y="1679575"/>
          <p14:tracePt t="72494" x="4697413" y="1679575"/>
          <p14:tracePt t="72519" x="4705350" y="1679575"/>
          <p14:tracePt t="72530" x="4714875" y="1679575"/>
          <p14:tracePt t="72557" x="4732338" y="1679575"/>
          <p14:tracePt t="72566" x="4741863" y="1679575"/>
          <p14:tracePt t="72578" x="4759325" y="1687513"/>
          <p14:tracePt t="72580" x="4795838" y="1687513"/>
          <p14:tracePt t="72591" x="4840288" y="1697038"/>
          <p14:tracePt t="72607" x="4857750" y="1697038"/>
          <p14:tracePt t="72623" x="4875213" y="1697038"/>
          <p14:tracePt t="72641" x="5054600" y="1670050"/>
          <p14:tracePt t="72798" x="5108575" y="1652588"/>
          <p14:tracePt t="72808" x="5153025" y="1633538"/>
          <p14:tracePt t="72823" x="5232400" y="1625600"/>
          <p14:tracePt t="72824" x="5340350" y="1598613"/>
          <p14:tracePt t="72857" x="5394325" y="1598613"/>
          <p14:tracePt t="72858" x="5411788" y="1589088"/>
          <p14:tracePt t="72894" x="5419725" y="1589088"/>
          <p14:tracePt t="72895" x="5438775" y="1589088"/>
          <p14:tracePt t="72955" x="5446713" y="1589088"/>
          <p14:tracePt t="72966" x="5456238" y="1589088"/>
          <p14:tracePt t="73402" x="5446713" y="1608138"/>
          <p14:tracePt t="73415" x="5419725" y="1625600"/>
          <p14:tracePt t="73427" x="5375275" y="1670050"/>
          <p14:tracePt t="73439" x="5330825" y="1714500"/>
          <p14:tracePt t="73450" x="5286375" y="1751013"/>
          <p14:tracePt t="73457" x="5214938" y="1795463"/>
          <p14:tracePt t="73474" x="5072063" y="1839913"/>
          <p14:tracePt t="73491" x="5037138" y="1857375"/>
          <p14:tracePt t="73506" x="5018088" y="1866900"/>
          <p14:tracePt t="73506" x="5000625" y="1866900"/>
          <p14:tracePt t="73550" x="4991100" y="1866900"/>
          <p14:tracePt t="73647" x="4983163" y="1874838"/>
          <p14:tracePt t="73658" x="4973638" y="1884363"/>
          <p14:tracePt t="73694" x="4965700" y="1884363"/>
          <p14:tracePt t="73828" x="4983163" y="1884363"/>
          <p14:tracePt t="73837" x="5133975" y="1928813"/>
          <p14:tracePt t="73883" x="5160963" y="1955800"/>
          <p14:tracePt t="73890" x="5197475" y="1965325"/>
          <p14:tracePt t="73907" x="5286375" y="2000250"/>
          <p14:tracePt t="73930" x="5367338" y="2017713"/>
          <p14:tracePt t="73957" x="5402263" y="2017713"/>
          <p14:tracePt t="73977" x="5419725" y="2027238"/>
          <p14:tracePt t="75052" x="5419725" y="2017713"/>
          <p14:tracePt t="75294" x="5411788" y="2009775"/>
          <p14:tracePt t="75331" x="5402263" y="2009775"/>
          <p14:tracePt t="75343" x="5402263" y="2000250"/>
          <p14:tracePt t="75367" x="5394325" y="2000250"/>
          <p14:tracePt t="75767" x="5402263" y="2000250"/>
          <p14:tracePt t="77209" x="5394325" y="2017713"/>
          <p14:tracePt t="77223" x="5357813" y="2027238"/>
          <p14:tracePt t="77234" x="5276850" y="2089150"/>
          <p14:tracePt t="77247" x="5214938" y="2179638"/>
          <p14:tracePt t="77256" x="5108575" y="2330450"/>
          <p14:tracePt t="77273" x="5018088" y="2419350"/>
          <p14:tracePt t="77314" x="5010150" y="2438400"/>
          <p14:tracePt t="77323" x="5000625" y="2455863"/>
          <p14:tracePt t="77340" x="4991100" y="2465388"/>
          <p14:tracePt t="77427" x="4991100" y="2473325"/>
          <p14:tracePt t="77477" x="4991100" y="2482850"/>
          <p14:tracePt t="77537" x="4991100" y="2490788"/>
          <p14:tracePt t="77938" x="4991100" y="2500313"/>
          <p14:tracePt t="78374" x="5000625" y="2500313"/>
          <p14:tracePt t="79733" x="5000625" y="2490788"/>
          <p14:tracePt t="80591" x="5010150" y="2490788"/>
          <p14:tracePt t="80676" x="5018088" y="2490788"/>
          <p14:tracePt t="80701" x="5027613" y="2490788"/>
          <p14:tracePt t="80713" x="5037138" y="2490788"/>
          <p14:tracePt t="80725" x="5045075" y="2490788"/>
          <p14:tracePt t="80727" x="5062538" y="2490788"/>
          <p14:tracePt t="80739" x="5072063" y="2490788"/>
          <p14:tracePt t="80756" x="5089525" y="2490788"/>
          <p14:tracePt t="80774" x="5099050" y="2490788"/>
          <p14:tracePt t="80811" x="5108575" y="2490788"/>
          <p14:tracePt t="80823" x="5116513" y="2490788"/>
          <p14:tracePt t="80840" x="5133975" y="2490788"/>
          <p14:tracePt t="80840" x="5143500" y="2490788"/>
          <p14:tracePt t="80857" x="5241925" y="2490788"/>
          <p14:tracePt t="80872" x="5313363" y="2482850"/>
          <p14:tracePt t="80890" x="5438775" y="2455863"/>
          <p14:tracePt t="80907" x="5491163" y="2438400"/>
          <p14:tracePt t="80923" x="5562600" y="2428875"/>
          <p14:tracePt t="80939" x="5634038" y="2411413"/>
          <p14:tracePt t="80957" x="5643563" y="2411413"/>
          <p14:tracePt t="80992" x="5653088" y="2411413"/>
          <p14:tracePt t="81016" x="5661025" y="2411413"/>
          <p14:tracePt t="81028" x="5670550" y="2411413"/>
          <p14:tracePt t="81040" x="5680075" y="2411413"/>
          <p14:tracePt t="81064" x="5688013" y="2411413"/>
          <p14:tracePt t="81076" x="5688013" y="2419350"/>
          <p14:tracePt t="81136" x="5688013" y="2428875"/>
          <p14:tracePt t="81406" x="5688013" y="2438400"/>
          <p14:tracePt t="82119" x="5697538" y="2438400"/>
          <p14:tracePt t="82204" x="5705475" y="2438400"/>
          <p14:tracePt t="82264" x="5715000" y="2438400"/>
          <p14:tracePt t="82277" x="5724525" y="2438400"/>
          <p14:tracePt t="82289" x="5751513" y="2428875"/>
          <p14:tracePt t="82300" x="5768975" y="2428875"/>
          <p14:tracePt t="82306" x="5795963" y="2428875"/>
          <p14:tracePt t="82323" x="5830888" y="2428875"/>
          <p14:tracePt t="82340" x="5848350" y="2428875"/>
          <p14:tracePt t="82356" x="5848350" y="2419350"/>
          <p14:tracePt t="82373" x="5867400" y="2419350"/>
          <p14:tracePt t="82389" x="5875338" y="2411413"/>
          <p14:tracePt t="82407" x="5884863" y="2411413"/>
          <p14:tracePt t="82471" x="5938838" y="2401888"/>
          <p14:tracePt t="82483" x="5991225" y="2384425"/>
          <p14:tracePt t="82494" x="6018213" y="2366963"/>
          <p14:tracePt t="82507" x="6037263" y="2366963"/>
          <p14:tracePt t="82508" x="6045200" y="2357438"/>
          <p14:tracePt t="82523" x="6054725" y="2357438"/>
          <p14:tracePt t="82568" x="6054725" y="2347913"/>
          <p14:tracePt t="82580" x="6062663" y="2347913"/>
          <p14:tracePt t="82665" x="6072188" y="2347913"/>
          <p14:tracePt t="82675" x="6089650" y="2347913"/>
          <p14:tracePt t="82675" x="6108700" y="2339975"/>
          <p14:tracePt t="82690" x="6143625" y="2322513"/>
          <p14:tracePt t="82722" x="6161088" y="2312988"/>
          <p14:tracePt t="82739" x="6170613" y="2303463"/>
          <p14:tracePt t="82774" x="6170613" y="2295525"/>
          <p14:tracePt t="82775" x="6188075" y="2286000"/>
          <p14:tracePt t="82790" x="6188075" y="2268538"/>
          <p14:tracePt t="82806" x="6205538" y="2251075"/>
          <p14:tracePt t="82806" x="6215063" y="2251075"/>
          <p14:tracePt t="82846" x="6215063" y="2241550"/>
          <p14:tracePt t="82859" x="6224588" y="2241550"/>
          <p14:tracePt t="89224" x="6232525" y="2241550"/>
          <p14:tracePt t="89235" x="6242050" y="2241550"/>
          <p14:tracePt t="89247" x="6251575" y="2241550"/>
          <p14:tracePt t="89260" x="6269038" y="2232025"/>
          <p14:tracePt t="89261" x="6303963" y="2232025"/>
          <p14:tracePt t="89273" x="6323013" y="2232025"/>
          <p14:tracePt t="89290" x="6340475" y="2232025"/>
          <p14:tracePt t="89306" x="6357938" y="2224088"/>
          <p14:tracePt t="89323" x="6375400" y="2224088"/>
          <p14:tracePt t="89340" x="6384925" y="2224088"/>
          <p14:tracePt t="89381" x="6402388" y="2214563"/>
          <p14:tracePt t="89404" x="6411913" y="2214563"/>
          <p14:tracePt t="89429" x="6429375" y="2214563"/>
          <p14:tracePt t="89454" x="6438900" y="2214563"/>
          <p14:tracePt t="89635" x="6429375" y="2214563"/>
          <p14:tracePt t="89648" x="6429375" y="2205038"/>
          <p14:tracePt t="89673" x="6419850" y="2205038"/>
          <p14:tracePt t="89769" x="6419850" y="2197100"/>
          <p14:tracePt t="89817" x="6419850" y="2187575"/>
          <p14:tracePt t="89828" x="6419850" y="2179638"/>
          <p14:tracePt t="89854" x="6411913" y="2170113"/>
          <p14:tracePt t="89861" x="6411913" y="2152650"/>
          <p14:tracePt t="89866" x="6411913" y="2125663"/>
          <p14:tracePt t="89939" x="6411913" y="2116138"/>
          <p14:tracePt t="89987" x="6411913" y="2108200"/>
          <p14:tracePt t="90001" x="6429375" y="2108200"/>
          <p14:tracePt t="90011" x="6456363" y="2108200"/>
          <p14:tracePt t="90023" x="6473825" y="2108200"/>
          <p14:tracePt t="90027" x="6491288" y="2108200"/>
          <p14:tracePt t="90039" x="6500813" y="2108200"/>
          <p14:tracePt t="90055" x="6510338" y="2108200"/>
          <p14:tracePt t="90073" x="6510338" y="2116138"/>
          <p14:tracePt t="90088" x="6510338" y="2143125"/>
          <p14:tracePt t="90105" x="6491288" y="2286000"/>
          <p14:tracePt t="90122" x="6456363" y="2322513"/>
          <p14:tracePt t="90139" x="6348413" y="2357438"/>
          <p14:tracePt t="90156" x="6313488" y="2366963"/>
          <p14:tracePt t="90173" x="6276975" y="2366963"/>
          <p14:tracePt t="90190" x="6188075" y="2330450"/>
          <p14:tracePt t="90206" x="6126163" y="2286000"/>
          <p14:tracePt t="90223" x="6081713" y="2214563"/>
          <p14:tracePt t="90239" x="6027738" y="2089150"/>
          <p14:tracePt t="90257" x="6027738" y="2054225"/>
          <p14:tracePt t="90272" x="6027738" y="2036763"/>
          <p14:tracePt t="90290" x="6027738" y="2017713"/>
          <p14:tracePt t="90305" x="6062663" y="2000250"/>
          <p14:tracePt t="90323" x="6153150" y="1990725"/>
          <p14:tracePt t="90338" x="6180138" y="1990725"/>
          <p14:tracePt t="90355" x="6215063" y="1990725"/>
          <p14:tracePt t="90373" x="6259513" y="1990725"/>
          <p14:tracePt t="90390" x="6286500" y="1990725"/>
          <p14:tracePt t="90406" x="6313488" y="1990725"/>
          <p14:tracePt t="90423" x="6357938" y="1990725"/>
          <p14:tracePt t="90439" x="6367463" y="2000250"/>
          <p14:tracePt t="90492" x="6367463" y="2009775"/>
          <p14:tracePt t="92230" x="6367463" y="2017713"/>
          <p14:tracePt t="92266" x="6384925" y="2017713"/>
          <p14:tracePt t="92278" x="6384925" y="2027238"/>
          <p14:tracePt t="92291" x="6394450" y="2027238"/>
          <p14:tracePt t="92291" x="6419850" y="2036763"/>
          <p14:tracePt t="92305" x="6446838" y="2044700"/>
          <p14:tracePt t="92322" x="6483350" y="2071688"/>
          <p14:tracePt t="92339" x="6500813" y="2089150"/>
          <p14:tracePt t="92356" x="6518275" y="2125663"/>
          <p14:tracePt t="92372" x="6572250" y="2187575"/>
          <p14:tracePt t="92390" x="6608763" y="2214563"/>
          <p14:tracePt t="92406" x="6688138" y="2251075"/>
          <p14:tracePt t="92432" x="6715125" y="2268538"/>
          <p14:tracePt t="92439" x="6742113" y="2276475"/>
          <p14:tracePt t="92456" x="6759575" y="2286000"/>
          <p14:tracePt t="92456" x="6777038" y="2295525"/>
          <p14:tracePt t="92510" x="6786563" y="2303463"/>
          <p14:tracePt t="92521" x="6796088" y="2312988"/>
          <p14:tracePt t="92533" x="6813550" y="2322513"/>
          <p14:tracePt t="92546" x="6823075" y="2330450"/>
          <p14:tracePt t="92557" x="6831013" y="2330450"/>
          <p14:tracePt t="92572" x="6848475" y="2339975"/>
          <p14:tracePt t="92574" x="6875463" y="2347913"/>
          <p14:tracePt t="92600" x="6884988" y="2347913"/>
          <p14:tracePt t="92613" x="6902450" y="2357438"/>
          <p14:tracePt t="92622" x="6929438" y="2366963"/>
          <p14:tracePt t="92640" x="6983413" y="2384425"/>
          <p14:tracePt t="92656" x="7000875" y="2393950"/>
          <p14:tracePt t="92673" x="7018338" y="2401888"/>
          <p14:tracePt t="92688" x="7037388" y="2401888"/>
          <p14:tracePt t="92750" x="7045325" y="2401888"/>
          <p14:tracePt t="92762" x="7054850" y="2401888"/>
          <p14:tracePt t="92775" x="7089775" y="2401888"/>
          <p14:tracePt t="92776" x="7153275" y="2428875"/>
          <p14:tracePt t="92794" x="7197725" y="2446338"/>
          <p14:tracePt t="92805" x="7242175" y="2482850"/>
          <p14:tracePt t="92822" x="7277100" y="2517775"/>
          <p14:tracePt t="93345" x="7277100" y="2527300"/>
          <p14:tracePt t="94169" x="7277100" y="2536825"/>
          <p14:tracePt t="94545" x="7269163" y="2527300"/>
          <p14:tracePt t="94557" x="7259638" y="2527300"/>
          <p14:tracePt t="94565" x="7242175" y="2517775"/>
          <p14:tracePt t="94572" x="7197725" y="2509838"/>
          <p14:tracePt t="94589" x="7126288" y="2473325"/>
          <p14:tracePt t="94608" x="7108825" y="2473325"/>
          <p14:tracePt t="94622" x="7089775" y="2455863"/>
          <p14:tracePt t="94678" x="7089775" y="2446338"/>
          <p14:tracePt t="94799" x="7099300" y="2446338"/>
          <p14:tracePt t="94824" x="7108825" y="2446338"/>
          <p14:tracePt t="94885" x="7116763" y="2446338"/>
          <p14:tracePt t="94922" x="7126288" y="2446338"/>
          <p14:tracePt t="94933" x="7143750" y="2446338"/>
          <p14:tracePt t="94945" x="7161213" y="2446338"/>
          <p14:tracePt t="94958" x="7180263" y="2446338"/>
          <p14:tracePt t="94959" x="7188200" y="2446338"/>
          <p14:tracePt t="94972" x="7205663" y="2446338"/>
          <p14:tracePt t="94989" x="7215188" y="2446338"/>
          <p14:tracePt t="95005" x="7242175" y="2446338"/>
          <p14:tracePt t="95022" x="7259638" y="2446338"/>
          <p14:tracePt t="95038" x="7304088" y="2446338"/>
          <p14:tracePt t="95056" x="7323138" y="2446338"/>
          <p14:tracePt t="95091" x="7331075" y="2446338"/>
          <p14:tracePt t="95116" x="7340600" y="2446338"/>
          <p14:tracePt t="95260" x="7331075" y="2446338"/>
          <p14:tracePt t="95466" x="7323138" y="2446338"/>
          <p14:tracePt t="95793" x="7323138" y="2438400"/>
          <p14:tracePt t="95805" x="7323138" y="2428875"/>
          <p14:tracePt t="95818" x="7323138" y="2419350"/>
          <p14:tracePt t="95822" x="7331075" y="2401888"/>
          <p14:tracePt t="95838" x="7402513" y="2374900"/>
          <p14:tracePt t="95877" x="7510463" y="2339975"/>
          <p14:tracePt t="95897" x="7545388" y="2330450"/>
          <p14:tracePt t="95905" x="7589838" y="2322513"/>
          <p14:tracePt t="95922" x="7680325" y="2303463"/>
          <p14:tracePt t="95939" x="7732713" y="2303463"/>
          <p14:tracePt t="95961" x="7786688" y="2295525"/>
          <p14:tracePt t="95972" x="7848600" y="2295525"/>
          <p14:tracePt t="95989" x="7875588" y="2295525"/>
          <p14:tracePt t="96005" x="7912100" y="2295525"/>
          <p14:tracePt t="96022" x="8010525" y="2295525"/>
          <p14:tracePt t="96038" x="8054975" y="2295525"/>
          <p14:tracePt t="96055" x="8089900" y="2295525"/>
          <p14:tracePt t="96072" x="8099425" y="2295525"/>
          <p14:tracePt t="96089" x="8108950" y="2295525"/>
          <p14:tracePt t="96315" x="8099425" y="2295525"/>
          <p14:tracePt t="96402" x="8089900" y="2295525"/>
          <p14:tracePt t="96606" x="8081963" y="2295525"/>
          <p14:tracePt t="96764" x="8072438" y="2295525"/>
          <p14:tracePt t="96837" x="8062913" y="2295525"/>
          <p14:tracePt t="96850" x="8054975" y="2295525"/>
          <p14:tracePt t="96851" x="8045450" y="2295525"/>
          <p14:tracePt t="96886" x="8037513" y="2295525"/>
          <p14:tracePt t="96897" x="8027988" y="2295525"/>
          <p14:tracePt t="96911" x="8018463" y="2295525"/>
          <p14:tracePt t="96922" x="8010525" y="2295525"/>
          <p14:tracePt t="96923" x="7974013" y="2295525"/>
          <p14:tracePt t="96939" x="7939088" y="2295525"/>
          <p14:tracePt t="96956" x="7732713" y="2036763"/>
          <p14:tracePt t="97055" x="7732713" y="2000250"/>
          <p14:tracePt t="97056" x="7732713" y="1928813"/>
          <p14:tracePt t="97072" x="7732713" y="1857375"/>
          <p14:tracePt t="97089" x="7742238" y="1768475"/>
          <p14:tracePt t="97105" x="7769225" y="1731963"/>
          <p14:tracePt t="97122" x="7777163" y="1714500"/>
          <p14:tracePt t="97122" x="7786688" y="1704975"/>
          <p14:tracePt t="97140" x="7804150" y="1687513"/>
          <p14:tracePt t="97155" x="7823200" y="1679575"/>
          <p14:tracePt t="97172" x="7939088" y="1643063"/>
          <p14:tracePt t="97189" x="8001000" y="1625600"/>
          <p14:tracePt t="97206" x="8054975" y="1625600"/>
          <p14:tracePt t="97222" x="8134350" y="1625600"/>
          <p14:tracePt t="97240" x="8161338" y="1633538"/>
          <p14:tracePt t="97254" x="8188325" y="1643063"/>
          <p14:tracePt t="97271" x="8242300" y="1687513"/>
          <p14:tracePt t="97288" x="8259763" y="1714500"/>
          <p14:tracePt t="97305" x="8286750" y="1847850"/>
          <p14:tracePt t="97322" x="8286750" y="1919288"/>
          <p14:tracePt t="97338" x="8286750" y="1965325"/>
          <p14:tracePt t="97355" x="8269288" y="2036763"/>
          <p14:tracePt t="97373" x="8251825" y="2054225"/>
          <p14:tracePt t="97388" x="8232775" y="2062163"/>
          <p14:tracePt t="97388" x="8224838" y="2071688"/>
          <p14:tracePt t="97406" x="8215313" y="2071688"/>
          <p14:tracePt t="97421" x="8205788" y="2071688"/>
          <p14:tracePt t="97438" x="8188325" y="2071688"/>
          <p14:tracePt t="97455" x="8161338" y="2081213"/>
          <p14:tracePt t="97473" x="8126413" y="2081213"/>
          <p14:tracePt t="97488" x="8062913" y="2081213"/>
          <p14:tracePt t="97506" x="8027988" y="2081213"/>
          <p14:tracePt t="97521" x="8010525" y="2081213"/>
          <p14:tracePt t="97538" x="7966075" y="2071688"/>
          <p14:tracePt t="97555" x="7947025" y="2054225"/>
          <p14:tracePt t="97572" x="7939088" y="2017713"/>
          <p14:tracePt t="97589" x="7939088" y="2000250"/>
          <p14:tracePt t="97605" x="7939088" y="1982788"/>
          <p14:tracePt t="97622" x="7939088" y="1965325"/>
          <p14:tracePt t="97638" x="7939088" y="1955800"/>
          <p14:tracePt t="97770" x="7939088" y="1965325"/>
          <p14:tracePt t="97784" x="7939088" y="1973263"/>
          <p14:tracePt t="98013" x="7939088" y="1982788"/>
          <p14:tracePt t="99346" x="7894638" y="2009775"/>
          <p14:tracePt t="99359" x="7777163" y="2081213"/>
          <p14:tracePt t="99361" x="7562850" y="2330450"/>
          <p14:tracePt t="99371" x="7385050" y="2482850"/>
          <p14:tracePt t="99387" x="7116763" y="2660650"/>
          <p14:tracePt t="99406" x="6527800" y="3224213"/>
          <p14:tracePt t="99421" x="6286500" y="3394075"/>
          <p14:tracePt t="99438" x="5983288" y="3554413"/>
          <p14:tracePt t="99456" x="5911850" y="3589338"/>
          <p14:tracePt t="99472" x="5848350" y="3616325"/>
          <p14:tracePt t="99489" x="5768975" y="3633788"/>
          <p14:tracePt t="99505" x="5715000" y="3633788"/>
          <p14:tracePt t="99522" x="5661025" y="3633788"/>
          <p14:tracePt t="99538" x="5562600" y="3633788"/>
          <p14:tracePt t="99556" x="5545138" y="3633788"/>
          <p14:tracePt t="99571" x="5518150" y="3633788"/>
          <p14:tracePt t="99589" x="5456238" y="3625850"/>
          <p14:tracePt t="99605" x="5429250" y="3625850"/>
          <p14:tracePt t="99622" x="5313363" y="3616325"/>
          <p14:tracePt t="99638" x="5251450" y="3616325"/>
          <p14:tracePt t="99655" x="5205413" y="3616325"/>
          <p14:tracePt t="99672" x="5143500" y="3608388"/>
          <p14:tracePt t="99688" x="5133975" y="3589338"/>
          <p14:tracePt t="99705" x="5126038" y="3562350"/>
          <p14:tracePt t="99723" x="5116513" y="3544888"/>
          <p14:tracePt t="99738" x="5116513" y="3527425"/>
          <p14:tracePt t="99755" x="5116513" y="3490913"/>
          <p14:tracePt t="99771" x="5116513" y="3482975"/>
          <p14:tracePt t="99807" x="5116513" y="3473450"/>
          <p14:tracePt t="100412" x="5099050" y="3473450"/>
          <p14:tracePt t="100422" x="5081588" y="3473450"/>
          <p14:tracePt t="100427" x="5054600" y="3473450"/>
          <p14:tracePt t="100440" x="5010150" y="3473450"/>
          <p14:tracePt t="100455" x="4991100" y="3465513"/>
          <p14:tracePt t="100472" x="4956175" y="3446463"/>
          <p14:tracePt t="100489" x="4946650" y="3446463"/>
          <p14:tracePt t="100521" x="4938713" y="3446463"/>
          <p14:tracePt t="100522" x="4929188" y="3446463"/>
          <p14:tracePt t="100571" x="4929188" y="3438525"/>
          <p14:tracePt t="100922" x="4938713" y="3438525"/>
          <p14:tracePt t="100946" x="4956175" y="3438525"/>
          <p14:tracePt t="100957" x="4991100" y="3438525"/>
          <p14:tracePt t="100968" x="5018088" y="3429000"/>
          <p14:tracePt t="100973" x="5062538" y="3419475"/>
          <p14:tracePt t="100988" x="5089525" y="3419475"/>
          <p14:tracePt t="101005" x="5133975" y="3419475"/>
          <p14:tracePt t="101021" x="5153025" y="3419475"/>
          <p14:tracePt t="101038" x="5170488" y="3419475"/>
          <p14:tracePt t="101055" x="5180013" y="3419475"/>
          <p14:tracePt t="101071" x="5187950" y="3419475"/>
          <p14:tracePt t="101115" x="5197475" y="3419475"/>
          <p14:tracePt t="101128" x="5205413" y="3419475"/>
          <p14:tracePt t="101140" x="5214938" y="3419475"/>
          <p14:tracePt t="101212" x="5224463" y="3419475"/>
          <p14:tracePt t="102207" x="5232400" y="3411538"/>
          <p14:tracePt t="102231" x="5251450" y="3411538"/>
          <p14:tracePt t="102244" x="5295900" y="3402013"/>
          <p14:tracePt t="102269" x="5367338" y="3394075"/>
          <p14:tracePt t="102304" x="5402263" y="3384550"/>
          <p14:tracePt t="102305" x="5419725" y="3384550"/>
          <p14:tracePt t="102322" x="5510213" y="3384550"/>
          <p14:tracePt t="102375" x="5554663" y="3384550"/>
          <p14:tracePt t="102388" x="5626100" y="3384550"/>
          <p14:tracePt t="102410" x="5643563" y="3384550"/>
          <p14:tracePt t="102421" x="5661025" y="3384550"/>
          <p14:tracePt t="102473" x="5670550" y="3384550"/>
          <p14:tracePt t="102545" x="5680075" y="3384550"/>
          <p14:tracePt t="102547" x="5688013" y="3384550"/>
          <p14:tracePt t="102571" x="5697538" y="3384550"/>
          <p14:tracePt t="102594" x="5715000" y="3384550"/>
          <p14:tracePt t="102619" x="5724525" y="3384550"/>
          <p14:tracePt t="102632" x="5741988" y="3384550"/>
          <p14:tracePt t="102639" x="5751513" y="3384550"/>
          <p14:tracePt t="102655" x="5759450" y="3384550"/>
          <p14:tracePt t="102656" x="5776913" y="3384550"/>
          <p14:tracePt t="102671" x="5795963" y="3384550"/>
          <p14:tracePt t="102688" x="5803900" y="3384550"/>
          <p14:tracePt t="103200" x="5803900" y="3375025"/>
          <p14:tracePt t="103322" x="5803900" y="3367088"/>
          <p14:tracePt t="104243" x="5813425" y="3367088"/>
          <p14:tracePt t="104450" x="5822950" y="3367088"/>
          <p14:tracePt t="104947" x="5830888" y="3367088"/>
          <p14:tracePt t="104950" x="5857875" y="3367088"/>
          <p14:tracePt t="104970" x="5884863" y="3367088"/>
          <p14:tracePt t="104982" x="5911850" y="3367088"/>
          <p14:tracePt t="104994" x="5929313" y="3367088"/>
          <p14:tracePt t="105007" x="5938838" y="3367088"/>
          <p14:tracePt t="105021" x="5946775" y="3367088"/>
          <p14:tracePt t="105022" x="5956300" y="3367088"/>
          <p14:tracePt t="105067" x="5965825" y="3367088"/>
          <p14:tracePt t="105104" x="5983288" y="3367088"/>
          <p14:tracePt t="105116" x="6037263" y="3357563"/>
          <p14:tracePt t="105119" x="6108700" y="3357563"/>
          <p14:tracePt t="105140" x="6180138" y="3357563"/>
          <p14:tracePt t="105141" x="6215063" y="3357563"/>
          <p14:tracePt t="105155" x="6269038" y="3357563"/>
          <p14:tracePt t="105171" x="6313488" y="3357563"/>
          <p14:tracePt t="105171" x="6348413" y="3357563"/>
          <p14:tracePt t="105190" x="6367463" y="3357563"/>
          <p14:tracePt t="105225" x="6375400" y="3357563"/>
          <p14:tracePt t="105226" x="6375400" y="3348038"/>
          <p14:tracePt t="105273" x="6394450" y="3348038"/>
          <p14:tracePt t="105280" x="6402388" y="3348038"/>
          <p14:tracePt t="105321" x="6411913" y="3348038"/>
          <p14:tracePt t="105395" x="6411913" y="3340100"/>
          <p14:tracePt t="105410" x="6411913" y="3330575"/>
          <p14:tracePt t="105411" x="6402388" y="3330575"/>
          <p14:tracePt t="105421" x="6394450" y="3330575"/>
          <p14:tracePt t="105438" x="6384925" y="3322638"/>
          <p14:tracePt t="105455" x="6375400" y="3322638"/>
          <p14:tracePt t="105472" x="6375400" y="3313113"/>
          <p14:tracePt t="105488" x="6367463" y="3303588"/>
          <p14:tracePt t="105505" x="6367463" y="3295650"/>
          <p14:tracePt t="105553" x="6357938" y="3286125"/>
          <p14:tracePt t="105589" x="6348413" y="3286125"/>
          <p14:tracePt t="105614" x="6348413" y="3276600"/>
          <p14:tracePt t="105622" x="6348413" y="3268663"/>
          <p14:tracePt t="105654" x="6348413" y="3259138"/>
          <p14:tracePt t="105807" x="6357938" y="3251200"/>
          <p14:tracePt t="105818" x="6384925" y="3241675"/>
          <p14:tracePt t="105843" x="6394450" y="3241675"/>
          <p14:tracePt t="105855" x="6402388" y="3232150"/>
          <p14:tracePt t="105859" x="6411913" y="3224213"/>
          <p14:tracePt t="105893" x="6419850" y="3224213"/>
          <p14:tracePt t="105917" x="6429375" y="3224213"/>
          <p14:tracePt t="105977" x="6438900" y="3224213"/>
          <p14:tracePt t="106013" x="6446838" y="3224213"/>
          <p14:tracePt t="107759" x="6446838" y="3214688"/>
          <p14:tracePt t="107783" x="6411913" y="3205163"/>
          <p14:tracePt t="107797" x="6394450" y="3197225"/>
          <p14:tracePt t="107798" x="6367463" y="3187700"/>
          <p14:tracePt t="107820" x="6340475" y="3187700"/>
          <p14:tracePt t="107822" x="6330950" y="3187700"/>
          <p14:tracePt t="107837" x="6313488" y="3179763"/>
          <p14:tracePt t="107853" x="6286500" y="3170238"/>
          <p14:tracePt t="107871" x="6276975" y="3170238"/>
          <p14:tracePt t="107889" x="6259513" y="3170238"/>
          <p14:tracePt t="107903" x="6232525" y="3152775"/>
          <p14:tracePt t="107921" x="6224588" y="3152775"/>
          <p14:tracePt t="107938" x="6153150" y="3125788"/>
          <p14:tracePt t="108086" x="6153150" y="3116263"/>
          <p14:tracePt t="108098" x="6153150" y="3098800"/>
          <p14:tracePt t="108110" x="6153150" y="3089275"/>
          <p14:tracePt t="108123" x="6170613" y="3081338"/>
          <p14:tracePt t="108137" x="6197600" y="3071813"/>
          <p14:tracePt t="108137" x="6224588" y="3062288"/>
          <p14:tracePt t="108154" x="6296025" y="3044825"/>
          <p14:tracePt t="108171" x="6367463" y="3044825"/>
          <p14:tracePt t="108188" x="6438900" y="3044825"/>
          <p14:tracePt t="108204" x="6500813" y="3044825"/>
          <p14:tracePt t="108221" x="6518275" y="3036888"/>
          <p14:tracePt t="108237" x="6537325" y="3036888"/>
          <p14:tracePt t="108254" x="6562725" y="3017838"/>
          <p14:tracePt t="108270" x="6581775" y="3017838"/>
          <p14:tracePt t="108287" x="6608763" y="3017838"/>
          <p14:tracePt t="108287" x="6634163" y="3009900"/>
          <p14:tracePt t="108306" x="6661150" y="3009900"/>
          <p14:tracePt t="108321" x="6680200" y="3009900"/>
          <p14:tracePt t="108338" x="6732588" y="3009900"/>
          <p14:tracePt t="108354" x="6759575" y="3009900"/>
          <p14:tracePt t="108370" x="6777038" y="3009900"/>
          <p14:tracePt t="108387" x="6813550" y="3036888"/>
          <p14:tracePt t="108425" x="6823075" y="3044825"/>
          <p14:tracePt t="108510" x="6840538" y="3062288"/>
          <p14:tracePt t="108523" x="6858000" y="3062288"/>
          <p14:tracePt t="108536" x="6867525" y="3081338"/>
          <p14:tracePt t="108547" x="6875463" y="3081338"/>
          <p14:tracePt t="108561" x="6884988" y="3081338"/>
          <p14:tracePt t="108571" x="6894513" y="3089275"/>
          <p14:tracePt t="108607" x="6894513" y="3098800"/>
          <p14:tracePt t="108680" x="6894513" y="3108325"/>
          <p14:tracePt t="108694" x="6884988" y="3108325"/>
          <p14:tracePt t="108705" x="6867525" y="3108325"/>
          <p14:tracePt t="108729" x="6858000" y="3108325"/>
          <p14:tracePt t="108742" x="6840538" y="3108325"/>
          <p14:tracePt t="108753" x="6823075" y="3108325"/>
          <p14:tracePt t="108755" x="6769100" y="3116263"/>
          <p14:tracePt t="108770" x="6670675" y="3133725"/>
          <p14:tracePt t="108787" x="6572250" y="3133725"/>
          <p14:tracePt t="108804" x="6537325" y="3133725"/>
          <p14:tracePt t="108821" x="6510338" y="3133725"/>
          <p14:tracePt t="108837" x="6384925" y="3133725"/>
          <p14:tracePt t="108854" x="6089650" y="3081338"/>
          <p14:tracePt t="108909" x="6027738" y="3062288"/>
          <p14:tracePt t="108921" x="5965825" y="3036888"/>
          <p14:tracePt t="108938" x="5938838" y="3017838"/>
          <p14:tracePt t="108955" x="5919788" y="2990850"/>
          <p14:tracePt t="108955" x="5911850" y="2973388"/>
          <p14:tracePt t="108971" x="5894388" y="2965450"/>
          <p14:tracePt t="108987" x="5884863" y="2946400"/>
          <p14:tracePt t="109010" x="5875338" y="2938463"/>
          <p14:tracePt t="109021" x="5857875" y="2894013"/>
          <p14:tracePt t="109070" x="5848350" y="2884488"/>
          <p14:tracePt t="109128" x="5848350" y="2874963"/>
          <p14:tracePt t="109201" x="5867400" y="2874963"/>
          <p14:tracePt t="109214" x="5902325" y="2874963"/>
          <p14:tracePt t="109215" x="5956300" y="2874963"/>
          <p14:tracePt t="109237" x="6018213" y="2874963"/>
          <p14:tracePt t="109239" x="6116638" y="2894013"/>
          <p14:tracePt t="109254" x="6259513" y="2901950"/>
          <p14:tracePt t="109270" x="6456363" y="2946400"/>
          <p14:tracePt t="109288" x="6510338" y="2965450"/>
          <p14:tracePt t="109304" x="6562725" y="2982913"/>
          <p14:tracePt t="109320" x="6697663" y="3017838"/>
          <p14:tracePt t="109338" x="6769100" y="3027363"/>
          <p14:tracePt t="109354" x="6823075" y="3044825"/>
          <p14:tracePt t="109370" x="6884988" y="3062288"/>
          <p14:tracePt t="109388" x="6911975" y="3062288"/>
          <p14:tracePt t="109431" x="6919913" y="3071813"/>
          <p14:tracePt t="109455" x="6929438" y="3071813"/>
          <p14:tracePt t="109463" x="6956425" y="3089275"/>
          <p14:tracePt t="109492" x="6973888" y="3089275"/>
          <p14:tracePt t="109517" x="6983413" y="3098800"/>
          <p14:tracePt t="109553" x="6983413" y="3108325"/>
          <p14:tracePt t="109626" x="6983413" y="3116263"/>
          <p14:tracePt t="109710" x="6973888" y="3116263"/>
          <p14:tracePt t="109735" x="6965950" y="3116263"/>
          <p14:tracePt t="109820" x="6956425" y="3116263"/>
          <p14:tracePt t="109892" x="6946900" y="3116263"/>
          <p14:tracePt t="109904" x="6938963" y="3116263"/>
          <p14:tracePt t="109904" x="6911975" y="3116263"/>
          <p14:tracePt t="109929" x="6858000" y="3108325"/>
          <p14:tracePt t="109930" x="6831013" y="3098800"/>
          <p14:tracePt t="109944" x="6804025" y="3098800"/>
          <p14:tracePt t="109954" x="6796088" y="3098800"/>
          <p14:tracePt t="109971" x="6786563" y="3098800"/>
          <p14:tracePt t="109988" x="6777038" y="3089275"/>
          <p14:tracePt t="110003" x="6732588" y="3062288"/>
          <p14:tracePt t="110046" x="6661150" y="3036888"/>
          <p14:tracePt t="110070" x="6581775" y="3000375"/>
          <p14:tracePt t="110071" x="6510338" y="2973388"/>
          <p14:tracePt t="110088" x="6510338" y="2965450"/>
          <p14:tracePt t="110103" x="6500813" y="2955925"/>
          <p14:tracePt t="110171" x="6491288" y="2955925"/>
          <p14:tracePt t="116086" x="6491288" y="2965450"/>
          <p14:tracePt t="116244" x="6491288" y="2973388"/>
          <p14:tracePt t="116280" x="6491288" y="2982913"/>
          <p14:tracePt t="116318" x="6491288" y="2990850"/>
          <p14:tracePt t="116329" x="6491288" y="3000375"/>
          <p14:tracePt t="116377" x="6491288" y="3009900"/>
          <p14:tracePt t="116947" x="6500813" y="3009900"/>
          <p14:tracePt t="116959" x="6518275" y="3009900"/>
          <p14:tracePt t="116971" x="6554788" y="3009900"/>
          <p14:tracePt t="116984" x="6581775" y="3009900"/>
          <p14:tracePt t="116992" x="6608763" y="3017838"/>
          <p14:tracePt t="117003" x="6616700" y="3027363"/>
          <p14:tracePt t="117020" x="6634163" y="3036888"/>
          <p14:tracePt t="117037" x="6643688" y="3044825"/>
          <p14:tracePt t="117053" x="6653213" y="3044825"/>
          <p14:tracePt t="117071" x="6653213" y="3054350"/>
          <p14:tracePt t="117250" x="6643688" y="3054350"/>
          <p14:tracePt t="117262" x="6634163" y="3054350"/>
          <p14:tracePt t="117275" x="6626225" y="3054350"/>
          <p14:tracePt t="117288" x="6608763" y="3054350"/>
          <p14:tracePt t="117289" x="6581775" y="3054350"/>
          <p14:tracePt t="117303" x="6554788" y="3054350"/>
          <p14:tracePt t="117321" x="6500813" y="3054350"/>
          <p14:tracePt t="117337" x="6483350" y="3054350"/>
          <p14:tracePt t="117353" x="6446838" y="3054350"/>
          <p14:tracePt t="117370" x="6313488" y="3054350"/>
          <p14:tracePt t="117387" x="6269038" y="3054350"/>
          <p14:tracePt t="117404" x="6232525" y="3054350"/>
          <p14:tracePt t="117404" x="6205538" y="3044825"/>
          <p14:tracePt t="117422" x="6188075" y="3027363"/>
          <p14:tracePt t="117437" x="6180138" y="3017838"/>
          <p14:tracePt t="117454" x="6161088" y="2982913"/>
          <p14:tracePt t="117471" x="6161088" y="2965450"/>
          <p14:tracePt t="117487" x="6153150" y="2946400"/>
          <p14:tracePt t="117504" x="6153150" y="2911475"/>
          <p14:tracePt t="117521" x="6153150" y="2901950"/>
          <p14:tracePt t="117537" x="6153150" y="2894013"/>
          <p14:tracePt t="117554" x="6161088" y="2884488"/>
          <p14:tracePt t="117571" x="6170613" y="2884488"/>
          <p14:tracePt t="117586" x="6276975" y="2857500"/>
          <p14:tracePt t="117586" x="6340475" y="2840038"/>
          <p14:tracePt t="117626" x="6491288" y="2803525"/>
          <p14:tracePt t="117676" x="6589713" y="2786063"/>
          <p14:tracePt t="117687" x="6688138" y="2786063"/>
          <p14:tracePt t="117688" x="6769100" y="2776538"/>
          <p14:tracePt t="117704" x="6831013" y="2776538"/>
          <p14:tracePt t="117721" x="6919913" y="2803525"/>
          <p14:tracePt t="117737" x="6965950" y="2822575"/>
          <p14:tracePt t="117753" x="7000875" y="2840038"/>
          <p14:tracePt t="117753" x="7037388" y="2867025"/>
          <p14:tracePt t="117772" x="7045325" y="2874963"/>
          <p14:tracePt t="117792" x="7054850" y="2901950"/>
          <p14:tracePt t="117804" x="6875463" y="3170238"/>
          <p14:tracePt t="117886" x="6831013" y="3205163"/>
          <p14:tracePt t="117887" x="6769100" y="3224213"/>
          <p14:tracePt t="117904" x="6537325" y="3241675"/>
          <p14:tracePt t="117920" x="6438900" y="3241675"/>
          <p14:tracePt t="117937" x="6197600" y="3232150"/>
          <p14:tracePt t="117954" x="6099175" y="3214688"/>
          <p14:tracePt t="117971" x="6027738" y="3179763"/>
          <p14:tracePt t="117986" x="5938838" y="3098800"/>
          <p14:tracePt t="118003" x="5911850" y="3027363"/>
          <p14:tracePt t="118020" x="5884863" y="2955925"/>
          <p14:tracePt t="118036" x="5848350" y="2830513"/>
          <p14:tracePt t="118054" x="5840413" y="2803525"/>
          <p14:tracePt t="118069" x="5830888" y="2786063"/>
          <p14:tracePt t="118087" x="5830888" y="2768600"/>
          <p14:tracePt t="118125" x="5830888" y="2759075"/>
          <p14:tracePt t="118136" x="5857875" y="2759075"/>
          <p14:tracePt t="118153" x="5911850" y="2741613"/>
          <p14:tracePt t="118154" x="6018213" y="2732088"/>
          <p14:tracePt t="118170" x="6205538" y="2724150"/>
          <p14:tracePt t="118187" x="6527800" y="2724150"/>
          <p14:tracePt t="118203" x="6715125" y="2732088"/>
          <p14:tracePt t="118220" x="6894513" y="2786063"/>
          <p14:tracePt t="118236" x="6956425" y="2803525"/>
          <p14:tracePt t="118253" x="7037388" y="2830513"/>
          <p14:tracePt t="118270" x="7081838" y="2847975"/>
          <p14:tracePt t="118287" x="7108825" y="2884488"/>
          <p14:tracePt t="118303" x="7143750" y="2982913"/>
          <p14:tracePt t="118321" x="7143750" y="3089275"/>
          <p14:tracePt t="118337" x="7143750" y="3160713"/>
          <p14:tracePt t="118354" x="7143750" y="3170238"/>
          <p14:tracePt t="118370" x="7126288" y="3179763"/>
          <p14:tracePt t="118387" x="7089775" y="3179763"/>
          <p14:tracePt t="118404" x="7072313" y="3179763"/>
          <p14:tracePt t="118438" x="7062788" y="3179763"/>
          <p14:tracePt t="118439" x="7045325" y="3179763"/>
          <p14:tracePt t="118454" x="7037388" y="3179763"/>
          <p14:tracePt t="118471" x="7000875" y="3179763"/>
          <p14:tracePt t="118487" x="6983413" y="3179763"/>
          <p14:tracePt t="118503" x="6929438" y="3179763"/>
          <p14:tracePt t="118520" x="6840538" y="3152775"/>
          <p14:tracePt t="118538" x="6796088" y="3125788"/>
          <p14:tracePt t="119639" x="6796088" y="3116263"/>
          <p14:tracePt t="119650" x="6786563" y="3116263"/>
          <p14:tracePt t="119834" x="6786563" y="3108325"/>
          <p14:tracePt t="119842" x="6777038" y="3108325"/>
          <p14:tracePt t="119861" x="6777038" y="3098800"/>
          <p14:tracePt t="120123" x="6777038" y="3089275"/>
          <p14:tracePt t="120487" x="6777038" y="3081338"/>
          <p14:tracePt t="120585" x="6786563" y="3081338"/>
          <p14:tracePt t="120597" x="6796088" y="3081338"/>
          <p14:tracePt t="120609" x="6804025" y="3071813"/>
          <p14:tracePt t="120621" x="6823075" y="3071813"/>
          <p14:tracePt t="120629" x="6823075" y="3062288"/>
          <p14:tracePt t="120637" x="6831013" y="3062288"/>
          <p14:tracePt t="120653" x="6840538" y="3062288"/>
          <p14:tracePt t="120671" x="6848475" y="3062288"/>
          <p14:tracePt t="120686" x="6858000" y="3054350"/>
          <p14:tracePt t="120703" x="6867525" y="3054350"/>
          <p14:tracePt t="120720" x="6875463" y="3054350"/>
          <p14:tracePt t="120754" x="6884988" y="3054350"/>
          <p14:tracePt t="120790" x="6894513" y="3054350"/>
          <p14:tracePt t="120828" x="6911975" y="3054350"/>
          <p14:tracePt t="120839" x="6929438" y="3054350"/>
          <p14:tracePt t="120851" x="7000875" y="3054350"/>
          <p14:tracePt t="120904" x="7010400" y="3054350"/>
          <p14:tracePt t="120922" x="7027863" y="3054350"/>
          <p14:tracePt t="120935" x="7116763" y="3054350"/>
          <p14:tracePt t="120960" x="7134225" y="3054350"/>
          <p14:tracePt t="120973" x="7161213" y="3054350"/>
          <p14:tracePt t="120974" x="7170738" y="3054350"/>
          <p14:tracePt t="120987" x="7188200" y="3054350"/>
          <p14:tracePt t="121003" x="7197725" y="3054350"/>
          <p14:tracePt t="121020" x="7259638" y="3054350"/>
          <p14:tracePt t="121036" x="7304088" y="3054350"/>
          <p14:tracePt t="121054" x="7375525" y="3054350"/>
          <p14:tracePt t="121071" x="7466013" y="3054350"/>
          <p14:tracePt t="121109" x="7491413" y="3054350"/>
          <p14:tracePt t="121120" x="7527925" y="3054350"/>
          <p14:tracePt t="121137" x="7581900" y="3054350"/>
          <p14:tracePt t="121137" x="7616825" y="3054350"/>
          <p14:tracePt t="121155" x="7653338" y="3054350"/>
          <p14:tracePt t="121169" x="7670800" y="3054350"/>
          <p14:tracePt t="121187" x="7705725" y="3054350"/>
          <p14:tracePt t="121204" x="7732713" y="3054350"/>
          <p14:tracePt t="121219" x="7751763" y="3054350"/>
          <p14:tracePt t="121236" x="7823200" y="3054350"/>
          <p14:tracePt t="121254" x="7840663" y="3054350"/>
          <p14:tracePt t="121270" x="7858125" y="3054350"/>
          <p14:tracePt t="121286" x="7875588" y="3044825"/>
          <p14:tracePt t="121882" x="7858125" y="3044825"/>
          <p14:tracePt t="121884" x="7858125" y="3036888"/>
          <p14:tracePt t="121906" x="7848600" y="3017838"/>
          <p14:tracePt t="121907" x="7840663" y="3009900"/>
          <p14:tracePt t="121921" x="7831138" y="2990850"/>
          <p14:tracePt t="121937" x="7831138" y="2857500"/>
          <p14:tracePt t="122008" x="7894638" y="2786063"/>
          <p14:tracePt t="122053" x="7966075" y="2768600"/>
          <p14:tracePt t="122054" x="8045450" y="2751138"/>
          <p14:tracePt t="122070" x="8108950" y="2741613"/>
          <p14:tracePt t="122087" x="8180388" y="2741613"/>
          <p14:tracePt t="122103" x="8205788" y="2741613"/>
          <p14:tracePt t="122120" x="8242300" y="2768600"/>
          <p14:tracePt t="122137" x="8251825" y="2795588"/>
          <p14:tracePt t="122154" x="8259763" y="2982913"/>
          <p14:tracePt t="122193" x="8224838" y="3036888"/>
          <p14:tracePt t="122227" x="8205788" y="3054350"/>
          <p14:tracePt t="122238" x="8197850" y="3062288"/>
          <p14:tracePt t="122253" x="8180388" y="3062288"/>
          <p14:tracePt t="122270" x="8081963" y="3071813"/>
          <p14:tracePt t="122287" x="8027988" y="3071813"/>
          <p14:tracePt t="122304" x="7956550" y="3071813"/>
          <p14:tracePt t="122320" x="7920038" y="3062288"/>
          <p14:tracePt t="122337" x="7885113" y="2990850"/>
          <p14:tracePt t="122337" x="7875588" y="2928938"/>
          <p14:tracePt t="122369" x="7858125" y="2847975"/>
          <p14:tracePt t="122390" x="7858125" y="2795588"/>
          <p14:tracePt t="122399" x="7858125" y="2768600"/>
          <p14:tracePt t="122403" x="7858125" y="2751138"/>
          <p14:tracePt t="122420" x="7858125" y="2741613"/>
          <p14:tracePt t="122437" x="7858125" y="2732088"/>
          <p14:tracePt t="122453" x="7875588" y="2732088"/>
          <p14:tracePt t="122472" x="7902575" y="2732088"/>
          <p14:tracePt t="122486" x="7983538" y="2732088"/>
          <p14:tracePt t="122509" x="8045450" y="2732088"/>
          <p14:tracePt t="122520" x="8099425" y="2741613"/>
          <p14:tracePt t="124913" x="8081963" y="2759075"/>
          <p14:tracePt t="124924" x="8037513" y="2786063"/>
          <p14:tracePt t="124936" x="7912100" y="2847975"/>
          <p14:tracePt t="124943" x="7796213" y="2894013"/>
          <p14:tracePt t="124953" x="7670800" y="2965450"/>
          <p14:tracePt t="124969" x="6938963" y="3322638"/>
          <p14:tracePt t="124987" x="6653213" y="3527425"/>
          <p14:tracePt t="125003" x="6269038" y="3724275"/>
          <p14:tracePt t="125019" x="5581650" y="3983038"/>
          <p14:tracePt t="125037" x="5340350" y="4054475"/>
          <p14:tracePt t="125052" x="5232400" y="4098925"/>
          <p14:tracePt t="125052" x="5160963" y="4125913"/>
          <p14:tracePt t="125071" x="5126038" y="4143375"/>
          <p14:tracePt t="125086" x="5089525" y="4143375"/>
          <p14:tracePt t="125103" x="5054600" y="4160838"/>
          <p14:tracePt t="125119" x="5027613" y="4170363"/>
          <p14:tracePt t="125136" x="4983163" y="4179888"/>
          <p14:tracePt t="125152" x="4929188" y="4187825"/>
          <p14:tracePt t="125171" x="4919663" y="4205288"/>
          <p14:tracePt t="125186" x="4911725" y="4205288"/>
          <p14:tracePt t="125203" x="4875213" y="4286250"/>
          <p14:tracePt t="125220" x="4857750" y="4330700"/>
          <p14:tracePt t="125237" x="4803775" y="4429125"/>
          <p14:tracePt t="125409" x="4840288" y="4429125"/>
          <p14:tracePt t="125421" x="4973638" y="4367213"/>
          <p14:tracePt t="125486" x="4983163" y="4367213"/>
          <p14:tracePt t="126112" x="4983163" y="4357688"/>
          <p14:tracePt t="126160" x="4983163" y="4348163"/>
          <p14:tracePt t="126184" x="4991100" y="4330700"/>
          <p14:tracePt t="126197" x="4991100" y="4322763"/>
          <p14:tracePt t="126209" x="5000625" y="4313238"/>
          <p14:tracePt t="126226" x="5000625" y="4303713"/>
          <p14:tracePt t="126228" x="5000625" y="4295775"/>
          <p14:tracePt t="126236" x="5010150" y="4295775"/>
          <p14:tracePt t="126253" x="5010150" y="4286250"/>
          <p14:tracePt t="126271" x="5018088" y="4286250"/>
          <p14:tracePt t="126332" x="5027613" y="4286250"/>
          <p14:tracePt t="126343" x="5037138" y="4286250"/>
          <p14:tracePt t="126355" x="5072063" y="4286250"/>
          <p14:tracePt t="126355" x="5081588" y="4286250"/>
          <p14:tracePt t="126428" x="5089525" y="4286250"/>
          <p14:tracePt t="126525" x="5099050" y="4286250"/>
          <p14:tracePt t="126528" x="5143500" y="4286250"/>
          <p14:tracePt t="126567" x="5153025" y="4286250"/>
          <p14:tracePt t="126577" x="5160963" y="4286250"/>
          <p14:tracePt t="126587" x="5180013" y="4286250"/>
          <p14:tracePt t="126609" x="5197475" y="4286250"/>
          <p14:tracePt t="126626" x="5205413" y="4286250"/>
          <p14:tracePt t="128633" x="5214938" y="4286250"/>
          <p14:tracePt t="128743" x="5224463" y="4276725"/>
          <p14:tracePt t="128755" x="5251450" y="4268788"/>
          <p14:tracePt t="128770" x="5259388" y="4259263"/>
          <p14:tracePt t="128785" x="5268913" y="4251325"/>
          <p14:tracePt t="128802" x="5286375" y="4241800"/>
          <p14:tracePt t="128819" x="5295900" y="4241800"/>
          <p14:tracePt t="128835" x="5295900" y="4232275"/>
          <p14:tracePt t="128888" x="5313363" y="4224338"/>
          <p14:tracePt t="128902" x="5330825" y="4205288"/>
          <p14:tracePt t="128903" x="5340350" y="4205288"/>
          <p14:tracePt t="128918" x="5357813" y="4197350"/>
          <p14:tracePt t="128936" x="5394325" y="4179888"/>
          <p14:tracePt t="128952" x="5429250" y="4179888"/>
          <p14:tracePt t="128971" x="5483225" y="4170363"/>
          <p14:tracePt t="129003" x="5500688" y="4160838"/>
          <p14:tracePt t="129019" x="5510213" y="4160838"/>
          <p14:tracePt t="129035" x="5518150" y="4160838"/>
          <p14:tracePt t="129052" x="5537200" y="4160838"/>
          <p14:tracePt t="129069" x="5554663" y="4152900"/>
          <p14:tracePt t="129085" x="5562600" y="4152900"/>
          <p14:tracePt t="129102" x="5581650" y="4152900"/>
          <p14:tracePt t="129119" x="5599113" y="4152900"/>
          <p14:tracePt t="129135" x="5626100" y="4143375"/>
          <p14:tracePt t="129152" x="5680075" y="4143375"/>
          <p14:tracePt t="129175" x="5688013" y="4143375"/>
          <p14:tracePt t="129185" x="5697538" y="4143375"/>
          <p14:tracePt t="129202" x="5715000" y="4143375"/>
          <p14:tracePt t="129219" x="5724525" y="4143375"/>
          <p14:tracePt t="129235" x="5732463" y="4143375"/>
          <p14:tracePt t="129254" x="5741988" y="4143375"/>
          <p14:tracePt t="129269" x="5759450" y="4143375"/>
          <p14:tracePt t="129286" x="5803900" y="4143375"/>
          <p14:tracePt t="129303" x="5830888" y="4143375"/>
          <p14:tracePt t="129320" x="5840413" y="4143375"/>
          <p14:tracePt t="129336" x="5857875" y="4143375"/>
          <p14:tracePt t="129353" x="5875338" y="4143375"/>
          <p14:tracePt t="130671" x="5875338" y="4133850"/>
          <p14:tracePt t="130682" x="5875338" y="4125913"/>
          <p14:tracePt t="130690" x="5884863" y="4125913"/>
          <p14:tracePt t="130731" x="5894388" y="4116388"/>
          <p14:tracePt t="130733" x="6027738" y="4098925"/>
          <p14:tracePt t="130803" x="6062663" y="4089400"/>
          <p14:tracePt t="130835" x="6081713" y="4089400"/>
          <p14:tracePt t="130836" x="6108700" y="4081463"/>
          <p14:tracePt t="130852" x="6205538" y="4071938"/>
          <p14:tracePt t="130869" x="6251575" y="4071938"/>
          <p14:tracePt t="130885" x="6303963" y="4062413"/>
          <p14:tracePt t="130904" x="6323013" y="4062413"/>
          <p14:tracePt t="130919" x="6330950" y="4062413"/>
          <p14:tracePt t="130973" x="6340475" y="4062413"/>
          <p14:tracePt t="131035" x="6348413" y="4062413"/>
          <p14:tracePt t="131338" x="6340475" y="4062413"/>
          <p14:tracePt t="131422" x="6340475" y="4054475"/>
          <p14:tracePt t="131556" x="6330950" y="4054475"/>
          <p14:tracePt t="131628" x="6313488" y="4054475"/>
          <p14:tracePt t="131641" x="6303963" y="4054475"/>
          <p14:tracePt t="131652" x="6286500" y="4044950"/>
          <p14:tracePt t="131665" x="6269038" y="4037013"/>
          <p14:tracePt t="131669" x="6242050" y="4037013"/>
          <p14:tracePt t="131685" x="6224588" y="4017963"/>
          <p14:tracePt t="131718" x="6215063" y="4017963"/>
          <p14:tracePt t="134320" x="6215063" y="4010025"/>
          <p14:tracePt t="134370" x="6224588" y="4000500"/>
          <p14:tracePt t="134380" x="6232525" y="3990975"/>
          <p14:tracePt t="134397" x="6251575" y="3983038"/>
          <p14:tracePt t="134400" x="6269038" y="3973513"/>
          <p14:tracePt t="134418" x="6296025" y="3965575"/>
          <p14:tracePt t="134419" x="6330950" y="3965575"/>
          <p14:tracePt t="134436" x="6375400" y="3965575"/>
          <p14:tracePt t="134452" x="6419850" y="3965575"/>
          <p14:tracePt t="134472" x="6446838" y="3973513"/>
          <p14:tracePt t="134502" x="6456363" y="3973513"/>
          <p14:tracePt t="134503" x="6456363" y="3983038"/>
          <p14:tracePt t="134519" x="6456363" y="3990975"/>
          <p14:tracePt t="134575" x="6456363" y="4000500"/>
          <p14:tracePt t="134671" x="6446838" y="4000500"/>
          <p14:tracePt t="134696" x="6438900" y="4000500"/>
          <p14:tracePt t="134707" x="6419850" y="4000500"/>
          <p14:tracePt t="134718" x="6394450" y="4000500"/>
          <p14:tracePt t="134739" x="6384925" y="4000500"/>
          <p14:tracePt t="134752" x="6357938" y="3990975"/>
          <p14:tracePt t="134769" x="6340475" y="3946525"/>
          <p14:tracePt t="134814" x="6340475" y="3902075"/>
          <p14:tracePt t="134828" x="6340475" y="3857625"/>
          <p14:tracePt t="134835" x="6340475" y="3830638"/>
          <p14:tracePt t="134853" x="6340475" y="3803650"/>
          <p14:tracePt t="134869" x="6340475" y="3795713"/>
          <p14:tracePt t="134913" x="6348413" y="3786188"/>
          <p14:tracePt t="134926" x="6402388" y="3776663"/>
          <p14:tracePt t="134942" x="6465888" y="3776663"/>
          <p14:tracePt t="134947" x="6491288" y="3776663"/>
          <p14:tracePt t="134952" x="6510338" y="3776663"/>
          <p14:tracePt t="134969" x="6545263" y="3776663"/>
          <p14:tracePt t="134987" x="6562725" y="3786188"/>
          <p14:tracePt t="135002" x="6562725" y="3795713"/>
          <p14:tracePt t="135019" x="6572250" y="3867150"/>
          <p14:tracePt t="135036" x="6572250" y="3902075"/>
          <p14:tracePt t="135052" x="6572250" y="3938588"/>
          <p14:tracePt t="135069" x="6500813" y="3990975"/>
          <p14:tracePt t="135151" x="6438900" y="3990975"/>
          <p14:tracePt t="135166" x="6402388" y="3990975"/>
          <p14:tracePt t="135174" x="6357938" y="3990975"/>
          <p14:tracePt t="135186" x="6340475" y="3983038"/>
          <p14:tracePt t="135202" x="6323013" y="3965575"/>
          <p14:tracePt t="135220" x="6323013" y="3956050"/>
          <p14:tracePt t="135220" x="6323013" y="3938588"/>
          <p14:tracePt t="135244" x="6313488" y="3875088"/>
          <p14:tracePt t="135244" x="6313488" y="3867150"/>
          <p14:tracePt t="135375" x="6340475" y="3857625"/>
          <p14:tracePt t="135386" x="6384925" y="3848100"/>
          <p14:tracePt t="135399" x="6419850" y="3848100"/>
          <p14:tracePt t="135402" x="6456363" y="3848100"/>
          <p14:tracePt t="135418" x="6483350" y="3857625"/>
          <p14:tracePt t="135435" x="6537325" y="3938588"/>
          <p14:tracePt t="135452" x="6545263" y="3983038"/>
          <p14:tracePt t="135470" x="6554788" y="4037013"/>
          <p14:tracePt t="135485" x="6554788" y="4071938"/>
          <p14:tracePt t="135502" x="6554788" y="4116388"/>
          <p14:tracePt t="135519" x="6518275" y="4224338"/>
          <p14:tracePt t="135536" x="6491288" y="4259263"/>
          <p14:tracePt t="135552" x="6384925" y="4276725"/>
          <p14:tracePt t="135570" x="6276975" y="4224338"/>
          <p14:tracePt t="135585" x="6215063" y="4143375"/>
          <p14:tracePt t="135602" x="6161088" y="4081463"/>
          <p14:tracePt t="138235" x="6161088" y="4071938"/>
          <p14:tracePt t="138249" x="6170613" y="4054475"/>
          <p14:tracePt t="138259" x="6205538" y="4037013"/>
          <p14:tracePt t="138271" x="6251575" y="4027488"/>
          <p14:tracePt t="138272" x="6286500" y="4010025"/>
          <p14:tracePt t="138285" x="6313488" y="3990975"/>
          <p14:tracePt t="138301" x="6375400" y="3973513"/>
          <p14:tracePt t="138318" x="6545263" y="3956050"/>
          <p14:tracePt t="138335" x="6608763" y="3946525"/>
          <p14:tracePt t="138352" x="6661150" y="3946525"/>
          <p14:tracePt t="138369" x="6680200" y="3946525"/>
          <p14:tracePt t="138385" x="6715125" y="3946525"/>
          <p14:tracePt t="138409" x="6732588" y="3946525"/>
          <p14:tracePt t="138419" x="6751638" y="3946525"/>
          <p14:tracePt t="138435" x="6769100" y="3946525"/>
          <p14:tracePt t="138452" x="6786563" y="3946525"/>
          <p14:tracePt t="138471" x="6796088" y="3946525"/>
          <p14:tracePt t="138527" x="6813550" y="3946525"/>
          <p14:tracePt t="138538" x="6823075" y="3946525"/>
          <p14:tracePt t="138553" x="6840538" y="3946525"/>
          <p14:tracePt t="138554" x="6848475" y="3946525"/>
          <p14:tracePt t="138569" x="6867525" y="3946525"/>
          <p14:tracePt t="138618" x="6884988" y="3946525"/>
          <p14:tracePt t="138619" x="6894513" y="3956050"/>
          <p14:tracePt t="138635" x="6929438" y="3965575"/>
          <p14:tracePt t="138652" x="6956425" y="3965575"/>
          <p14:tracePt t="138668" x="7010400" y="3973513"/>
          <p14:tracePt t="138686" x="7027863" y="3983038"/>
          <p14:tracePt t="138701" x="7045325" y="3990975"/>
          <p14:tracePt t="138720" x="7054850" y="4000500"/>
          <p14:tracePt t="138735" x="7062788" y="4010025"/>
          <p14:tracePt t="138829" x="7072313" y="4010025"/>
          <p14:tracePt t="138867" x="7081838" y="4010025"/>
          <p14:tracePt t="138871" x="7089775" y="4010025"/>
          <p14:tracePt t="139715" x="7099300" y="4010025"/>
          <p14:tracePt t="139740" x="7116763" y="4010025"/>
          <p14:tracePt t="139741" x="7126288" y="4000500"/>
          <p14:tracePt t="139751" x="7143750" y="4000500"/>
          <p14:tracePt t="139768" x="7153275" y="4000500"/>
          <p14:tracePt t="139784" x="7197725" y="4000500"/>
          <p14:tracePt t="139801" x="7232650" y="4000500"/>
          <p14:tracePt t="139818" x="7277100" y="4000500"/>
          <p14:tracePt t="139835" x="7340600" y="4000500"/>
          <p14:tracePt t="139852" x="7358063" y="4000500"/>
          <p14:tracePt t="139869" x="7367588" y="4000500"/>
          <p14:tracePt t="139885" x="7375525" y="4000500"/>
          <p14:tracePt t="139902" x="7385050" y="4000500"/>
          <p14:tracePt t="148952" x="7367588" y="4000500"/>
          <p14:tracePt t="148966" x="7348538" y="4010025"/>
          <p14:tracePt t="148976" x="7313613" y="4017963"/>
          <p14:tracePt t="148985" x="7232650" y="4062413"/>
          <p14:tracePt t="149002" x="7197725" y="4071938"/>
          <p14:tracePt t="149018" x="7180263" y="4089400"/>
          <p14:tracePt t="149035" x="7116763" y="4098925"/>
          <p14:tracePt t="149052" x="7081838" y="4098925"/>
          <p14:tracePt t="149067" x="7045325" y="4098925"/>
          <p14:tracePt t="149084" x="6991350" y="4098925"/>
          <p14:tracePt t="149121" x="6983413" y="4098925"/>
          <p14:tracePt t="149219" x="6983413" y="4089400"/>
          <p14:tracePt t="149244" x="6983413" y="4081463"/>
          <p14:tracePt t="149244" x="6991350" y="4081463"/>
          <p14:tracePt t="149275" x="7000875" y="4081463"/>
          <p14:tracePt t="149290" x="7089775" y="4044950"/>
          <p14:tracePt t="149355" x="7099300" y="4037013"/>
          <p14:tracePt t="149368" x="7108825" y="4027488"/>
          <p14:tracePt t="149384" x="7116763" y="4027488"/>
          <p14:tracePt t="149401" x="7116763" y="4017963"/>
          <p14:tracePt t="149417" x="7126288" y="4017963"/>
          <p14:tracePt t="149434" x="7134225" y="4017963"/>
          <p14:tracePt t="149559" x="7153275" y="4017963"/>
          <p14:tracePt t="149570" x="7170738" y="4010025"/>
          <p14:tracePt t="149583" x="7188200" y="4010025"/>
          <p14:tracePt t="149601" x="7215188" y="4000500"/>
          <p14:tracePt t="149602" x="7224713" y="4000500"/>
          <p14:tracePt t="149618" x="7251700" y="3990975"/>
          <p14:tracePt t="149634" x="7259638" y="3990975"/>
          <p14:tracePt t="150080" x="7269163" y="3990975"/>
          <p14:tracePt t="150092" x="7286625" y="3983038"/>
          <p14:tracePt t="150099" x="7313613" y="3983038"/>
          <p14:tracePt t="150117" x="7358063" y="3983038"/>
          <p14:tracePt t="150118" x="7402513" y="3973513"/>
          <p14:tracePt t="150134" x="7429500" y="3973513"/>
          <p14:tracePt t="150151" x="7500938" y="3965575"/>
          <p14:tracePt t="150169" x="7680325" y="3965575"/>
          <p14:tracePt t="150200" x="7813675" y="3965575"/>
          <p14:tracePt t="150217" x="7848600" y="3965575"/>
          <p14:tracePt t="150235" x="7947025" y="3965575"/>
          <p14:tracePt t="150251" x="7991475" y="3965575"/>
          <p14:tracePt t="150268" x="8018463" y="3965575"/>
          <p14:tracePt t="150284" x="8054975" y="3973513"/>
          <p14:tracePt t="150302" x="8054975" y="3983038"/>
          <p14:tracePt t="150347" x="8062913" y="3983038"/>
          <p14:tracePt t="150480" x="8054975" y="3983038"/>
          <p14:tracePt t="150601" x="8045450" y="3983038"/>
          <p14:tracePt t="151050" x="8037513" y="3983038"/>
          <p14:tracePt t="151340" x="8010525" y="3983038"/>
          <p14:tracePt t="151340" x="7983538" y="4000500"/>
          <p14:tracePt t="151365" x="7929563" y="4010025"/>
          <p14:tracePt t="151378" x="7902575" y="4017963"/>
          <p14:tracePt t="151390" x="7885113" y="4017963"/>
          <p14:tracePt t="151401" x="7848600" y="4000500"/>
          <p14:tracePt t="151402" x="7831138" y="3973513"/>
          <p14:tracePt t="151418" x="7796213" y="3938588"/>
          <p14:tracePt t="151434" x="7715250" y="3830638"/>
          <p14:tracePt t="151453" x="7653338" y="3527425"/>
          <p14:tracePt t="151502" x="7697788" y="3465513"/>
          <p14:tracePt t="151535" x="7742238" y="3419475"/>
          <p14:tracePt t="151536" x="7777163" y="3394075"/>
          <p14:tracePt t="151551" x="7823200" y="3375025"/>
          <p14:tracePt t="151567" x="7875588" y="3367088"/>
          <p14:tracePt t="151584" x="8143875" y="3419475"/>
          <p14:tracePt t="151601" x="8242300" y="3465513"/>
          <p14:tracePt t="151618" x="8375650" y="3589338"/>
          <p14:tracePt t="151634" x="8420100" y="3687763"/>
          <p14:tracePt t="151651" x="8447088" y="3848100"/>
          <p14:tracePt t="151669" x="8447088" y="4000500"/>
          <p14:tracePt t="151685" x="8429625" y="4071938"/>
          <p14:tracePt t="151700" x="8358188" y="4224338"/>
          <p14:tracePt t="151719" x="8323263" y="4276725"/>
          <p14:tracePt t="151734" x="8277225" y="4295775"/>
          <p14:tracePt t="151750" x="8081963" y="4276725"/>
          <p14:tracePt t="151767" x="7966075" y="4160838"/>
          <p14:tracePt t="151801" x="7929563" y="4098925"/>
          <p14:tracePt t="151802" x="7902575" y="4054475"/>
          <p14:tracePt t="151817" x="7894638" y="4037013"/>
          <p14:tracePt t="151834" x="7894638" y="4017963"/>
          <p14:tracePt t="153863" x="7885113" y="4017963"/>
          <p14:tracePt t="153865" x="7848600" y="4044950"/>
          <p14:tracePt t="153887" x="7796213" y="4081463"/>
          <p14:tracePt t="153888" x="7661275" y="4170363"/>
          <p14:tracePt t="153901" x="7510463" y="4313238"/>
          <p14:tracePt t="153917" x="7304088" y="4473575"/>
          <p14:tracePt t="153917" x="7027863" y="4581525"/>
          <p14:tracePt t="153935" x="6804025" y="4660900"/>
          <p14:tracePt t="153950" x="6545263" y="4795838"/>
          <p14:tracePt t="153969" x="6089650" y="5089525"/>
          <p14:tracePt t="153984" x="5965825" y="5170488"/>
          <p14:tracePt t="154001" x="5875338" y="5232400"/>
          <p14:tracePt t="154017" x="5688013" y="5268913"/>
          <p14:tracePt t="154035" x="5589588" y="5268913"/>
          <p14:tracePt t="154051" x="5510213" y="5268913"/>
          <p14:tracePt t="154068" x="5411788" y="5268913"/>
          <p14:tracePt t="154083" x="5384800" y="5268913"/>
          <p14:tracePt t="154100" x="5367338" y="5268913"/>
          <p14:tracePt t="154118" x="5357813" y="5268913"/>
          <p14:tracePt t="154165" x="5348288" y="5268913"/>
          <p14:tracePt t="154177" x="5313363" y="5276850"/>
          <p14:tracePt t="154192" x="5286375" y="5286375"/>
          <p14:tracePt t="154202" x="5241925" y="5286375"/>
          <p14:tracePt t="154213" x="5205413" y="5295900"/>
          <p14:tracePt t="154218" x="5180013" y="5295900"/>
          <p14:tracePt t="154234" x="5153025" y="5295900"/>
          <p14:tracePt t="154252" x="5143500" y="5295900"/>
          <p14:tracePt t="155169" x="5133975" y="5286375"/>
          <p14:tracePt t="155196" x="5126038" y="5286375"/>
          <p14:tracePt t="155208" x="5116513" y="5286375"/>
          <p14:tracePt t="155215" x="5108575" y="5286375"/>
          <p14:tracePt t="155257" x="5099050" y="5286375"/>
          <p14:tracePt t="155273" x="5089525" y="5286375"/>
          <p14:tracePt t="155278" x="5010150" y="5295900"/>
          <p14:tracePt t="155320" x="4983163" y="5295900"/>
          <p14:tracePt t="155334" x="4956175" y="5295900"/>
          <p14:tracePt t="155351" x="4946650" y="5295900"/>
          <p14:tracePt t="155368" x="4938713" y="5295900"/>
          <p14:tracePt t="155384" x="4929188" y="5286375"/>
          <p14:tracePt t="155400" x="4919663" y="5276850"/>
          <p14:tracePt t="155423" x="4911725" y="5268913"/>
          <p14:tracePt t="155433" x="4902200" y="5232400"/>
          <p14:tracePt t="155477" x="4902200" y="5224463"/>
          <p14:tracePt t="155620" x="4911725" y="5224463"/>
          <p14:tracePt t="155633" x="4938713" y="5214938"/>
          <p14:tracePt t="155645" x="4973638" y="5214938"/>
          <p14:tracePt t="155657" x="5000625" y="5214938"/>
          <p14:tracePt t="155666" x="5018088" y="5214938"/>
          <p14:tracePt t="155683" x="5037138" y="5214938"/>
          <p14:tracePt t="155705" x="5045075" y="5214938"/>
          <p14:tracePt t="155778" x="5054600" y="5214938"/>
          <p14:tracePt t="155802" x="5062538" y="5214938"/>
          <p14:tracePt t="155827" x="5072063" y="5214938"/>
          <p14:tracePt t="155829" x="5153025" y="5214938"/>
          <p14:tracePt t="155883" x="5180013" y="5205413"/>
          <p14:tracePt t="155898" x="5187950" y="5197475"/>
          <p14:tracePt t="155917" x="5214938" y="5197475"/>
          <p14:tracePt t="155935" x="5224463" y="5197475"/>
          <p14:tracePt t="155936" x="5241925" y="5197475"/>
          <p14:tracePt t="155950" x="5251450" y="5197475"/>
          <p14:tracePt t="155968" x="5259388" y="5197475"/>
          <p14:tracePt t="155983" x="5276850" y="5197475"/>
          <p14:tracePt t="156001" x="5286375" y="5197475"/>
          <p14:tracePt t="156017" x="5340350" y="5197475"/>
          <p14:tracePt t="156093" x="5348288" y="5197475"/>
          <p14:tracePt t="156324" x="5348288" y="5205413"/>
          <p14:tracePt t="158591" x="5357813" y="5205413"/>
          <p14:tracePt t="158603" x="5367338" y="5205413"/>
          <p14:tracePt t="158615" x="5375275" y="5205413"/>
          <p14:tracePt t="158627" x="5384800" y="5197475"/>
          <p14:tracePt t="158633" x="5402263" y="5197475"/>
          <p14:tracePt t="158650" x="5429250" y="5197475"/>
          <p14:tracePt t="158688" x="5446713" y="5197475"/>
          <p14:tracePt t="158701" x="5446713" y="5187950"/>
          <p14:tracePt t="158702" x="5456238" y="5187950"/>
          <p14:tracePt t="158717" x="5473700" y="5187950"/>
          <p14:tracePt t="158734" x="5500688" y="5170488"/>
          <p14:tracePt t="158750" x="5537200" y="5160963"/>
          <p14:tracePt t="158767" x="5589588" y="5153025"/>
          <p14:tracePt t="158784" x="5688013" y="5153025"/>
          <p14:tracePt t="158801" x="5715000" y="5153025"/>
          <p14:tracePt t="158817" x="5759450" y="5153025"/>
          <p14:tracePt t="158834" x="5786438" y="5153025"/>
          <p14:tracePt t="158850" x="5813425" y="5143500"/>
          <p14:tracePt t="158867" x="5911850" y="5133975"/>
          <p14:tracePt t="158884" x="5938838" y="5133975"/>
          <p14:tracePt t="158900" x="5965825" y="5133975"/>
          <p14:tracePt t="158918" x="5991225" y="5133975"/>
          <p14:tracePt t="158956" x="6000750" y="5126038"/>
          <p14:tracePt t="158978" x="6010275" y="5126038"/>
          <p14:tracePt t="158991" x="6018213" y="5126038"/>
          <p14:tracePt t="159039" x="6027738" y="5126038"/>
          <p14:tracePt t="159052" x="6045200" y="5126038"/>
          <p14:tracePt t="159064" x="6062663" y="5126038"/>
          <p14:tracePt t="159075" x="6072188" y="5126038"/>
          <p14:tracePt t="159085" x="6081713" y="5133975"/>
          <p14:tracePt t="159185" x="6089650" y="5143500"/>
          <p14:tracePt t="159186" x="6116638" y="5160963"/>
          <p14:tracePt t="159222" x="6126163" y="5170488"/>
          <p14:tracePt t="159233" x="6126163" y="5180013"/>
          <p14:tracePt t="159239" x="6134100" y="5180013"/>
          <p14:tracePt t="159250" x="6134100" y="5187950"/>
          <p14:tracePt t="159318" x="6153150" y="5205413"/>
          <p14:tracePt t="159331" x="6224588" y="5259388"/>
          <p14:tracePt t="159359" x="6242050" y="5286375"/>
          <p14:tracePt t="159368" x="6269038" y="5313363"/>
          <p14:tracePt t="159384" x="6269038" y="5322888"/>
          <p14:tracePt t="159401" x="6276975" y="5330825"/>
          <p14:tracePt t="159476" x="6276975" y="5322888"/>
          <p14:tracePt t="159490" x="6276975" y="5313363"/>
          <p14:tracePt t="159512" x="6276975" y="5295900"/>
          <p14:tracePt t="159548" x="6276975" y="5286375"/>
          <p14:tracePt t="159599" x="6269038" y="5276850"/>
          <p14:tracePt t="159621" x="6259513" y="5276850"/>
          <p14:tracePt t="159634" x="6251575" y="5276850"/>
          <p14:tracePt t="159646" x="6242050" y="5276850"/>
          <p14:tracePt t="159670" x="6224588" y="5268913"/>
          <p14:tracePt t="159682" x="6205538" y="5268913"/>
          <p14:tracePt t="159690" x="6180138" y="5259388"/>
          <p14:tracePt t="159700" x="6116638" y="5251450"/>
          <p14:tracePt t="159716" x="6000750" y="5232400"/>
          <p14:tracePt t="159734" x="5973763" y="5224463"/>
          <p14:tracePt t="159750" x="5946775" y="5224463"/>
          <p14:tracePt t="159750" x="5911850" y="5224463"/>
          <p14:tracePt t="159767" x="5867400" y="5224463"/>
          <p14:tracePt t="159783" x="5759450" y="5224463"/>
          <p14:tracePt t="159800" x="5572125" y="5224463"/>
          <p14:tracePt t="159817" x="5465763" y="5224463"/>
          <p14:tracePt t="159833" x="5340350" y="5224463"/>
          <p14:tracePt t="159851" x="5180013" y="5232400"/>
          <p14:tracePt t="159866" x="5126038" y="5232400"/>
          <p14:tracePt t="159883" x="5108575" y="5232400"/>
          <p14:tracePt t="159900" x="5089525" y="5232400"/>
          <p14:tracePt t="159937" x="5072063" y="5232400"/>
          <p14:tracePt t="159937" x="5054600" y="5241925"/>
          <p14:tracePt t="159951" x="5000625" y="5241925"/>
          <p14:tracePt t="159968" x="4929188" y="5251450"/>
          <p14:tracePt t="159984" x="4830763" y="5259388"/>
          <p14:tracePt t="160000" x="4795838" y="5268913"/>
          <p14:tracePt t="160017" x="4776788" y="5268913"/>
          <p14:tracePt t="160033" x="4768850" y="5268913"/>
          <p14:tracePt t="160069" x="4751388" y="5268913"/>
          <p14:tracePt t="160070" x="4741863" y="5268913"/>
          <p14:tracePt t="160085" x="4714875" y="5268913"/>
          <p14:tracePt t="160409" x="4679950" y="5268913"/>
          <p14:tracePt t="160421" x="2062163" y="5170488"/>
          <p14:tracePt t="160540" x="1768475" y="5170488"/>
          <p14:tracePt t="160550" x="1554163" y="5170488"/>
          <p14:tracePt t="160568" x="1509713" y="5170488"/>
          <p14:tracePt t="160583" x="1490663" y="5160963"/>
          <p14:tracePt t="160600" x="1473200" y="5160963"/>
          <p14:tracePt t="160617" x="1465263" y="5160963"/>
          <p14:tracePt t="160652" x="1393825" y="5160963"/>
          <p14:tracePt t="160654" x="1312863" y="5160963"/>
          <p14:tracePt t="160667" x="1250950" y="5160963"/>
          <p14:tracePt t="160683" x="1204913" y="5160963"/>
          <p14:tracePt t="160701" x="1187450" y="5160963"/>
          <p14:tracePt t="160784" x="1196975" y="5160963"/>
          <p14:tracePt t="160797" x="1223963" y="5160963"/>
          <p14:tracePt t="160810" x="1258888" y="5160963"/>
          <p14:tracePt t="160817" x="1295400" y="5160963"/>
          <p14:tracePt t="160834" x="1330325" y="5160963"/>
          <p14:tracePt t="160835" x="1366838" y="5160963"/>
          <p14:tracePt t="160851" x="1446213" y="5160963"/>
          <p14:tracePt t="160866" x="1697038" y="5160963"/>
          <p14:tracePt t="160884" x="2054225" y="5180013"/>
          <p14:tracePt t="160900" x="2330450" y="5205413"/>
          <p14:tracePt t="160917" x="2751138" y="5268913"/>
          <p14:tracePt t="160933" x="2911475" y="5295900"/>
          <p14:tracePt t="160950" x="3044825" y="5313363"/>
          <p14:tracePt t="160967" x="3071813" y="5313363"/>
          <p14:tracePt t="160983" x="3098800" y="5313363"/>
          <p14:tracePt t="161000" x="3133725" y="5313363"/>
          <p14:tracePt t="161018" x="3160713" y="5313363"/>
          <p14:tracePt t="161033" x="3197225" y="5313363"/>
          <p14:tracePt t="161050" x="3357563" y="5313363"/>
          <p14:tracePt t="161066" x="3402013" y="5313363"/>
          <p14:tracePt t="161084" x="3446463" y="5295900"/>
          <p14:tracePt t="161101" x="3455988" y="5295900"/>
          <p14:tracePt t="161682" x="3438525" y="5295900"/>
          <p14:tracePt t="161706" x="3429000" y="5295900"/>
          <p14:tracePt t="161732" x="3419475" y="5295900"/>
          <p14:tracePt t="161756" x="3402013" y="5295900"/>
          <p14:tracePt t="161767" x="3367088" y="5295900"/>
          <p14:tracePt t="161768" x="3259138" y="5295900"/>
          <p14:tracePt t="161783" x="3133725" y="5295900"/>
          <p14:tracePt t="161801" x="2938463" y="5303838"/>
          <p14:tracePt t="161801" x="2562225" y="5340350"/>
          <p14:tracePt t="161817" x="1928813" y="5411788"/>
          <p14:tracePt t="161833" x="1473200" y="5500688"/>
          <p14:tracePt t="161850" x="482600" y="5848350"/>
          <p14:tracePt t="161866" x="44450" y="5965825"/>
          <p14:tracePt t="161883" x="0" y="6062663"/>
          <p14:tracePt t="161899" x="0" y="6099175"/>
          <p14:tracePt t="161923" x="0" y="6108700"/>
          <p14:tracePt t="162047" x="9525" y="6108700"/>
          <p14:tracePt t="162058" x="61913" y="6089650"/>
          <p14:tracePt t="162073" x="133350" y="6072188"/>
          <p14:tracePt t="162084" x="517525" y="5929313"/>
          <p14:tracePt t="162149" x="857250" y="5848350"/>
          <p14:tracePt t="162193" x="990600" y="5830888"/>
          <p14:tracePt t="162207" x="1098550" y="5822950"/>
          <p14:tracePt t="162217" x="1160463" y="5822950"/>
          <p14:tracePt t="162234" x="1231900" y="5822950"/>
          <p14:tracePt t="162255" x="1268413" y="5813425"/>
          <p14:tracePt t="162268" x="1303338" y="5803900"/>
          <p14:tracePt t="162283" x="1322388" y="5803900"/>
          <p14:tracePt t="162300" x="1330325" y="5803900"/>
          <p14:tracePt t="162316" x="1339850" y="5803900"/>
          <p14:tracePt t="162374" x="1347788" y="5803900"/>
          <p14:tracePt t="163173" x="1347788" y="5813425"/>
          <p14:tracePt t="163538" x="1366838" y="5813425"/>
          <p14:tracePt t="163549" x="1384300" y="5803900"/>
          <p14:tracePt t="163558" x="1401763" y="5803900"/>
          <p14:tracePt t="163567" x="1428750" y="5803900"/>
          <p14:tracePt t="163584" x="1544638" y="5795963"/>
          <p14:tracePt t="163600" x="1608138" y="5786438"/>
          <p14:tracePt t="163617" x="1660525" y="5786438"/>
          <p14:tracePt t="163632" x="1751013" y="5768975"/>
          <p14:tracePt t="163650" x="1803400" y="5759450"/>
          <p14:tracePt t="163667" x="1857375" y="5759450"/>
          <p14:tracePt t="163667" x="1884363" y="5751513"/>
          <p14:tracePt t="163685" x="1919288" y="5741988"/>
          <p14:tracePt t="163700" x="1955800" y="5741988"/>
          <p14:tracePt t="163724" x="1965325" y="5741988"/>
          <p14:tracePt t="163756" x="1973263" y="5732463"/>
          <p14:tracePt t="163792" x="1973263" y="5724525"/>
          <p14:tracePt t="163865" x="1973263" y="5715000"/>
          <p14:tracePt t="163962" x="1973263" y="5705475"/>
          <p14:tracePt t="164108" x="1982788" y="5697538"/>
          <p14:tracePt t="164120" x="1990725" y="5688013"/>
          <p14:tracePt t="164129" x="2017713" y="5688013"/>
          <p14:tracePt t="164134" x="2081213" y="5670550"/>
          <p14:tracePt t="164150" x="2133600" y="5653088"/>
          <p14:tracePt t="164167" x="2224088" y="5643563"/>
          <p14:tracePt t="164183" x="2259013" y="5634038"/>
          <p14:tracePt t="164201" x="2347913" y="5626100"/>
          <p14:tracePt t="164217" x="2366963" y="5626100"/>
          <p14:tracePt t="164233" x="2374900" y="5626100"/>
          <p14:tracePt t="164276" x="2384425" y="5626100"/>
          <p14:tracePt t="165355" x="2438400" y="5616575"/>
          <p14:tracePt t="165368" x="2490788" y="5608638"/>
          <p14:tracePt t="165379" x="2571750" y="5599113"/>
          <p14:tracePt t="165392" x="2643188" y="5589588"/>
          <p14:tracePt t="165403" x="2786063" y="5589588"/>
          <p14:tracePt t="165416" x="2965450" y="5589588"/>
          <p14:tracePt t="165433" x="3036888" y="5589588"/>
          <p14:tracePt t="165451" x="3251200" y="5589588"/>
          <p14:tracePt t="165467" x="3357563" y="5608638"/>
          <p14:tracePt t="165483" x="3419475" y="5608638"/>
          <p14:tracePt t="165499" x="3509963" y="5626100"/>
          <p14:tracePt t="165517" x="3544888" y="5626100"/>
          <p14:tracePt t="165533" x="3562350" y="5626100"/>
          <p14:tracePt t="165533" x="3571875" y="5626100"/>
          <p14:tracePt t="165707" x="3571875" y="5616575"/>
          <p14:tracePt t="166194" x="3581400" y="5608638"/>
          <p14:tracePt t="166204" x="3625850" y="5599113"/>
          <p14:tracePt t="166216" x="3652838" y="5581650"/>
          <p14:tracePt t="166223" x="3687763" y="5572125"/>
          <p14:tracePt t="166232" x="3813175" y="5554663"/>
          <p14:tracePt t="166249" x="4054475" y="5518150"/>
          <p14:tracePt t="166267" x="4276725" y="5518150"/>
          <p14:tracePt t="166283" x="4473575" y="5510213"/>
          <p14:tracePt t="166300" x="4751388" y="5500688"/>
          <p14:tracePt t="166316" x="4938713" y="5491163"/>
          <p14:tracePt t="166333" x="5160963" y="5473700"/>
          <p14:tracePt t="166350" x="5224463" y="5473700"/>
          <p14:tracePt t="166366" x="5295900" y="5473700"/>
          <p14:tracePt t="166384" x="5446713" y="5473700"/>
          <p14:tracePt t="166400" x="5510213" y="5473700"/>
          <p14:tracePt t="166417" x="5537200" y="5473700"/>
          <p14:tracePt t="166433" x="5581650" y="5473700"/>
          <p14:tracePt t="166471" x="5589588" y="5473700"/>
          <p14:tracePt t="166484" x="5608638" y="5473700"/>
          <p14:tracePt t="166485" x="5626100" y="5473700"/>
          <p14:tracePt t="166500" x="5634038" y="5473700"/>
          <p14:tracePt t="166517" x="5732463" y="5465763"/>
          <p14:tracePt t="166534" x="5795963" y="5465763"/>
          <p14:tracePt t="166550" x="5848350" y="5456238"/>
          <p14:tracePt t="166567" x="5875338" y="5429250"/>
          <p14:tracePt t="166584" x="5884863" y="5429250"/>
          <p14:tracePt t="166599" x="5929313" y="5375275"/>
          <p14:tracePt t="166617" x="6018213" y="5357813"/>
          <p14:tracePt t="166633" x="6188075" y="5340350"/>
          <p14:tracePt t="166650" x="6446838" y="5357813"/>
          <p14:tracePt t="167078" x="6438900" y="5340350"/>
          <p14:tracePt t="167090" x="6429375" y="5330825"/>
          <p14:tracePt t="167102" x="6419850" y="5322888"/>
          <p14:tracePt t="167115" x="6411913" y="5295900"/>
          <p14:tracePt t="167139" x="6411913" y="5276850"/>
          <p14:tracePt t="167174" x="6411913" y="5268913"/>
          <p14:tracePt t="167210" x="6402388" y="5268913"/>
          <p14:tracePt t="167259" x="6394450" y="5251450"/>
          <p14:tracePt t="167271" x="6394450" y="5224463"/>
          <p14:tracePt t="167284" x="6384925" y="5205413"/>
          <p14:tracePt t="167285" x="6375400" y="5205413"/>
          <p14:tracePt t="167299" x="6375400" y="5197475"/>
          <p14:tracePt t="167429" x="6367463" y="5197475"/>
          <p14:tracePt t="168131" x="6348413" y="5205413"/>
          <p14:tracePt t="168144" x="6330950" y="5224463"/>
          <p14:tracePt t="168159" x="6303963" y="5224463"/>
          <p14:tracePt t="168168" x="6286500" y="5224463"/>
          <p14:tracePt t="168193" x="6276975" y="5224463"/>
          <p14:tracePt t="168423" x="6286500" y="5224463"/>
          <p14:tracePt t="168459" x="6296025" y="5224463"/>
          <p14:tracePt t="168484" x="6303963" y="5224463"/>
          <p14:tracePt t="169368" x="6296025" y="5224463"/>
          <p14:tracePt t="169503" x="6286500" y="5224463"/>
          <p14:tracePt t="169575" x="6259513" y="5224463"/>
          <p14:tracePt t="169587" x="6242050" y="5224463"/>
          <p14:tracePt t="169599" x="6215063" y="5214938"/>
          <p14:tracePt t="169611" x="6197600" y="5214938"/>
          <p14:tracePt t="169672" x="6188075" y="5214938"/>
          <p14:tracePt t="169720" x="6170613" y="5205413"/>
          <p14:tracePt t="169731" x="6126163" y="5187950"/>
          <p14:tracePt t="169781" x="6126163" y="5180013"/>
          <p14:tracePt t="169782" x="6116638" y="5180013"/>
          <p14:tracePt t="169928" x="6126163" y="5180013"/>
          <p14:tracePt t="169988" x="6116638" y="5180013"/>
          <p14:tracePt t="169999" x="6072188" y="5170488"/>
          <p14:tracePt t="170011" x="6027738" y="5116513"/>
          <p14:tracePt t="170024" x="5965825" y="5010150"/>
          <p14:tracePt t="170035" x="5875338" y="4894263"/>
          <p14:tracePt t="170047" x="5527675" y="4187825"/>
          <p14:tracePt t="170067" x="5340350" y="3581400"/>
          <p14:tracePt t="170088" x="5322888" y="3259138"/>
          <p14:tracePt t="170099" x="5322888" y="2822575"/>
          <p14:tracePt t="170117" x="5626100" y="1830388"/>
          <p14:tracePt t="170133" x="5759450" y="1419225"/>
          <p14:tracePt t="170150" x="5857875" y="1214438"/>
          <p14:tracePt t="170166" x="5902325" y="1108075"/>
          <p14:tracePt t="170183" x="5911850" y="1089025"/>
          <p14:tracePt t="170218" x="5973763" y="1089025"/>
          <p14:tracePt t="170219" x="6062663" y="1098550"/>
          <p14:tracePt t="170232" x="6108700" y="1133475"/>
          <p14:tracePt t="171550" x="6108700" y="1169988"/>
          <p14:tracePt t="171559" x="6062663" y="1393825"/>
          <p14:tracePt t="171601" x="5991225" y="1536700"/>
          <p14:tracePt t="171601" x="5911850" y="1741488"/>
          <p14:tracePt t="171616" x="5830888" y="2054225"/>
          <p14:tracePt t="171633" x="5768975" y="2490788"/>
          <p14:tracePt t="171649" x="5768975" y="2830513"/>
          <p14:tracePt t="171666" x="5768975" y="3125788"/>
          <p14:tracePt t="171682" x="6000750" y="3768725"/>
          <p14:tracePt t="171700" x="6134100" y="4027488"/>
          <p14:tracePt t="171716" x="6224588" y="4187825"/>
          <p14:tracePt t="171716" x="6303963" y="4367213"/>
          <p14:tracePt t="171734" x="6367463" y="4545013"/>
          <p14:tracePt t="171749" x="6402388" y="4633913"/>
          <p14:tracePt t="171766" x="6456363" y="4724400"/>
          <p14:tracePt t="171783" x="6634163" y="4857750"/>
          <p14:tracePt t="171819" x="6697663" y="4956175"/>
          <p14:tracePt t="171833" x="6742113" y="5062538"/>
          <p14:tracePt t="171849" x="6786563" y="5224463"/>
          <p14:tracePt t="171866" x="6786563" y="5241925"/>
          <p14:tracePt t="171882" x="6786563" y="5259388"/>
          <p14:tracePt t="171899" x="6786563" y="5268913"/>
          <p14:tracePt t="171916" x="6786563" y="5303838"/>
          <p14:tracePt t="171933" x="6786563" y="5491163"/>
          <p14:tracePt t="171949" x="6777038" y="5786438"/>
          <p14:tracePt t="171968" x="6777038" y="5840413"/>
          <p14:tracePt t="171984" x="6769100" y="5875338"/>
          <p14:tracePt t="171999" x="6732588" y="5884863"/>
          <p14:tracePt t="172017" x="6724650" y="5884863"/>
          <p14:tracePt t="172033" x="6491288" y="5822950"/>
          <p14:tracePt t="172051" x="6419850" y="5705475"/>
          <p14:tracePt t="172327" x="6411913" y="5697538"/>
          <p14:tracePt t="172339" x="6394450" y="5688013"/>
          <p14:tracePt t="172352" x="6394450" y="5680075"/>
          <p14:tracePt t="172366" x="6384925" y="5680075"/>
          <p14:tracePt t="172368" x="6375400" y="5670550"/>
          <p14:tracePt t="172400" x="6357938" y="5653088"/>
          <p14:tracePt t="172401" x="6348413" y="5643563"/>
          <p14:tracePt t="172417" x="6330950" y="5616575"/>
          <p14:tracePt t="172433" x="6303963" y="5545138"/>
          <p14:tracePt t="172450" x="6296025" y="5483225"/>
          <p14:tracePt t="172469" x="6296025" y="5419725"/>
          <p14:tracePt t="172483" x="6286500" y="5367338"/>
          <p14:tracePt t="172506" x="6286500" y="5348288"/>
          <p14:tracePt t="172516" x="6286500" y="5340350"/>
          <p14:tracePt t="172516" x="6286500" y="5330825"/>
          <p14:tracePt t="172534" x="6286500" y="5322888"/>
          <p14:tracePt t="172643" x="6296025" y="5322888"/>
          <p14:tracePt t="172658" x="6303963" y="5322888"/>
          <p14:tracePt t="172667" x="6313488" y="5322888"/>
          <p14:tracePt t="172691" x="6323013" y="5322888"/>
          <p14:tracePt t="172703" x="6323013" y="5313363"/>
          <p14:tracePt t="172715" x="6330950" y="5313363"/>
          <p14:tracePt t="172739" x="6367463" y="5313363"/>
          <p14:tracePt t="172751" x="6384925" y="5303838"/>
          <p14:tracePt t="172755" x="6394450" y="5286375"/>
          <p14:tracePt t="172765" x="6402388" y="5286375"/>
          <p14:tracePt t="172812" x="6411913" y="5286375"/>
          <p14:tracePt t="173224" x="6402388" y="5286375"/>
          <p14:tracePt t="173259" x="6384925" y="5286375"/>
          <p14:tracePt t="173284" x="6375400" y="5286375"/>
          <p14:tracePt t="173296" x="6348413" y="5286375"/>
          <p14:tracePt t="173304" x="6259513" y="5259388"/>
          <p14:tracePt t="173454" x="6259513" y="5251450"/>
          <p14:tracePt t="173588" x="6276975" y="5251450"/>
          <p14:tracePt t="173593" x="6303963" y="5241925"/>
          <p14:tracePt t="173605" x="6330950" y="5241925"/>
          <p14:tracePt t="173615" x="6348413" y="5241925"/>
          <p14:tracePt t="173633" x="6367463" y="5241925"/>
          <p14:tracePt t="173650" x="6375400" y="5241925"/>
          <p14:tracePt t="175431" x="6357938" y="5241925"/>
          <p14:tracePt t="175443" x="6330950" y="5241925"/>
          <p14:tracePt t="175454" x="6313488" y="5241925"/>
          <p14:tracePt t="175467" x="6296025" y="5241925"/>
          <p14:tracePt t="175468" x="6286500" y="5241925"/>
          <p14:tracePt t="175483" x="6276975" y="5232400"/>
          <p14:tracePt t="175499" x="6259513" y="5214938"/>
          <p14:tracePt t="175552" x="6259513" y="5205413"/>
          <p14:tracePt t="175566" x="6259513" y="5197475"/>
          <p14:tracePt t="175577" x="6259513" y="5187950"/>
          <p14:tracePt t="175601" x="6259513" y="5180013"/>
          <p14:tracePt t="175636" x="6259513" y="5170488"/>
          <p14:tracePt t="175770" x="6259513" y="5180013"/>
          <p14:tracePt t="175856" x="6259513" y="5187950"/>
          <p14:tracePt t="175916" x="6259513" y="5205413"/>
          <p14:tracePt t="175927" x="6259513" y="5224463"/>
          <p14:tracePt t="175951" x="6251575" y="5232400"/>
          <p14:tracePt t="176086" x="6251575" y="5241925"/>
          <p14:tracePt t="176171" x="6251575" y="5251450"/>
          <p14:tracePt t="176242" x="6259513" y="5251450"/>
          <p14:tracePt t="176740" x="6259513" y="5241925"/>
          <p14:tracePt t="176825" x="6259513" y="5232400"/>
          <p14:tracePt t="176842" x="6259513" y="5224463"/>
          <p14:tracePt t="176905" x="6259513" y="5214938"/>
          <p14:tracePt t="176933" x="6259513" y="5205413"/>
          <p14:tracePt t="176958" x="6269038" y="5205413"/>
          <p14:tracePt t="177019" x="6269038" y="5197475"/>
          <p14:tracePt t="178122" x="6259513" y="5197475"/>
          <p14:tracePt t="178801" x="6259513" y="5187950"/>
          <p14:tracePt t="178805" x="6259513" y="5170488"/>
          <p14:tracePt t="178849" x="6259513" y="5160963"/>
          <p14:tracePt t="178850" x="6259513" y="5143500"/>
          <p14:tracePt t="178865" x="6259513" y="5116513"/>
          <p14:tracePt t="179189" x="6259513" y="5108575"/>
          <p14:tracePt t="179421" x="6259513" y="5089525"/>
          <p14:tracePt t="179432" x="6259513" y="5081588"/>
          <p14:tracePt t="179455" x="6259513" y="5062538"/>
          <p14:tracePt t="179481" x="6259513" y="5010150"/>
          <p14:tracePt t="179491" x="6259513" y="4983163"/>
          <p14:tracePt t="179506" x="6269038" y="4973638"/>
          <p14:tracePt t="179513" x="6269038" y="4965700"/>
          <p14:tracePt t="179758" x="6259513" y="4965700"/>
          <p14:tracePt t="179774" x="6251575" y="4965700"/>
          <p14:tracePt t="179783" x="6232525" y="4956175"/>
          <p14:tracePt t="179784" x="6224588" y="4956175"/>
          <p14:tracePt t="179798" x="6215063" y="4946650"/>
          <p14:tracePt t="179816" x="6197600" y="4946650"/>
          <p14:tracePt t="179856" x="6188075" y="4946650"/>
          <p14:tracePt t="179868" x="6153150" y="4902200"/>
          <p14:tracePt t="180064" x="6153150" y="4894263"/>
          <p14:tracePt t="180110" x="6153150" y="4884738"/>
          <p14:tracePt t="180149" x="6153150" y="4875213"/>
          <p14:tracePt t="180150" x="6153150" y="4848225"/>
          <p14:tracePt t="180244" x="6161088" y="4830763"/>
          <p14:tracePt t="180268" x="6170613" y="4830763"/>
          <p14:tracePt t="180280" x="6180138" y="4830763"/>
          <p14:tracePt t="180288" x="6188075" y="4830763"/>
          <p14:tracePt t="180316" x="6197600" y="4830763"/>
          <p14:tracePt t="180340" x="6215063" y="4830763"/>
          <p14:tracePt t="180354" x="6224588" y="4822825"/>
          <p14:tracePt t="180355" x="6242050" y="4822825"/>
          <p14:tracePt t="180366" x="6259513" y="4822825"/>
          <p14:tracePt t="180382" x="6269038" y="4813300"/>
          <p14:tracePt t="180398" x="6276975" y="4813300"/>
          <p14:tracePt t="180474" x="6286500" y="4813300"/>
          <p14:tracePt t="180485" x="6296025" y="4813300"/>
          <p14:tracePt t="180498" x="6303963" y="4813300"/>
          <p14:tracePt t="180522" x="6323013" y="4813300"/>
          <p14:tracePt t="180535" x="6330950" y="4813300"/>
          <p14:tracePt t="180543" x="6340475" y="4813300"/>
          <p14:tracePt t="180549" x="6357938" y="4813300"/>
          <p14:tracePt t="180565" x="6367463" y="4822825"/>
          <p14:tracePt t="180582" x="6384925" y="4830763"/>
          <p14:tracePt t="180619" x="6384925" y="4840288"/>
          <p14:tracePt t="180620" x="6394450" y="4840288"/>
          <p14:tracePt t="180632" x="6394450" y="4848225"/>
          <p14:tracePt t="180668" x="6394450" y="4857750"/>
          <p14:tracePt t="180669" x="6394450" y="4867275"/>
          <p14:tracePt t="180682" x="6394450" y="4875213"/>
          <p14:tracePt t="180699" x="6394450" y="4894263"/>
          <p14:tracePt t="180717" x="6394450" y="4902200"/>
          <p14:tracePt t="180778" x="6394450" y="4911725"/>
          <p14:tracePt t="180813" x="6394450" y="4919663"/>
          <p14:tracePt t="181516" x="6402388" y="4919663"/>
          <p14:tracePt t="181552" x="6411913" y="4919663"/>
          <p14:tracePt t="181565" x="6419850" y="4919663"/>
          <p14:tracePt t="181578" x="6438900" y="4911725"/>
          <p14:tracePt t="181589" x="6473825" y="4902200"/>
          <p14:tracePt t="181600" x="6500813" y="4902200"/>
          <p14:tracePt t="181606" x="6518275" y="4902200"/>
          <p14:tracePt t="181615" x="6545263" y="4902200"/>
          <p14:tracePt t="181631" x="6581775" y="4894263"/>
          <p14:tracePt t="181648" x="6732588" y="4884738"/>
          <p14:tracePt t="181665" x="6804025" y="4875213"/>
          <p14:tracePt t="181681" x="6938963" y="4875213"/>
          <p14:tracePt t="181700" x="7027863" y="4875213"/>
          <p14:tracePt t="181716" x="7116763" y="4875213"/>
          <p14:tracePt t="181731" x="7224713" y="4875213"/>
          <p14:tracePt t="181749" x="7259638" y="4875213"/>
          <p14:tracePt t="181765" x="7296150" y="4875213"/>
          <p14:tracePt t="181765" x="7358063" y="4875213"/>
          <p14:tracePt t="181783" x="7394575" y="4875213"/>
          <p14:tracePt t="181798" x="7466013" y="4894263"/>
          <p14:tracePt t="181815" x="7518400" y="4894263"/>
          <p14:tracePt t="181833" x="7545388" y="4894263"/>
          <p14:tracePt t="181848" x="7572375" y="4894263"/>
          <p14:tracePt t="181865" x="7599363" y="4902200"/>
          <p14:tracePt t="181882" x="7608888" y="4911725"/>
          <p14:tracePt t="181899" x="7616825" y="4911725"/>
          <p14:tracePt t="181915" x="7634288" y="4911725"/>
          <p14:tracePt t="181988" x="7643813" y="4911725"/>
          <p14:tracePt t="182026" x="7680325" y="4911725"/>
          <p14:tracePt t="182038" x="7732713" y="4911725"/>
          <p14:tracePt t="182049" x="7751763" y="4911725"/>
          <p14:tracePt t="182054" x="7759700" y="4911725"/>
          <p14:tracePt t="182065" x="7769225" y="4911725"/>
          <p14:tracePt t="182111" x="7777163" y="4911725"/>
          <p14:tracePt t="182135" x="7786688" y="4911725"/>
          <p14:tracePt t="182143" x="7858125" y="4911725"/>
          <p14:tracePt t="182182" x="7875588" y="4911725"/>
          <p14:tracePt t="182185" x="7894638" y="4911725"/>
          <p14:tracePt t="182198" x="7920038" y="4911725"/>
          <p14:tracePt t="182214" x="7939088" y="4911725"/>
          <p14:tracePt t="182233" x="7947025" y="4911725"/>
          <p14:tracePt t="182249" x="7956550" y="4911725"/>
          <p14:tracePt t="182265" x="7966075" y="4919663"/>
          <p14:tracePt t="182317" x="7974013" y="4919663"/>
          <p14:tracePt t="182425" x="8001000" y="4919663"/>
          <p14:tracePt t="182441" x="8027988" y="4929188"/>
          <p14:tracePt t="182450" x="8045450" y="4938713"/>
          <p14:tracePt t="182465" x="8062913" y="4946650"/>
          <p14:tracePt t="182465" x="8081963" y="4946650"/>
          <p14:tracePt t="182483" x="8099425" y="4965700"/>
          <p14:tracePt t="182522" x="8099425" y="4973638"/>
          <p14:tracePt t="182570" x="8099425" y="4983163"/>
          <p14:tracePt t="182899" x="8099425" y="4991100"/>
          <p14:tracePt t="185031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1236658" y="2351210"/>
            <a:ext cx="6400803" cy="3762377"/>
            <a:chOff x="1258886" y="1366837"/>
            <a:chExt cx="6400803" cy="3762377"/>
          </a:xfrm>
        </p:grpSpPr>
        <p:sp>
          <p:nvSpPr>
            <p:cNvPr id="186" name="Shape 186"/>
            <p:cNvSpPr/>
            <p:nvPr/>
          </p:nvSpPr>
          <p:spPr>
            <a:xfrm>
              <a:off x="1258886" y="1700211"/>
              <a:ext cx="6400803" cy="3429003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33CCCC"/>
                </a:gs>
              </a:gsLst>
              <a:lin ang="10800000"/>
            </a:gradFill>
            <a:ln w="38100">
              <a:solidFill/>
              <a:round/>
            </a:ln>
          </p:spPr>
          <p:txBody>
            <a:bodyPr lIns="0" tIns="0" rIns="0" bIns="0" anchor="ctr"/>
            <a:lstStyle/>
            <a:p>
              <a:pPr lvl="0" algn="ctr">
                <a:defRPr sz="2400" b="1"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>
              <a:off x="4953000" y="1997075"/>
              <a:ext cx="2133600" cy="7926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 algn="ctr">
                <a:defRPr sz="2400">
                  <a:solidFill>
                    <a:srgbClr val="DEB925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 dirty="0">
                  <a:solidFill>
                    <a:srgbClr val="DEB925"/>
                  </a:solidFill>
                </a:rPr>
                <a:t>Sporadic cases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1835150" y="1989136"/>
              <a:ext cx="2895600" cy="586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 algn="ctr">
                <a:defRPr sz="2800">
                  <a:solidFill>
                    <a:srgbClr val="298C9F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800">
                  <a:solidFill>
                    <a:srgbClr val="298C9F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</a:rPr>
                <a:t>Familial cases</a:t>
              </a:r>
            </a:p>
          </p:txBody>
        </p:sp>
        <p:sp>
          <p:nvSpPr>
            <p:cNvPr id="189" name="Shape 189"/>
            <p:cNvSpPr/>
            <p:nvPr/>
          </p:nvSpPr>
          <p:spPr>
            <a:xfrm rot="10800000">
              <a:off x="1409700" y="3673475"/>
              <a:ext cx="6134100" cy="533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CC00"/>
                </a:gs>
                <a:gs pos="100000">
                  <a:srgbClr val="FFFFFF"/>
                </a:gs>
              </a:gsLst>
              <a:lin ang="10800000"/>
            </a:gradFill>
            <a:ln w="19050">
              <a:solidFill/>
              <a:round/>
            </a:ln>
          </p:spPr>
          <p:txBody>
            <a:bodyPr lIns="0" tIns="0" rIns="0" bIns="0" anchor="ctr"/>
            <a:lstStyle/>
            <a:p>
              <a:pPr lvl="0" algn="ctr">
                <a:defRPr sz="2400"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rot="5400000" flipH="1">
              <a:off x="4199730" y="1015205"/>
              <a:ext cx="533402" cy="6154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CC00"/>
                </a:gs>
              </a:gsLst>
              <a:lin ang="10800000"/>
            </a:gradFill>
            <a:ln w="19050">
              <a:solidFill/>
              <a:round/>
            </a:ln>
          </p:spPr>
          <p:txBody>
            <a:bodyPr lIns="0" tIns="0" rIns="0" bIns="0" anchor="ctr"/>
            <a:lstStyle/>
            <a:p>
              <a:pPr lvl="0" algn="ctr">
                <a:defRPr sz="2400">
                  <a:solidFill>
                    <a:srgbClr val="FFCC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16179188">
              <a:off x="461960" y="2243963"/>
              <a:ext cx="2590802" cy="8365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6798" tIns="46798" rIns="46798" bIns="46798" anchor="ctr">
              <a:spAutoFit/>
            </a:bodyPr>
            <a:lstStyle>
              <a:lvl1pPr algn="ctr">
                <a:lnSpc>
                  <a:spcPct val="50000"/>
                </a:lnSpc>
                <a:defRPr sz="2800">
                  <a:solidFill>
                    <a:srgbClr val="18525C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800">
                  <a:solidFill>
                    <a:srgbClr val="18525C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</a:rPr>
                <a:t>Hereditary syndromes</a:t>
              </a:r>
            </a:p>
          </p:txBody>
        </p:sp>
        <p:sp>
          <p:nvSpPr>
            <p:cNvPr id="192" name="Shape 192"/>
            <p:cNvSpPr/>
            <p:nvPr/>
          </p:nvSpPr>
          <p:spPr>
            <a:xfrm>
              <a:off x="5683901" y="3599686"/>
              <a:ext cx="1846546" cy="5126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6798" tIns="46798" rIns="46798" bIns="46798" anchor="ctr">
              <a:spAutoFit/>
            </a:bodyPr>
            <a:lstStyle>
              <a:lvl1pPr algn="ctr">
                <a:defRPr sz="2400"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>
                  <a:effectLst/>
                </a:defRPr>
              </a:pPr>
              <a:r>
                <a:rPr sz="2400">
                  <a:effectLst>
                    <a:outerShdw blurRad="12700" dist="25400" dir="2700000" rotWithShape="0">
                      <a:srgbClr val="DDDDDD"/>
                    </a:outerShdw>
                  </a:effectLst>
                </a:rPr>
                <a:t>environment</a:t>
              </a:r>
            </a:p>
          </p:txBody>
        </p:sp>
        <p:sp>
          <p:nvSpPr>
            <p:cNvPr id="193" name="Shape 193"/>
            <p:cNvSpPr/>
            <p:nvPr/>
          </p:nvSpPr>
          <p:spPr>
            <a:xfrm>
              <a:off x="1527552" y="3828286"/>
              <a:ext cx="916817" cy="5126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6798" tIns="46798" rIns="46798" bIns="46798" anchor="ctr">
              <a:spAutoFit/>
            </a:bodyPr>
            <a:lstStyle>
              <a:lvl1pPr algn="ctr">
                <a:defRPr sz="2400">
                  <a:solidFill>
                    <a:srgbClr val="18525C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400">
                  <a:solidFill>
                    <a:srgbClr val="18525C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</a:rPr>
                <a:t>genes</a:t>
              </a:r>
            </a:p>
          </p:txBody>
        </p:sp>
        <p:sp>
          <p:nvSpPr>
            <p:cNvPr id="194" name="Shape 194"/>
            <p:cNvSpPr/>
            <p:nvPr/>
          </p:nvSpPr>
          <p:spPr>
            <a:xfrm>
              <a:off x="1447800" y="4800600"/>
              <a:ext cx="6096000" cy="0"/>
            </a:xfrm>
            <a:prstGeom prst="line">
              <a:avLst/>
            </a:prstGeom>
            <a:ln w="38100">
              <a:solidFill/>
              <a:round/>
              <a:headEnd type="triangle"/>
              <a:tailEnd type="triangle"/>
            </a:ln>
          </p:spPr>
          <p:txBody>
            <a:bodyPr lIns="0" tIns="0" rIns="0" bIns="0"/>
            <a:lstStyle/>
            <a:p>
              <a:pPr lvl="0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>
              <a:off x="3115399" y="4391850"/>
              <a:ext cx="2432185" cy="5126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6798" tIns="46798" rIns="46798" bIns="46798" anchor="ctr">
              <a:spAutoFit/>
            </a:bodyPr>
            <a:lstStyle>
              <a:lvl1pPr algn="ctr">
                <a:defRPr sz="2400"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Comic Sans MS Bold"/>
                  <a:ea typeface="Comic Sans MS Bold"/>
                  <a:cs typeface="Comic Sans MS Bold"/>
                  <a:sym typeface="Comic Sans MS Bold"/>
                </a:defRPr>
              </a:lvl1pPr>
            </a:lstStyle>
            <a:p>
              <a:pPr lvl="0">
                <a:defRPr sz="1800">
                  <a:effectLst/>
                </a:defRPr>
              </a:pPr>
              <a:r>
                <a:rPr sz="2400">
                  <a:effectLst>
                    <a:outerShdw blurRad="12700" dist="25400" dir="2700000" rotWithShape="0">
                      <a:srgbClr val="DDDDDD"/>
                    </a:outerShdw>
                  </a:effectLst>
                </a:rPr>
                <a:t>Modifier  genes</a:t>
              </a:r>
            </a:p>
          </p:txBody>
        </p:sp>
      </p:grpSp>
      <p:sp>
        <p:nvSpPr>
          <p:cNvPr id="200" name="Shape 200"/>
          <p:cNvSpPr/>
          <p:nvPr/>
        </p:nvSpPr>
        <p:spPr>
          <a:xfrm>
            <a:off x="533400" y="380999"/>
            <a:ext cx="3505200" cy="307777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200"/>
              </a:spcBef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 dirty="0">
                <a:solidFill>
                  <a:srgbClr val="FF0000"/>
                </a:solidFill>
              </a:rPr>
              <a:t> Hereditary tumors </a:t>
            </a:r>
          </a:p>
        </p:txBody>
      </p:sp>
      <p:sp>
        <p:nvSpPr>
          <p:cNvPr id="201" name="Shape 201"/>
          <p:cNvSpPr/>
          <p:nvPr/>
        </p:nvSpPr>
        <p:spPr>
          <a:xfrm>
            <a:off x="690976" y="1151004"/>
            <a:ext cx="2743200" cy="307777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200"/>
              </a:spcBef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Familial Tumors </a:t>
            </a:r>
          </a:p>
        </p:txBody>
      </p:sp>
      <p:sp>
        <p:nvSpPr>
          <p:cNvPr id="202" name="Shape 202"/>
          <p:cNvSpPr/>
          <p:nvPr/>
        </p:nvSpPr>
        <p:spPr>
          <a:xfrm>
            <a:off x="767176" y="1726188"/>
            <a:ext cx="2667000" cy="307777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200"/>
              </a:spcBef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>
                <a:solidFill>
                  <a:srgbClr val="66FF33"/>
                </a:solidFill>
              </a:rPr>
              <a:t> Sporadic tumors</a:t>
            </a:r>
          </a:p>
        </p:txBody>
      </p:sp>
      <p:sp>
        <p:nvSpPr>
          <p:cNvPr id="203" name="Shape 203"/>
          <p:cNvSpPr/>
          <p:nvPr/>
        </p:nvSpPr>
        <p:spPr>
          <a:xfrm>
            <a:off x="4267200" y="457200"/>
            <a:ext cx="609600" cy="44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200"/>
              </a:spcBef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/>
              <a:t>5%</a:t>
            </a:r>
          </a:p>
        </p:txBody>
      </p:sp>
      <p:sp>
        <p:nvSpPr>
          <p:cNvPr id="204" name="Shape 204"/>
          <p:cNvSpPr/>
          <p:nvPr/>
        </p:nvSpPr>
        <p:spPr>
          <a:xfrm>
            <a:off x="3738976" y="1151004"/>
            <a:ext cx="1447800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200"/>
              </a:spcBef>
              <a:defRPr sz="20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000" dirty="0"/>
              <a:t>10-20% </a:t>
            </a:r>
          </a:p>
        </p:txBody>
      </p:sp>
      <p:sp>
        <p:nvSpPr>
          <p:cNvPr id="205" name="Shape 205"/>
          <p:cNvSpPr/>
          <p:nvPr/>
        </p:nvSpPr>
        <p:spPr>
          <a:xfrm>
            <a:off x="3815176" y="1713900"/>
            <a:ext cx="1600200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200"/>
              </a:spcBef>
              <a:defRPr sz="20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2000" dirty="0"/>
              <a:t>80-85%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96420"/>
      </p:ext>
    </p:extLst>
  </p:cSld>
  <p:clrMapOvr>
    <a:masterClrMapping/>
  </p:clrMapOvr>
  <p:transition spd="med" advTm="163412">
    <p:dissolv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783" x="4116388" y="4608513"/>
          <p14:tracePt t="61083" x="4081463" y="4608513"/>
          <p14:tracePt t="61098" x="4044950" y="4608513"/>
          <p14:tracePt t="61110" x="4017963" y="4608513"/>
          <p14:tracePt t="61121" x="3990975" y="4608513"/>
          <p14:tracePt t="61128" x="3965575" y="4608513"/>
          <p14:tracePt t="61134" x="3911600" y="4608513"/>
          <p14:tracePt t="61150" x="3830638" y="4608513"/>
          <p14:tracePt t="61167" x="3705225" y="4554538"/>
          <p14:tracePt t="61184" x="3670300" y="4537075"/>
          <p14:tracePt t="61201" x="3633788" y="4518025"/>
          <p14:tracePt t="61217" x="3589338" y="4473575"/>
          <p14:tracePt t="61234" x="3562350" y="4446588"/>
          <p14:tracePt t="61250" x="3490913" y="4259263"/>
          <p14:tracePt t="61269" x="3455988" y="4179888"/>
          <p14:tracePt t="61284" x="3429000" y="4089400"/>
          <p14:tracePt t="61302" x="3411538" y="3973513"/>
          <p14:tracePt t="61317" x="3411538" y="3956050"/>
          <p14:tracePt t="61352" x="3411538" y="3946525"/>
          <p14:tracePt t="61375" x="3419475" y="3875088"/>
          <p14:tracePt t="61389" x="3438525" y="3848100"/>
          <p14:tracePt t="61390" x="3482975" y="3776663"/>
          <p14:tracePt t="61400" x="3517900" y="3732213"/>
          <p14:tracePt t="61417" x="3554413" y="3670300"/>
          <p14:tracePt t="61433" x="3714750" y="3411538"/>
          <p14:tracePt t="61450" x="4938713" y="2965450"/>
          <p14:tracePt t="61535" x="5232400" y="2965450"/>
          <p14:tracePt t="61550" x="5465763" y="2982913"/>
          <p14:tracePt t="61566" x="5786438" y="3044825"/>
          <p14:tracePt t="61583" x="6018213" y="3081338"/>
          <p14:tracePt t="61599" x="6134100" y="3098800"/>
          <p14:tracePt t="61599" x="6215063" y="3125788"/>
          <p14:tracePt t="61617" x="6303963" y="3143250"/>
          <p14:tracePt t="61633" x="6429375" y="3179763"/>
          <p14:tracePt t="61650" x="6643688" y="3367088"/>
          <p14:tracePt t="61668" x="6715125" y="3455988"/>
          <p14:tracePt t="61684" x="6777038" y="3536950"/>
          <p14:tracePt t="61699" x="6929438" y="3714750"/>
          <p14:tracePt t="61718" x="7037388" y="3884613"/>
          <p14:tracePt t="61733" x="7108825" y="4017963"/>
          <p14:tracePt t="61733" x="7153275" y="4125913"/>
          <p14:tracePt t="61751" x="7188200" y="4241800"/>
          <p14:tracePt t="61766" x="7197725" y="4402138"/>
          <p14:tracePt t="61784" x="7188200" y="4776788"/>
          <p14:tracePt t="61801" x="7126288" y="4894263"/>
          <p14:tracePt t="61817" x="6973888" y="5133975"/>
          <p14:tracePt t="61834" x="6697663" y="5500688"/>
          <p14:tracePt t="61850" x="6527800" y="5626100"/>
          <p14:tracePt t="61868" x="6269038" y="5776913"/>
          <p14:tracePt t="61884" x="5724525" y="6037263"/>
          <p14:tracePt t="61901" x="5411788" y="6153150"/>
          <p14:tracePt t="61918" x="4697413" y="6276975"/>
          <p14:tracePt t="61935" x="4348163" y="6313488"/>
          <p14:tracePt t="61950" x="3938588" y="6313488"/>
          <p14:tracePt t="61968" x="3259138" y="6313488"/>
          <p14:tracePt t="61984" x="2901950" y="6313488"/>
          <p14:tracePt t="62001" x="2714625" y="6296025"/>
          <p14:tracePt t="62018" x="2197100" y="6215063"/>
          <p14:tracePt t="62034" x="2000250" y="6089650"/>
          <p14:tracePt t="62050" x="1679575" y="5929313"/>
          <p14:tracePt t="62068" x="1500188" y="5848350"/>
          <p14:tracePt t="62084" x="1411288" y="5803900"/>
          <p14:tracePt t="62101" x="1276350" y="5697538"/>
          <p14:tracePt t="62117" x="1223963" y="5608638"/>
          <p14:tracePt t="62134" x="1160463" y="5491163"/>
          <p14:tracePt t="62150" x="1054100" y="5303838"/>
          <p14:tracePt t="62168" x="982663" y="5160963"/>
          <p14:tracePt t="62184" x="919163" y="4724400"/>
          <p14:tracePt t="62201" x="919163" y="4598988"/>
          <p14:tracePt t="62217" x="919163" y="4419600"/>
          <p14:tracePt t="62234" x="1089025" y="3857625"/>
          <p14:tracePt t="62250" x="1214438" y="3536950"/>
          <p14:tracePt t="62268" x="1384300" y="3179763"/>
          <p14:tracePt t="62268" x="1554163" y="2938463"/>
          <p14:tracePt t="62287" x="1857375" y="2527300"/>
          <p14:tracePt t="62310" x="2098675" y="2268538"/>
          <p14:tracePt t="62317" x="2598738" y="2027238"/>
          <p14:tracePt t="62334" x="2830513" y="1973263"/>
          <p14:tracePt t="62351" x="2973388" y="1955800"/>
          <p14:tracePt t="62367" x="3367088" y="1938338"/>
          <p14:tracePt t="62385" x="3608388" y="1938338"/>
          <p14:tracePt t="62400" x="3705225" y="1946275"/>
          <p14:tracePt t="62400" x="3875088" y="1982788"/>
          <p14:tracePt t="62418" x="4143375" y="2054225"/>
          <p14:tracePt t="62434" x="4303713" y="2143125"/>
          <p14:tracePt t="62451" x="4946650" y="2490788"/>
          <p14:tracePt t="62468" x="5153025" y="2589213"/>
          <p14:tracePt t="62484" x="5661025" y="2732088"/>
          <p14:tracePt t="62500" x="6205538" y="2946400"/>
          <p14:tracePt t="62519" x="6589713" y="3187700"/>
          <p14:tracePt t="62534" x="7197725" y="4071938"/>
          <p14:tracePt t="62591" x="7242175" y="4197350"/>
          <p14:tracePt t="62609" x="7259638" y="4625975"/>
          <p14:tracePt t="62637" x="7251700" y="4768850"/>
          <p14:tracePt t="62639" x="7224713" y="4875213"/>
          <p14:tracePt t="62650" x="7197725" y="4938713"/>
          <p14:tracePt t="62667" x="7197725" y="4965700"/>
          <p14:tracePt t="62667" x="7188200" y="4983163"/>
          <p14:tracePt t="62685" x="7180263" y="4991100"/>
          <p14:tracePt t="62723" x="7126288" y="5160963"/>
          <p14:tracePt t="62735" x="7072313" y="5268913"/>
          <p14:tracePt t="62737" x="7027863" y="5348288"/>
          <p14:tracePt t="62750" x="6858000" y="5446713"/>
          <p14:tracePt t="62768" x="6375400" y="5634038"/>
          <p14:tracePt t="62784" x="5991225" y="5732463"/>
          <p14:tracePt t="62803" x="5759450" y="5786438"/>
          <p14:tracePt t="62817" x="5160963" y="5830888"/>
          <p14:tracePt t="62834" x="4911725" y="5830888"/>
          <p14:tracePt t="62850" x="4483100" y="5795963"/>
          <p14:tracePt t="62869" x="4322763" y="5768975"/>
          <p14:tracePt t="62884" x="4197350" y="5724525"/>
          <p14:tracePt t="62900" x="3803650" y="5626100"/>
          <p14:tracePt t="62917" x="3687763" y="5589588"/>
          <p14:tracePt t="62934" x="3581400" y="5554663"/>
          <p14:tracePt t="62950" x="3438525" y="5510213"/>
          <p14:tracePt t="62968" x="3330575" y="5465763"/>
          <p14:tracePt t="62984" x="3197225" y="5357813"/>
          <p14:tracePt t="63001" x="3133725" y="5259388"/>
          <p14:tracePt t="63017" x="3081338" y="5170488"/>
          <p14:tracePt t="63034" x="3017838" y="5045075"/>
          <p14:tracePt t="63051" x="3000375" y="4983163"/>
          <p14:tracePt t="63068" x="2982913" y="4867275"/>
          <p14:tracePt t="63084" x="2973388" y="4697413"/>
          <p14:tracePt t="63101" x="2973388" y="4625975"/>
          <p14:tracePt t="63117" x="2982913" y="4419600"/>
          <p14:tracePt t="63134" x="3009900" y="4214813"/>
          <p14:tracePt t="63150" x="3044825" y="4071938"/>
          <p14:tracePt t="63167" x="3152775" y="3884613"/>
          <p14:tracePt t="63183" x="3313113" y="3732213"/>
          <p14:tracePt t="63201" x="3500438" y="3544888"/>
          <p14:tracePt t="63218" x="4062413" y="3313113"/>
          <p14:tracePt t="63234" x="4276725" y="3259138"/>
          <p14:tracePt t="63251" x="4786313" y="3214688"/>
          <p14:tracePt t="63268" x="5027613" y="3214688"/>
          <p14:tracePt t="63284" x="5348288" y="3224213"/>
          <p14:tracePt t="63302" x="5875338" y="3411538"/>
          <p14:tracePt t="63319" x="6323013" y="3643313"/>
          <p14:tracePt t="63334" x="6608763" y="3786188"/>
          <p14:tracePt t="63351" x="6902450" y="3973513"/>
          <p14:tracePt t="63367" x="7010400" y="4108450"/>
          <p14:tracePt t="63385" x="7108825" y="4330700"/>
          <p14:tracePt t="63401" x="7116763" y="4394200"/>
          <p14:tracePt t="63418" x="7116763" y="4429125"/>
          <p14:tracePt t="63434" x="7072313" y="4491038"/>
          <p14:tracePt t="63451" x="6973888" y="4616450"/>
          <p14:tracePt t="63467" x="6813550" y="4830763"/>
          <p14:tracePt t="63484" x="6367463" y="5160963"/>
          <p14:tracePt t="63501" x="6259513" y="5214938"/>
          <p14:tracePt t="63518" x="5705475" y="5276850"/>
          <p14:tracePt t="63534" x="5491163" y="5276850"/>
          <p14:tracePt t="63551" x="5116513" y="5259388"/>
          <p14:tracePt t="63567" x="4714875" y="5108575"/>
          <p14:tracePt t="63585" x="4545013" y="4991100"/>
          <p14:tracePt t="63600" x="4375150" y="4867275"/>
          <p14:tracePt t="63617" x="4179888" y="4724400"/>
          <p14:tracePt t="63634" x="4143375" y="4687888"/>
          <p14:tracePt t="63651" x="4017963" y="4581525"/>
          <p14:tracePt t="63684" x="3751263" y="4160838"/>
          <p14:tracePt t="63741" x="3732213" y="4108450"/>
          <p14:tracePt t="63742" x="3724275" y="4071938"/>
          <p14:tracePt t="63762" x="3724275" y="4054475"/>
          <p14:tracePt t="63768" x="3724275" y="4037013"/>
          <p14:tracePt t="63785" x="3830638" y="3965575"/>
          <p14:tracePt t="63785" x="4037013" y="3687763"/>
          <p14:tracePt t="67729" x="4010025" y="3687763"/>
          <p14:tracePt t="67741" x="3929063" y="3687763"/>
          <p14:tracePt t="67752" x="3875088" y="3687763"/>
          <p14:tracePt t="67767" x="3803650" y="3705225"/>
          <p14:tracePt t="67769" x="3751263" y="3714750"/>
          <p14:tracePt t="67784" x="3660775" y="3724275"/>
          <p14:tracePt t="67784" x="3554413" y="3741738"/>
          <p14:tracePt t="67802" x="3465513" y="3759200"/>
          <p14:tracePt t="67817" x="3367088" y="3786188"/>
          <p14:tracePt t="67834" x="2847975" y="3867150"/>
          <p14:tracePt t="67906" x="2759075" y="3867150"/>
          <p14:tracePt t="67907" x="2652713" y="3867150"/>
          <p14:tracePt t="67918" x="2554288" y="3867150"/>
          <p14:tracePt t="67934" x="2438400" y="3867150"/>
          <p14:tracePt t="67951" x="2401888" y="3867150"/>
          <p14:tracePt t="67967" x="2374900" y="3867150"/>
          <p14:tracePt t="67985" x="2366963" y="3867150"/>
          <p14:tracePt t="68032" x="2357438" y="3867150"/>
          <p14:tracePt t="68080" x="2330450" y="3857625"/>
          <p14:tracePt t="68093" x="2286000" y="3848100"/>
          <p14:tracePt t="68102" x="2259013" y="3840163"/>
          <p14:tracePt t="68118" x="2232025" y="3822700"/>
          <p14:tracePt t="68119" x="2214563" y="3813175"/>
          <p14:tracePt t="68134" x="2214563" y="3803650"/>
          <p14:tracePt t="68603" x="2143125" y="3830638"/>
          <p14:tracePt t="68616" x="2017713" y="3946525"/>
          <p14:tracePt t="68618" x="1241425" y="4608513"/>
          <p14:tracePt t="68684" x="1098550" y="4687888"/>
          <p14:tracePt t="68700" x="866775" y="4786313"/>
          <p14:tracePt t="68701" x="750888" y="4813300"/>
          <p14:tracePt t="68717" x="660400" y="4813300"/>
          <p14:tracePt t="68733" x="561975" y="4776788"/>
          <p14:tracePt t="68752" x="482600" y="4714875"/>
          <p14:tracePt t="68767" x="401638" y="4670425"/>
          <p14:tracePt t="68783" x="196850" y="4518025"/>
          <p14:tracePt t="68801" x="61913" y="4259263"/>
          <p14:tracePt t="68818" x="0" y="3956050"/>
          <p14:tracePt t="68834" x="0" y="3830638"/>
          <p14:tracePt t="68850" x="0" y="3633788"/>
          <p14:tracePt t="68867" x="0" y="3438525"/>
          <p14:tracePt t="68885" x="26988" y="3286125"/>
          <p14:tracePt t="68918" x="88900" y="3108325"/>
          <p14:tracePt t="68919" x="187325" y="2901950"/>
          <p14:tracePt t="68933" x="303213" y="2786063"/>
          <p14:tracePt t="68950" x="615950" y="2490788"/>
          <p14:tracePt t="68968" x="750888" y="2339975"/>
          <p14:tracePt t="68986" x="973138" y="2170113"/>
          <p14:tracePt t="69001" x="1330325" y="2017713"/>
          <p14:tracePt t="69018" x="1473200" y="1982788"/>
          <p14:tracePt t="69033" x="1830388" y="1955800"/>
          <p14:tracePt t="69051" x="1919288" y="1955800"/>
          <p14:tracePt t="69067" x="1973263" y="1973263"/>
          <p14:tracePt t="69083" x="2098675" y="2259013"/>
          <p14:tracePt t="69101" x="2152650" y="2393950"/>
          <p14:tracePt t="69117" x="2179638" y="2598738"/>
          <p14:tracePt t="69134" x="2152650" y="3098800"/>
          <p14:tracePt t="69150" x="2108200" y="3251200"/>
          <p14:tracePt t="69167" x="2071688" y="3411538"/>
          <p14:tracePt t="69183" x="1990725" y="3795713"/>
          <p14:tracePt t="69200" x="1965325" y="3884613"/>
          <p14:tracePt t="69216" x="1893888" y="4179888"/>
          <p14:tracePt t="69235" x="1812925" y="4357688"/>
          <p14:tracePt t="69250" x="1751013" y="4429125"/>
          <p14:tracePt t="69267" x="1589088" y="4518025"/>
          <p14:tracePt t="69283" x="1517650" y="4545013"/>
          <p14:tracePt t="69303" x="1339850" y="4572000"/>
          <p14:tracePt t="69317" x="1214438" y="4572000"/>
          <p14:tracePt t="69334" x="1098550" y="4572000"/>
          <p14:tracePt t="69350" x="990600" y="4562475"/>
          <p14:tracePt t="69367" x="973138" y="4554538"/>
          <p14:tracePt t="69383" x="955675" y="4554538"/>
          <p14:tracePt t="69400" x="928688" y="4527550"/>
          <p14:tracePt t="69417" x="928688" y="4510088"/>
          <p14:tracePt t="69434" x="928688" y="4500563"/>
          <p14:tracePt t="69450" x="928688" y="4491038"/>
          <p14:tracePt t="69467" x="938213" y="4491038"/>
          <p14:tracePt t="69484" x="946150" y="4473575"/>
          <p14:tracePt t="69501" x="955675" y="4446588"/>
          <p14:tracePt t="69517" x="973138" y="4419600"/>
          <p14:tracePt t="69533" x="1062038" y="4313238"/>
          <p14:tracePt t="69550" x="1143000" y="4268788"/>
          <p14:tracePt t="69567" x="1295400" y="4143375"/>
          <p14:tracePt t="69585" x="1482725" y="4017963"/>
          <p14:tracePt t="69600" x="1652588" y="3894138"/>
          <p14:tracePt t="69617" x="1866900" y="3803650"/>
          <p14:tracePt t="69634" x="1965325" y="3803650"/>
          <p14:tracePt t="69650" x="2295525" y="4017963"/>
          <p14:tracePt t="69683" x="2357438" y="4108450"/>
          <p14:tracePt t="69685" x="2438400" y="4224338"/>
          <p14:tracePt t="69700" x="2490788" y="4456113"/>
          <p14:tracePt t="69718" x="2500313" y="4545013"/>
          <p14:tracePt t="69733" x="2500313" y="4813300"/>
          <p14:tracePt t="69787" x="2500313" y="4857750"/>
          <p14:tracePt t="69800" x="2500313" y="4875213"/>
          <p14:tracePt t="69817" x="2500313" y="4884738"/>
          <p14:tracePt t="69899" x="2482850" y="4884738"/>
          <p14:tracePt t="69905" x="2357438" y="4848225"/>
          <p14:tracePt t="69950" x="2322513" y="4840288"/>
          <p14:tracePt t="69951" x="2295525" y="4830763"/>
          <p14:tracePt t="69967" x="2268538" y="4822825"/>
          <p14:tracePt t="69984" x="2251075" y="4803775"/>
          <p14:tracePt t="70000" x="2241550" y="4795838"/>
          <p14:tracePt t="70016" x="2187575" y="4751388"/>
          <p14:tracePt t="70034" x="2143125" y="4697413"/>
          <p14:tracePt t="70050" x="2089150" y="4633913"/>
          <p14:tracePt t="70067" x="1990725" y="4518025"/>
          <p14:tracePt t="70084" x="1965325" y="4473575"/>
          <p14:tracePt t="70100" x="1911350" y="4348163"/>
          <p14:tracePt t="70117" x="1911350" y="4322763"/>
          <p14:tracePt t="70133" x="1911350" y="4303713"/>
          <p14:tracePt t="70150" x="1911350" y="4295775"/>
          <p14:tracePt t="70190" x="1911350" y="4276725"/>
          <p14:tracePt t="70217" x="1955800" y="4241800"/>
          <p14:tracePt t="70225" x="2036763" y="4214813"/>
          <p14:tracePt t="70239" x="2098675" y="4187825"/>
          <p14:tracePt t="70240" x="2133600" y="4179888"/>
          <p14:tracePt t="70240" x="2152650" y="4179888"/>
          <p14:tracePt t="70279" x="2179638" y="4179888"/>
          <p14:tracePt t="70283" x="2197100" y="4187825"/>
          <p14:tracePt t="70335" x="2205038" y="4197350"/>
          <p14:tracePt t="70373" x="2205038" y="4205288"/>
          <p14:tracePt t="70384" x="2205038" y="4214813"/>
          <p14:tracePt t="70400" x="2205038" y="4224338"/>
          <p14:tracePt t="70401" x="2205038" y="4232275"/>
          <p14:tracePt t="70417" x="2197100" y="4259263"/>
          <p14:tracePt t="72274" x="2179638" y="4276725"/>
          <p14:tracePt t="72293" x="2133600" y="4295775"/>
          <p14:tracePt t="72294" x="2081213" y="4340225"/>
          <p14:tracePt t="72301" x="2017713" y="4438650"/>
          <p14:tracePt t="72318" x="1973263" y="4545013"/>
          <p14:tracePt t="72333" x="1911350" y="4679950"/>
          <p14:tracePt t="72350" x="1874838" y="4714875"/>
          <p14:tracePt t="72366" x="1839913" y="4795838"/>
          <p14:tracePt t="72384" x="1652588" y="5214938"/>
          <p14:tracePt t="72415" x="1562100" y="5367338"/>
          <p14:tracePt t="72480" x="1554163" y="5367338"/>
          <p14:tracePt t="72555" x="1544638" y="5367338"/>
          <p14:tracePt t="72604" x="1527175" y="5357813"/>
          <p14:tracePt t="72617" x="1527175" y="5348288"/>
          <p14:tracePt t="72629" x="1517650" y="5330825"/>
          <p14:tracePt t="72638" x="1509713" y="5322888"/>
          <p14:tracePt t="72651" x="1509713" y="5303838"/>
          <p14:tracePt t="72652" x="1509713" y="5286375"/>
          <p14:tracePt t="72666" x="1509713" y="5259388"/>
          <p14:tracePt t="72683" x="1509713" y="5187950"/>
          <p14:tracePt t="72701" x="1509713" y="5170488"/>
          <p14:tracePt t="72716" x="1509713" y="5153025"/>
          <p14:tracePt t="72733" x="1509713" y="5133975"/>
          <p14:tracePt t="72750" x="1509713" y="5126038"/>
          <p14:tracePt t="72767" x="1509713" y="5116513"/>
          <p14:tracePt t="72783" x="1581150" y="5089525"/>
          <p14:tracePt t="72802" x="1660525" y="5089525"/>
          <p14:tracePt t="72817" x="1731963" y="5089525"/>
          <p14:tracePt t="72817" x="1785938" y="5108575"/>
          <p14:tracePt t="72835" x="1839913" y="5133975"/>
          <p14:tracePt t="72850" x="1893888" y="5170488"/>
          <p14:tracePt t="72867" x="1938338" y="5214938"/>
          <p14:tracePt t="72883" x="1938338" y="5232400"/>
          <p14:tracePt t="72900" x="1938338" y="5241925"/>
          <p14:tracePt t="72916" x="1919288" y="5322888"/>
          <p14:tracePt t="72933" x="1893888" y="5357813"/>
          <p14:tracePt t="72949" x="1857375" y="5394325"/>
          <p14:tracePt t="72968" x="1812925" y="5419725"/>
          <p14:tracePt t="72983" x="1751013" y="5438775"/>
          <p14:tracePt t="73001" x="1438275" y="5384800"/>
          <p14:tracePt t="73034" x="1339850" y="5276850"/>
          <p14:tracePt t="73050" x="1143000" y="5045075"/>
          <p14:tracePt t="73067" x="1116013" y="4946650"/>
          <p14:tracePt t="73083" x="1169988" y="4813300"/>
          <p14:tracePt t="73101" x="1258888" y="4705350"/>
          <p14:tracePt t="73117" x="1330325" y="4652963"/>
          <p14:tracePt t="73133" x="1536700" y="4598988"/>
          <p14:tracePt t="73151" x="1741488" y="4643438"/>
          <p14:tracePt t="73166" x="1857375" y="4751388"/>
          <p14:tracePt t="73183" x="1990725" y="5010150"/>
          <p14:tracePt t="73200" x="2027238" y="5160963"/>
          <p14:tracePt t="73217" x="2027238" y="5303838"/>
          <p14:tracePt t="73233" x="2027238" y="5330825"/>
          <p14:tracePt t="73250" x="2017713" y="5348288"/>
          <p14:tracePt t="73266" x="2000250" y="5357813"/>
          <p14:tracePt t="73307" x="1946275" y="5357813"/>
          <p14:tracePt t="73320" x="1901825" y="5357813"/>
          <p14:tracePt t="73321" x="1795463" y="5348288"/>
          <p14:tracePt t="73333" x="1724025" y="5322888"/>
          <p14:tracePt t="73350" x="1608138" y="5276850"/>
          <p14:tracePt t="73366" x="1544638" y="5268913"/>
          <p14:tracePt t="73383" x="1419225" y="5241925"/>
          <p14:tracePt t="73399" x="1312863" y="5232400"/>
          <p14:tracePt t="73417" x="1285875" y="5232400"/>
          <p14:tracePt t="73433" x="1276350" y="5224463"/>
          <p14:tracePt t="73433" x="1276350" y="5214938"/>
          <p14:tracePt t="73477" x="1276350" y="5205413"/>
          <p14:tracePt t="73487" x="1276350" y="5197475"/>
          <p14:tracePt t="73499" x="1276350" y="5187950"/>
          <p14:tracePt t="73538" x="1446213" y="5180013"/>
          <p14:tracePt t="80134" x="1446213" y="5170488"/>
          <p14:tracePt t="80144" x="1446213" y="5153025"/>
          <p14:tracePt t="80159" x="1446213" y="5143500"/>
          <p14:tracePt t="80182" x="1446213" y="5126038"/>
          <p14:tracePt t="80203" x="1446213" y="5116513"/>
          <p14:tracePt t="80216" x="1465263" y="5099050"/>
          <p14:tracePt t="80228" x="1473200" y="5054600"/>
          <p14:tracePt t="80241" x="1490663" y="5000625"/>
          <p14:tracePt t="80253" x="1517650" y="4946650"/>
          <p14:tracePt t="80257" x="1544638" y="4919663"/>
          <p14:tracePt t="80266" x="1571625" y="4884738"/>
          <p14:tracePt t="80282" x="1581150" y="4857750"/>
          <p14:tracePt t="80282" x="1598613" y="4848225"/>
          <p14:tracePt t="80302" x="1608138" y="4822825"/>
          <p14:tracePt t="80315" x="1616075" y="4822825"/>
          <p14:tracePt t="80333" x="1633538" y="4803775"/>
          <p14:tracePt t="80349" x="1652588" y="4795838"/>
          <p14:tracePt t="80387" x="1670050" y="4795838"/>
          <p14:tracePt t="80388" x="1679575" y="4795838"/>
          <p14:tracePt t="80399" x="1697038" y="4795838"/>
          <p14:tracePt t="80415" x="1724025" y="4795838"/>
          <p14:tracePt t="80432" x="1795463" y="4795838"/>
          <p14:tracePt t="80449" x="1812925" y="4795838"/>
          <p14:tracePt t="80466" x="1830388" y="4795838"/>
          <p14:tracePt t="80482" x="1847850" y="4795838"/>
          <p14:tracePt t="80499" x="1866900" y="4803775"/>
          <p14:tracePt t="80653" x="1866900" y="4786313"/>
          <p14:tracePt t="80664" x="1866900" y="4679950"/>
          <p14:tracePt t="80761" x="1866900" y="4670425"/>
          <p14:tracePt t="80787" x="1893888" y="4670425"/>
          <p14:tracePt t="80798" x="1901825" y="4670425"/>
          <p14:tracePt t="80810" x="1919288" y="4670425"/>
          <p14:tracePt t="80822" x="1928813" y="4670425"/>
          <p14:tracePt t="80843" x="1938338" y="4670425"/>
          <p14:tracePt t="80859" x="1946275" y="4670425"/>
          <p14:tracePt t="80863" x="1946275" y="4679950"/>
          <p14:tracePt t="80880" x="1946275" y="4705350"/>
          <p14:tracePt t="80891" x="1946275" y="4741863"/>
          <p14:tracePt t="80900" x="1946275" y="4759325"/>
          <p14:tracePt t="80915" x="1946275" y="4776788"/>
          <p14:tracePt t="80933" x="1919288" y="4795838"/>
          <p14:tracePt t="80949" x="1893888" y="4803775"/>
          <p14:tracePt t="80967" x="1839913" y="4803775"/>
          <p14:tracePt t="80982" x="1812925" y="4803775"/>
          <p14:tracePt t="80999" x="1768475" y="4741863"/>
          <p14:tracePt t="81016" x="1741488" y="4705350"/>
          <p14:tracePt t="81032" x="1714500" y="4679950"/>
          <p14:tracePt t="81049" x="1697038" y="4652963"/>
          <p14:tracePt t="81067" x="1697038" y="4643438"/>
          <p14:tracePt t="81102" x="1714500" y="4633913"/>
          <p14:tracePt t="81103" x="1741488" y="4625975"/>
          <p14:tracePt t="81116" x="1776413" y="4616450"/>
          <p14:tracePt t="81405" x="1776413" y="4625975"/>
          <p14:tracePt t="81414" x="1768475" y="4643438"/>
          <p14:tracePt t="81422" x="1758950" y="4652963"/>
          <p14:tracePt t="81433" x="1751013" y="4660900"/>
          <p14:tracePt t="81449" x="1751013" y="4670425"/>
          <p14:tracePt t="81465" x="1741488" y="4670425"/>
          <p14:tracePt t="81515" x="1741488" y="4679950"/>
          <p14:tracePt t="81516" x="1741488" y="4697413"/>
          <p14:tracePt t="81549" x="1741488" y="4705350"/>
          <p14:tracePt t="81551" x="1751013" y="4705350"/>
          <p14:tracePt t="81598" x="1751013" y="4714875"/>
          <p14:tracePt t="81613" x="1758950" y="4714875"/>
          <p14:tracePt t="81635" x="1768475" y="4714875"/>
          <p14:tracePt t="81639" x="1776413" y="4714875"/>
          <p14:tracePt t="81649" x="1795463" y="4714875"/>
          <p14:tracePt t="81666" x="1830388" y="4705350"/>
          <p14:tracePt t="81666" x="1874838" y="4687888"/>
          <p14:tracePt t="81684" x="1901825" y="4687888"/>
          <p14:tracePt t="81699" x="1911350" y="4679950"/>
          <p14:tracePt t="81716" x="1919288" y="4670425"/>
          <p14:tracePt t="81733" x="1928813" y="4670425"/>
          <p14:tracePt t="81878" x="1928813" y="4660900"/>
          <p14:tracePt t="81927" x="1928813" y="4652963"/>
          <p14:tracePt t="81939" x="1919288" y="4652963"/>
          <p14:tracePt t="81951" x="1901825" y="4652963"/>
          <p14:tracePt t="81961" x="1874838" y="4652963"/>
          <p14:tracePt t="81966" x="1857375" y="4652963"/>
          <p14:tracePt t="81982" x="1830388" y="4652963"/>
          <p14:tracePt t="81982" x="1812925" y="4652963"/>
          <p14:tracePt t="82000" x="1785938" y="4652963"/>
          <p14:tracePt t="82016" x="1768475" y="4652963"/>
          <p14:tracePt t="82033" x="1714500" y="4652963"/>
          <p14:tracePt t="82050" x="1704975" y="4652963"/>
          <p14:tracePt t="82066" x="1687513" y="4652963"/>
          <p14:tracePt t="82083" x="1679575" y="4652963"/>
          <p14:tracePt t="82229" x="1687513" y="4652963"/>
          <p14:tracePt t="82241" x="1697038" y="4652963"/>
          <p14:tracePt t="82255" x="1714500" y="4652963"/>
          <p14:tracePt t="82265" x="1741488" y="4652963"/>
          <p14:tracePt t="82266" x="1751013" y="4652963"/>
          <p14:tracePt t="82283" x="1758950" y="4652963"/>
          <p14:tracePt t="82301" x="1795463" y="4652963"/>
          <p14:tracePt t="82317" x="1830388" y="4652963"/>
          <p14:tracePt t="82333" x="1874838" y="4652963"/>
          <p14:tracePt t="82333" x="1919288" y="4652963"/>
          <p14:tracePt t="82352" x="1965325" y="4652963"/>
          <p14:tracePt t="82366" x="2000250" y="4652963"/>
          <p14:tracePt t="82383" x="2017713" y="4652963"/>
          <p14:tracePt t="82422" x="2027238" y="4652963"/>
          <p14:tracePt t="82630" x="2027238" y="4660900"/>
          <p14:tracePt t="82643" x="2027238" y="4670425"/>
          <p14:tracePt t="86315" x="2036763" y="4670425"/>
          <p14:tracePt t="86327" x="2054225" y="4670425"/>
          <p14:tracePt t="86341" x="2071688" y="4660900"/>
          <p14:tracePt t="86352" x="2081213" y="4652963"/>
          <p14:tracePt t="86353" x="2089150" y="4652963"/>
          <p14:tracePt t="86367" x="2108200" y="4643438"/>
          <p14:tracePt t="86382" x="2116138" y="4625975"/>
          <p14:tracePt t="86400" x="2143125" y="4581525"/>
          <p14:tracePt t="86415" x="2160588" y="4572000"/>
          <p14:tracePt t="86433" x="2214563" y="4537075"/>
          <p14:tracePt t="86449" x="2251075" y="4518025"/>
          <p14:tracePt t="86466" x="2276475" y="4510088"/>
          <p14:tracePt t="86482" x="2312988" y="4491038"/>
          <p14:tracePt t="86500" x="2330450" y="4483100"/>
          <p14:tracePt t="86516" x="2339975" y="4473575"/>
          <p14:tracePt t="86533" x="2357438" y="4456113"/>
          <p14:tracePt t="86549" x="2366963" y="4446588"/>
          <p14:tracePt t="86566" x="2393950" y="4429125"/>
          <p14:tracePt t="86583" x="2401888" y="4419600"/>
          <p14:tracePt t="86599" x="2428875" y="4411663"/>
          <p14:tracePt t="86616" x="2500313" y="4375150"/>
          <p14:tracePt t="86633" x="2544763" y="4367213"/>
          <p14:tracePt t="86649" x="2562225" y="4348163"/>
          <p14:tracePt t="86666" x="2894013" y="4286250"/>
          <p14:tracePt t="86825" x="2911475" y="4276725"/>
          <p14:tracePt t="86837" x="2919413" y="4276725"/>
          <p14:tracePt t="86837" x="2946400" y="4268788"/>
          <p14:tracePt t="86861" x="2973388" y="4268788"/>
          <p14:tracePt t="86873" x="3009900" y="4268788"/>
          <p14:tracePt t="86880" x="3027363" y="4268788"/>
          <p14:tracePt t="86889" x="3054350" y="4268788"/>
          <p14:tracePt t="86899" x="3071813" y="4268788"/>
          <p14:tracePt t="86917" x="3081338" y="4268788"/>
          <p14:tracePt t="86932" x="3116263" y="4268788"/>
          <p14:tracePt t="86950" x="3143250" y="4268788"/>
          <p14:tracePt t="86966" x="3170238" y="4268788"/>
          <p14:tracePt t="86983" x="3251200" y="4268788"/>
          <p14:tracePt t="86999" x="3276600" y="4268788"/>
          <p14:tracePt t="87016" x="3322638" y="4268788"/>
          <p14:tracePt t="87033" x="3340100" y="4268788"/>
          <p14:tracePt t="87050" x="3357563" y="4268788"/>
          <p14:tracePt t="87066" x="3394075" y="4268788"/>
          <p14:tracePt t="87083" x="3419475" y="4268788"/>
          <p14:tracePt t="87099" x="3490913" y="4268788"/>
          <p14:tracePt t="87117" x="3517900" y="4268788"/>
          <p14:tracePt t="87132" x="3544888" y="4268788"/>
          <p14:tracePt t="87149" x="3589338" y="4268788"/>
          <p14:tracePt t="87166" x="3608388" y="4268788"/>
          <p14:tracePt t="87182" x="3625850" y="4268788"/>
          <p14:tracePt t="87199" x="3633788" y="4268788"/>
          <p14:tracePt t="88340" x="3598863" y="4268788"/>
          <p14:tracePt t="88356" x="3562350" y="4268788"/>
          <p14:tracePt t="88360" x="3544888" y="4259263"/>
          <p14:tracePt t="88366" x="3527425" y="4251325"/>
          <p14:tracePt t="88382" x="3473450" y="4241800"/>
          <p14:tracePt t="88382" x="3429000" y="4224338"/>
          <p14:tracePt t="88426" x="3367088" y="4205288"/>
          <p14:tracePt t="88438" x="3295650" y="4160838"/>
          <p14:tracePt t="88455" x="3241675" y="4116388"/>
          <p14:tracePt t="88457" x="3205163" y="4062413"/>
          <p14:tracePt t="88466" x="3160713" y="3983038"/>
          <p14:tracePt t="88482" x="3081338" y="3894138"/>
          <p14:tracePt t="88500" x="3036888" y="3848100"/>
          <p14:tracePt t="88515" x="3000375" y="3803650"/>
          <p14:tracePt t="88532" x="2955925" y="3670300"/>
          <p14:tracePt t="88549" x="2955925" y="3571875"/>
          <p14:tracePt t="88566" x="3044825" y="3357563"/>
          <p14:tracePt t="88583" x="3133725" y="3224213"/>
          <p14:tracePt t="88598" x="3214688" y="3071813"/>
          <p14:tracePt t="88615" x="3402013" y="2867025"/>
          <p14:tracePt t="88632" x="3536950" y="2813050"/>
          <p14:tracePt t="88650" x="3643313" y="2795588"/>
          <p14:tracePt t="88665" x="3803650" y="2786063"/>
          <p14:tracePt t="88683" x="3857625" y="2786063"/>
          <p14:tracePt t="88699" x="3973513" y="2786063"/>
          <p14:tracePt t="88716" x="4205288" y="2911475"/>
          <p14:tracePt t="88732" x="4286250" y="3036888"/>
          <p14:tracePt t="88750" x="4411663" y="3224213"/>
          <p14:tracePt t="88765" x="4554538" y="3394075"/>
          <p14:tracePt t="88790" x="4616450" y="3633788"/>
          <p14:tracePt t="88817" x="4616450" y="3732213"/>
          <p14:tracePt t="88832" x="4589463" y="3822700"/>
          <p14:tracePt t="88850" x="4537075" y="3894138"/>
          <p14:tracePt t="88866" x="4473575" y="3946525"/>
          <p14:tracePt t="88883" x="4340225" y="4089400"/>
          <p14:tracePt t="88899" x="4214813" y="4133850"/>
          <p14:tracePt t="88915" x="4010025" y="4160838"/>
          <p14:tracePt t="88932" x="2965450" y="3894138"/>
          <p14:tracePt t="89005" x="2813050" y="3840163"/>
          <p14:tracePt t="89015" x="2660650" y="3776663"/>
          <p14:tracePt t="89032" x="2633663" y="3732213"/>
          <p14:tracePt t="89049" x="2608263" y="3697288"/>
          <p14:tracePt t="89065" x="2554288" y="3500438"/>
          <p14:tracePt t="89083" x="2544763" y="3429000"/>
          <p14:tracePt t="89099" x="2536825" y="3340100"/>
          <p14:tracePt t="89115" x="2536825" y="3313113"/>
          <p14:tracePt t="89132" x="2554288" y="3232150"/>
          <p14:tracePt t="89149" x="2687638" y="2901950"/>
          <p14:tracePt t="89166" x="2901950" y="2768600"/>
          <p14:tracePt t="89182" x="3017838" y="2724150"/>
          <p14:tracePt t="89199" x="3224213" y="2670175"/>
          <p14:tracePt t="89215" x="3367088" y="2660650"/>
          <p14:tracePt t="89232" x="3598863" y="2660650"/>
          <p14:tracePt t="89249" x="3670300" y="2660650"/>
          <p14:tracePt t="89265" x="3840163" y="2687638"/>
          <p14:tracePt t="89282" x="4197350" y="2938463"/>
          <p14:tracePt t="89301" x="4357688" y="3143250"/>
          <p14:tracePt t="89315" x="4491038" y="3313113"/>
          <p14:tracePt t="89332" x="4633913" y="3517900"/>
          <p14:tracePt t="89348" x="4660900" y="3616325"/>
          <p14:tracePt t="89365" x="4679950" y="3741738"/>
          <p14:tracePt t="89382" x="4625975" y="3786188"/>
          <p14:tracePt t="89399" x="4554538" y="3848100"/>
          <p14:tracePt t="89415" x="4375150" y="3894138"/>
          <p14:tracePt t="89433" x="4179888" y="3894138"/>
          <p14:tracePt t="89448" x="4054475" y="3857625"/>
          <p14:tracePt t="89465" x="3581400" y="3295650"/>
          <p14:tracePt t="89515" x="3581400" y="3259138"/>
          <p14:tracePt t="89533" x="3625850" y="3241675"/>
          <p14:tracePt t="89550" x="3705225" y="3187700"/>
          <p14:tracePt t="90146" x="3705225" y="3205163"/>
          <p14:tracePt t="90171" x="3705225" y="3232150"/>
          <p14:tracePt t="90183" x="3705225" y="3259138"/>
          <p14:tracePt t="90184" x="3705225" y="3340100"/>
          <p14:tracePt t="90199" x="3705225" y="3473450"/>
          <p14:tracePt t="90215" x="3705225" y="3687763"/>
          <p14:tracePt t="90232" x="3705225" y="3867150"/>
          <p14:tracePt t="90248" x="3705225" y="4037013"/>
          <p14:tracePt t="90266" x="3705225" y="4276725"/>
          <p14:tracePt t="90281" x="3705225" y="4394200"/>
          <p14:tracePt t="90301" x="3705225" y="4537075"/>
          <p14:tracePt t="90315" x="3705225" y="4670425"/>
          <p14:tracePt t="90332" x="3705225" y="4687888"/>
          <p14:tracePt t="90349" x="3705225" y="4697413"/>
          <p14:tracePt t="90365" x="3705225" y="4705350"/>
          <p14:tracePt t="90437" x="3670300" y="4759325"/>
          <p14:tracePt t="90454" x="3633788" y="4813300"/>
          <p14:tracePt t="90455" x="3616325" y="4840288"/>
          <p14:tracePt t="90465" x="3608388" y="4840288"/>
          <p14:tracePt t="90482" x="3581400" y="4848225"/>
          <p14:tracePt t="90499" x="3571875" y="4848225"/>
          <p14:tracePt t="90569" x="3517900" y="4911725"/>
          <p14:tracePt t="90583" x="3482975" y="4938713"/>
          <p14:tracePt t="90585" x="3473450" y="4956175"/>
          <p14:tracePt t="90598" x="3465513" y="4956175"/>
          <p14:tracePt t="90616" x="3446463" y="4956175"/>
          <p14:tracePt t="90667" x="3446463" y="4946650"/>
          <p14:tracePt t="90692" x="3446463" y="4938713"/>
          <p14:tracePt t="90704" x="3446463" y="4919663"/>
          <p14:tracePt t="91032" x="3429000" y="4919663"/>
          <p14:tracePt t="91043" x="3419475" y="4938713"/>
          <p14:tracePt t="91055" x="3402013" y="4956175"/>
          <p14:tracePt t="91068" x="3357563" y="4983163"/>
          <p14:tracePt t="91069" x="3295650" y="5037138"/>
          <p14:tracePt t="91082" x="3241675" y="5072063"/>
          <p14:tracePt t="91099" x="3187700" y="5089525"/>
          <p14:tracePt t="91115" x="3125788" y="5099050"/>
          <p14:tracePt t="91133" x="2840038" y="5089525"/>
          <p14:tracePt t="91220" x="2822575" y="5081588"/>
          <p14:tracePt t="91232" x="2776538" y="5062538"/>
          <p14:tracePt t="91249" x="2768600" y="5054600"/>
          <p14:tracePt t="91266" x="2759075" y="5054600"/>
          <p14:tracePt t="91281" x="2732088" y="5054600"/>
          <p14:tracePt t="91323" x="2724150" y="5054600"/>
          <p14:tracePt t="91371" x="2714625" y="5054600"/>
          <p14:tracePt t="91431" x="2705100" y="5054600"/>
          <p14:tracePt t="91443" x="2697163" y="5054600"/>
          <p14:tracePt t="91454" x="2687638" y="5054600"/>
          <p14:tracePt t="91528" x="2687638" y="5062538"/>
          <p14:tracePt t="91540" x="2679700" y="5062538"/>
          <p14:tracePt t="91649" x="2679700" y="5072063"/>
          <p14:tracePt t="91662" x="2687638" y="5072063"/>
          <p14:tracePt t="91670" x="2697163" y="5072063"/>
          <p14:tracePt t="91686" x="2705100" y="5072063"/>
          <p14:tracePt t="91698" x="2714625" y="5072063"/>
          <p14:tracePt t="91715" x="2724150" y="5072063"/>
          <p14:tracePt t="91731" x="2732088" y="5072063"/>
          <p14:tracePt t="91749" x="2751138" y="5072063"/>
          <p14:tracePt t="91781" x="2759075" y="5072063"/>
          <p14:tracePt t="91783" x="2776538" y="5072063"/>
          <p14:tracePt t="91800" x="2795588" y="5072063"/>
          <p14:tracePt t="91814" x="2874963" y="5081588"/>
          <p14:tracePt t="91833" x="2901950" y="5089525"/>
          <p14:tracePt t="91848" x="2928938" y="5099050"/>
          <p14:tracePt t="91865" x="2965450" y="5108575"/>
          <p14:tracePt t="91881" x="2973388" y="5108575"/>
          <p14:tracePt t="91899" x="2982913" y="5108575"/>
          <p14:tracePt t="91914" x="3017838" y="5116513"/>
          <p14:tracePt t="91932" x="3036888" y="5126038"/>
          <p14:tracePt t="91949" x="3044825" y="5126038"/>
          <p14:tracePt t="91965" x="3054350" y="5126038"/>
          <p14:tracePt t="92000" x="3062288" y="5126038"/>
          <p14:tracePt t="92024" x="3071813" y="5126038"/>
          <p14:tracePt t="92038" x="3089275" y="5126038"/>
          <p14:tracePt t="92050" x="3108325" y="5126038"/>
          <p14:tracePt t="92056" x="3116263" y="5126038"/>
          <p14:tracePt t="92065" x="3133725" y="5126038"/>
          <p14:tracePt t="92082" x="3160713" y="5126038"/>
          <p14:tracePt t="92100" x="3170238" y="5126038"/>
          <p14:tracePt t="92115" x="3187700" y="5126038"/>
          <p14:tracePt t="92131" x="3241675" y="5126038"/>
          <p14:tracePt t="92149" x="3268663" y="5133975"/>
          <p14:tracePt t="92166" x="3295650" y="5133975"/>
          <p14:tracePt t="92182" x="3330575" y="5143500"/>
          <p14:tracePt t="92199" x="3438525" y="5143500"/>
          <p14:tracePt t="92273" x="3473450" y="5143500"/>
          <p14:tracePt t="92305" x="3490913" y="5153025"/>
          <p14:tracePt t="92319" x="3500438" y="5153025"/>
          <p14:tracePt t="92320" x="3527425" y="5160963"/>
          <p14:tracePt t="92332" x="3536950" y="5170488"/>
          <p14:tracePt t="92349" x="3562350" y="5170488"/>
          <p14:tracePt t="92402" x="3571875" y="5170488"/>
          <p14:tracePt t="92415" x="3571875" y="5180013"/>
          <p14:tracePt t="92474" x="3581400" y="5180013"/>
          <p14:tracePt t="92498" x="3608388" y="5180013"/>
          <p14:tracePt t="92512" x="3633788" y="5180013"/>
          <p14:tracePt t="92523" x="3652838" y="5180013"/>
          <p14:tracePt t="92535" x="3660775" y="5180013"/>
          <p14:tracePt t="92706" x="3679825" y="5180013"/>
          <p14:tracePt t="92707" x="3803650" y="5180013"/>
          <p14:tracePt t="92961" x="3813175" y="5180013"/>
          <p14:tracePt t="92971" x="3822700" y="5180013"/>
          <p14:tracePt t="93359" x="3902075" y="5180013"/>
          <p14:tracePt t="93374" x="3965575" y="5180013"/>
          <p14:tracePt t="93376" x="4071938" y="5187950"/>
          <p14:tracePt t="93390" x="4152900" y="5205413"/>
          <p14:tracePt t="93399" x="4224338" y="5214938"/>
          <p14:tracePt t="93415" x="4295775" y="5232400"/>
          <p14:tracePt t="93432" x="4303713" y="5232400"/>
          <p14:tracePt t="93449" x="4322763" y="5232400"/>
          <p14:tracePt t="93465" x="4375150" y="5232400"/>
          <p14:tracePt t="93483" x="4419600" y="5232400"/>
          <p14:tracePt t="93498" x="4473575" y="5232400"/>
          <p14:tracePt t="93515" x="4572000" y="5232400"/>
          <p14:tracePt t="93531" x="4598988" y="5232400"/>
          <p14:tracePt t="93549" x="4714875" y="5232400"/>
          <p14:tracePt t="93566" x="4786313" y="5232400"/>
          <p14:tracePt t="93581" x="4830763" y="5232400"/>
          <p14:tracePt t="93598" x="4884738" y="5241925"/>
          <p14:tracePt t="93615" x="4894263" y="5251450"/>
          <p14:tracePt t="93650" x="4902200" y="5251450"/>
          <p14:tracePt t="94402" x="4911725" y="5251450"/>
          <p14:tracePt t="94438" x="4919663" y="5251450"/>
          <p14:tracePt t="94440" x="4929188" y="5251450"/>
          <p14:tracePt t="94457" x="4946650" y="5251450"/>
          <p14:tracePt t="94472" x="4956175" y="5251450"/>
          <p14:tracePt t="94481" x="4965700" y="5251450"/>
          <p14:tracePt t="94620" x="4956175" y="5251450"/>
          <p14:tracePt t="94630" x="4946650" y="5251450"/>
          <p14:tracePt t="94648" x="4919663" y="5241925"/>
          <p14:tracePt t="94665" x="4741863" y="5214938"/>
          <p14:tracePt t="94681" x="4625975" y="5197475"/>
          <p14:tracePt t="94699" x="4411663" y="5143500"/>
          <p14:tracePt t="94715" x="4098925" y="5054600"/>
          <p14:tracePt t="94732" x="3919538" y="4991100"/>
          <p14:tracePt t="94749" x="3741738" y="4929188"/>
          <p14:tracePt t="94749" x="3608388" y="4857750"/>
          <p14:tracePt t="94766" x="3509963" y="4803775"/>
          <p14:tracePt t="94781" x="3429000" y="4768850"/>
          <p14:tracePt t="94800" x="3205163" y="4687888"/>
          <p14:tracePt t="94815" x="3152775" y="4679950"/>
          <p14:tracePt t="94832" x="3108325" y="4660900"/>
          <p14:tracePt t="94848" x="3089275" y="4652963"/>
          <p14:tracePt t="95832" x="3089275" y="4670425"/>
          <p14:tracePt t="95845" x="3081338" y="4724400"/>
          <p14:tracePt t="95855" x="3062288" y="4759325"/>
          <p14:tracePt t="95865" x="3036888" y="4822825"/>
          <p14:tracePt t="95883" x="3036888" y="4840288"/>
          <p14:tracePt t="95899" x="3027363" y="4840288"/>
          <p14:tracePt t="95915" x="3017838" y="4840288"/>
          <p14:tracePt t="95990" x="3009900" y="4840288"/>
          <p14:tracePt t="96002" x="3000375" y="4840288"/>
          <p14:tracePt t="96012" x="2990850" y="4840288"/>
          <p14:tracePt t="96031" x="2982913" y="4840288"/>
          <p14:tracePt t="96220" x="3000375" y="4830763"/>
          <p14:tracePt t="96232" x="3044825" y="4751388"/>
          <p14:tracePt t="96257" x="3071813" y="4724400"/>
          <p14:tracePt t="96267" x="3160713" y="4697413"/>
          <p14:tracePt t="96282" x="3268663" y="4687888"/>
          <p14:tracePt t="96298" x="3330575" y="4687888"/>
          <p14:tracePt t="96299" x="3367088" y="4687888"/>
          <p14:tracePt t="96316" x="3482975" y="4687888"/>
          <p14:tracePt t="96332" x="3581400" y="4687888"/>
          <p14:tracePt t="96349" x="3660775" y="4687888"/>
          <p14:tracePt t="96349" x="3724275" y="4687888"/>
          <p14:tracePt t="96366" x="3795713" y="4697413"/>
          <p14:tracePt t="96381" x="3902075" y="4705350"/>
          <p14:tracePt t="96399" x="4322763" y="4875213"/>
          <p14:tracePt t="96415" x="4500563" y="4946650"/>
          <p14:tracePt t="96432" x="4848225" y="5062538"/>
          <p14:tracePt t="96448" x="5045075" y="5126038"/>
          <p14:tracePt t="96466" x="5081588" y="5133975"/>
          <p14:tracePt t="96481" x="5089525" y="5133975"/>
          <p14:tracePt t="96498" x="5108575" y="5143500"/>
          <p14:tracePt t="96562" x="5116513" y="5143500"/>
          <p14:tracePt t="96585" x="5133975" y="5153025"/>
          <p14:tracePt t="96599" x="5133975" y="5160963"/>
          <p14:tracePt t="96600" x="5143500" y="5160963"/>
          <p14:tracePt t="97045" x="5143500" y="5153025"/>
          <p14:tracePt t="97057" x="5143500" y="5126038"/>
          <p14:tracePt t="97070" x="5143500" y="5099050"/>
          <p14:tracePt t="97072" x="5143500" y="5054600"/>
          <p14:tracePt t="97081" x="5143500" y="5027613"/>
          <p14:tracePt t="97098" x="5143500" y="4983163"/>
          <p14:tracePt t="97115" x="5143500" y="4830763"/>
          <p14:tracePt t="97132" x="5160963" y="4776788"/>
          <p14:tracePt t="97149" x="5384800" y="4732338"/>
          <p14:tracePt t="97166" x="5491163" y="4732338"/>
          <p14:tracePt t="97186" x="5661025" y="4803775"/>
          <p14:tracePt t="97198" x="6054725" y="5081588"/>
          <p14:tracePt t="97215" x="6126163" y="5133975"/>
          <p14:tracePt t="97231" x="6188075" y="5180013"/>
          <p14:tracePt t="97298" x="6197600" y="5180013"/>
          <p14:tracePt t="97311" x="6197600" y="5187950"/>
          <p14:tracePt t="97360" x="6205538" y="5187950"/>
          <p14:tracePt t="97372" x="6215063" y="5187950"/>
          <p14:tracePt t="97542" x="6215063" y="5160963"/>
          <p14:tracePt t="97553" x="6188075" y="5099050"/>
          <p14:tracePt t="97564" x="6126163" y="5037138"/>
          <p14:tracePt t="97566" x="6027738" y="5000625"/>
          <p14:tracePt t="97581" x="5965825" y="4973638"/>
          <p14:tracePt t="97598" x="5894388" y="4946650"/>
          <p14:tracePt t="97616" x="5875338" y="4938713"/>
          <p14:tracePt t="97631" x="5867400" y="4938713"/>
          <p14:tracePt t="97648" x="5643563" y="4938713"/>
          <p14:tracePt t="97692" x="5554663" y="4938713"/>
          <p14:tracePt t="97715" x="5438775" y="4938713"/>
          <p14:tracePt t="97717" x="5251450" y="4938713"/>
          <p14:tracePt t="97750" x="5224463" y="4938713"/>
          <p14:tracePt t="97751" x="5205413" y="4938713"/>
          <p14:tracePt t="97785" x="5197475" y="4938713"/>
          <p14:tracePt t="97929" x="5197475" y="4929188"/>
          <p14:tracePt t="99954" x="5160963" y="4919663"/>
          <p14:tracePt t="99967" x="5126038" y="4911725"/>
          <p14:tracePt t="99977" x="5099050" y="4902200"/>
          <p14:tracePt t="99981" x="5081588" y="4894263"/>
          <p14:tracePt t="99997" x="5054600" y="4884738"/>
          <p14:tracePt t="100040" x="5045075" y="4875213"/>
          <p14:tracePt t="100053" x="5037138" y="4875213"/>
          <p14:tracePt t="100065" x="5018088" y="4875213"/>
          <p14:tracePt t="100071" x="4973638" y="4867275"/>
          <p14:tracePt t="100081" x="4929188" y="4857750"/>
          <p14:tracePt t="100098" x="4848225" y="4813300"/>
          <p14:tracePt t="100115" x="4830763" y="4795838"/>
          <p14:tracePt t="100131" x="4803775" y="4759325"/>
          <p14:tracePt t="100148" x="4795838" y="4751388"/>
          <p14:tracePt t="100164" x="4786313" y="4741863"/>
          <p14:tracePt t="100181" x="4751388" y="4732338"/>
          <p14:tracePt t="100199" x="4705350" y="4724400"/>
          <p14:tracePt t="100214" x="4670425" y="4724400"/>
          <p14:tracePt t="100231" x="4589463" y="4714875"/>
          <p14:tracePt t="100248" x="4572000" y="4714875"/>
          <p14:tracePt t="100265" x="4562475" y="4714875"/>
          <p14:tracePt t="100281" x="4510088" y="4714875"/>
          <p14:tracePt t="100300" x="4483100" y="4714875"/>
          <p14:tracePt t="100314" x="4394200" y="4714875"/>
          <p14:tracePt t="100332" x="4375150" y="4714875"/>
          <p14:tracePt t="100348" x="4357688" y="4714875"/>
          <p14:tracePt t="100364" x="4330700" y="4714875"/>
          <p14:tracePt t="100380" x="4322763" y="4714875"/>
          <p14:tracePt t="100398" x="4303713" y="4714875"/>
          <p14:tracePt t="100415" x="4295775" y="4714875"/>
          <p14:tracePt t="100431" x="4295775" y="4724400"/>
          <p14:tracePt t="100447" x="4276725" y="4741863"/>
          <p14:tracePt t="100488" x="4259263" y="4741863"/>
          <p14:tracePt t="100513" x="4241800" y="4741863"/>
          <p14:tracePt t="100524" x="4205288" y="4741863"/>
          <p14:tracePt t="100536" x="4187825" y="4741863"/>
          <p14:tracePt t="100547" x="4170363" y="4741863"/>
          <p14:tracePt t="100559" x="4152900" y="4741863"/>
          <p14:tracePt t="100564" x="4133850" y="4741863"/>
          <p14:tracePt t="100581" x="4125913" y="4741863"/>
          <p14:tracePt t="101118" x="4108450" y="4741863"/>
          <p14:tracePt t="101131" x="4081463" y="4741863"/>
          <p14:tracePt t="101142" x="4054475" y="4741863"/>
          <p14:tracePt t="101154" x="4027488" y="4741863"/>
          <p14:tracePt t="101168" x="4000500" y="4741863"/>
          <p14:tracePt t="101169" x="3983038" y="4741863"/>
          <p14:tracePt t="101169" x="3956050" y="4741863"/>
          <p14:tracePt t="101203" x="3919538" y="4732338"/>
          <p14:tracePt t="101215" x="3857625" y="4732338"/>
          <p14:tracePt t="101220" x="3803650" y="4724400"/>
          <p14:tracePt t="101231" x="3714750" y="4714875"/>
          <p14:tracePt t="101247" x="3633788" y="4697413"/>
          <p14:tracePt t="101265" x="3608388" y="4697413"/>
          <p14:tracePt t="101281" x="3571875" y="4687888"/>
          <p14:tracePt t="101298" x="3438525" y="4679950"/>
          <p14:tracePt t="101316" x="3402013" y="4679950"/>
          <p14:tracePt t="101332" x="3357563" y="4679950"/>
          <p14:tracePt t="101349" x="3340100" y="4679950"/>
          <p14:tracePt t="101365" x="3322638" y="4679950"/>
          <p14:tracePt t="101381" x="3286125" y="4679950"/>
          <p14:tracePt t="101398" x="3268663" y="4679950"/>
          <p14:tracePt t="101414" x="3241675" y="4679950"/>
          <p14:tracePt t="101431" x="3214688" y="4679950"/>
          <p14:tracePt t="101448" x="3197225" y="4679950"/>
          <p14:tracePt t="101464" x="3187700" y="4679950"/>
          <p14:tracePt t="101481" x="3143250" y="4679950"/>
          <p14:tracePt t="101497" x="3125788" y="4679950"/>
          <p14:tracePt t="101514" x="3089275" y="4679950"/>
          <p14:tracePt t="101532" x="3081338" y="4679950"/>
          <p14:tracePt t="101567" x="3062288" y="4670425"/>
          <p14:tracePt t="101628" x="3027363" y="4670425"/>
          <p14:tracePt t="101628" x="2990850" y="4670425"/>
          <p14:tracePt t="101653" x="2965450" y="4670425"/>
          <p14:tracePt t="101663" x="2938463" y="4670425"/>
          <p14:tracePt t="101673" x="2928938" y="4670425"/>
          <p14:tracePt t="101681" x="2911475" y="4670425"/>
          <p14:tracePt t="101698" x="2901950" y="4670425"/>
          <p14:tracePt t="101714" x="2894013" y="4670425"/>
          <p14:tracePt t="101731" x="2874963" y="4670425"/>
          <p14:tracePt t="101748" x="2840038" y="4679950"/>
          <p14:tracePt t="101764" x="2813050" y="4679950"/>
          <p14:tracePt t="101781" x="2776538" y="4679950"/>
          <p14:tracePt t="101798" x="2768600" y="4679950"/>
          <p14:tracePt t="101816" x="2759075" y="4679950"/>
          <p14:tracePt t="101831" x="2741613" y="4679950"/>
          <p14:tracePt t="101854" x="2732088" y="4687888"/>
          <p14:tracePt t="101866" x="2724150" y="4687888"/>
          <p14:tracePt t="101881" x="2705100" y="4687888"/>
          <p14:tracePt t="101899" x="2697163" y="4687888"/>
          <p14:tracePt t="101920" x="2687638" y="4687888"/>
          <p14:tracePt t="101932" x="2679700" y="4687888"/>
          <p14:tracePt t="101947" x="2660650" y="4697413"/>
          <p14:tracePt t="101965" x="2625725" y="4705350"/>
          <p14:tracePt t="101981" x="2608263" y="4705350"/>
          <p14:tracePt t="101998" x="2598738" y="4705350"/>
          <p14:tracePt t="102014" x="2589213" y="4705350"/>
          <p14:tracePt t="106526" x="2598738" y="4714875"/>
          <p14:tracePt t="106528" x="2598738" y="4724400"/>
          <p14:tracePt t="106551" x="2616200" y="4724400"/>
          <p14:tracePt t="106552" x="2625725" y="4732338"/>
          <p14:tracePt t="106565" x="2643188" y="4741863"/>
          <p14:tracePt t="106580" x="2660650" y="4741863"/>
          <p14:tracePt t="106580" x="2687638" y="4741863"/>
          <p14:tracePt t="106599" x="2705100" y="4741863"/>
          <p14:tracePt t="106613" x="2724150" y="4751388"/>
          <p14:tracePt t="106630" x="2751138" y="4759325"/>
          <p14:tracePt t="106648" x="2786063" y="4768850"/>
          <p14:tracePt t="106664" x="2857500" y="4786313"/>
          <p14:tracePt t="106680" x="3027363" y="4813300"/>
          <p14:tracePt t="106698" x="3108325" y="4830763"/>
          <p14:tracePt t="106714" x="3214688" y="4848225"/>
          <p14:tracePt t="106731" x="3517900" y="4929188"/>
          <p14:tracePt t="106747" x="3589338" y="4965700"/>
          <p14:tracePt t="106764" x="3786188" y="5037138"/>
          <p14:tracePt t="106781" x="3938588" y="5062538"/>
          <p14:tracePt t="106797" x="4081463" y="5099050"/>
          <p14:tracePt t="106815" x="4527550" y="5160963"/>
          <p14:tracePt t="106831" x="4741863" y="5205413"/>
          <p14:tracePt t="106847" x="4830763" y="5214938"/>
          <p14:tracePt t="106847" x="4938713" y="5232400"/>
          <p14:tracePt t="106866" x="5143500" y="5259388"/>
          <p14:tracePt t="106882" x="5268913" y="5268913"/>
          <p14:tracePt t="106897" x="5384800" y="5276850"/>
          <p14:tracePt t="106897" x="5537200" y="5295900"/>
          <p14:tracePt t="106916" x="5786438" y="5322888"/>
          <p14:tracePt t="106931" x="5929313" y="5348288"/>
          <p14:tracePt t="106948" x="6089650" y="5402263"/>
          <p14:tracePt t="106964" x="6134100" y="5473700"/>
          <p14:tracePt t="107278" x="6116638" y="5473700"/>
          <p14:tracePt t="107290" x="6099175" y="5473700"/>
          <p14:tracePt t="107298" x="6062663" y="5473700"/>
          <p14:tracePt t="107313" x="6000750" y="5473700"/>
          <p14:tracePt t="107315" x="5929313" y="5465763"/>
          <p14:tracePt t="107331" x="5894388" y="5446713"/>
          <p14:tracePt t="107347" x="5786438" y="5330825"/>
          <p14:tracePt t="107366" x="5715000" y="5251450"/>
          <p14:tracePt t="107380" x="5616575" y="5160963"/>
          <p14:tracePt t="107398" x="5491163" y="5010150"/>
          <p14:tracePt t="107414" x="5446713" y="4776788"/>
          <p14:tracePt t="107431" x="5348288" y="4303713"/>
          <p14:tracePt t="107447" x="5322888" y="4054475"/>
          <p14:tracePt t="107464" x="5303838" y="3857625"/>
          <p14:tracePt t="107480" x="5303838" y="3643313"/>
          <p14:tracePt t="107498" x="5303838" y="3517900"/>
          <p14:tracePt t="107513" x="5348288" y="3330575"/>
          <p14:tracePt t="107531" x="5527675" y="3089275"/>
          <p14:tracePt t="107547" x="5705475" y="2973388"/>
          <p14:tracePt t="107564" x="5956300" y="2724150"/>
          <p14:tracePt t="107581" x="6099175" y="2633663"/>
          <p14:tracePt t="107598" x="6653213" y="2465388"/>
          <p14:tracePt t="107638" x="6848475" y="2465388"/>
          <p14:tracePt t="107648" x="7010400" y="2473325"/>
          <p14:tracePt t="107664" x="7375525" y="2732088"/>
          <p14:tracePt t="107680" x="7554913" y="2867025"/>
          <p14:tracePt t="107697" x="7796213" y="3116263"/>
          <p14:tracePt t="107715" x="7840663" y="3259138"/>
          <p14:tracePt t="107730" x="7848600" y="3394075"/>
          <p14:tracePt t="107748" x="7823200" y="3554413"/>
          <p14:tracePt t="107764" x="7769225" y="3598863"/>
          <p14:tracePt t="107781" x="7680325" y="3643313"/>
          <p14:tracePt t="107797" x="7500938" y="3786188"/>
          <p14:tracePt t="107815" x="7446963" y="3840163"/>
          <p14:tracePt t="107830" x="7205663" y="3919538"/>
          <p14:tracePt t="107849" x="7089775" y="3938588"/>
          <p14:tracePt t="107864" x="6965950" y="3938588"/>
          <p14:tracePt t="107882" x="6562725" y="3786188"/>
          <p14:tracePt t="107898" x="6394450" y="3697288"/>
          <p14:tracePt t="107915" x="6323013" y="3633788"/>
          <p14:tracePt t="107930" x="6205538" y="3562350"/>
          <p14:tracePt t="107948" x="6134100" y="3536950"/>
          <p14:tracePt t="107964" x="6081713" y="3500438"/>
          <p14:tracePt t="107964" x="6027738" y="3473450"/>
          <p14:tracePt t="107982" x="5973763" y="3419475"/>
          <p14:tracePt t="107997" x="5946775" y="3367088"/>
          <p14:tracePt t="108015" x="5919788" y="3313113"/>
          <p14:tracePt t="108031" x="5911850" y="3303588"/>
          <p14:tracePt t="108047" x="5911850" y="3295650"/>
          <p14:tracePt t="108064" x="5911850" y="3286125"/>
          <p14:tracePt t="108081" x="5902325" y="3276600"/>
          <p14:tracePt t="108151" x="5902325" y="3268663"/>
          <p14:tracePt t="108163" x="5884863" y="3232150"/>
          <p14:tracePt t="108179" x="5867400" y="3197225"/>
          <p14:tracePt t="108299" x="5857875" y="3044825"/>
          <p14:tracePt t="108380" x="5857875" y="3036888"/>
          <p14:tracePt t="108539" x="5867400" y="3027363"/>
          <p14:tracePt t="108555" x="5875338" y="3017838"/>
          <p14:tracePt t="108556" x="5894388" y="3009900"/>
          <p14:tracePt t="108564" x="5902325" y="3000375"/>
          <p14:tracePt t="108580" x="5919788" y="2990850"/>
          <p14:tracePt t="108598" x="5973763" y="2955925"/>
          <p14:tracePt t="108613" x="5983288" y="2938463"/>
          <p14:tracePt t="108630" x="6010275" y="2911475"/>
          <p14:tracePt t="108649" x="6027738" y="2901950"/>
          <p14:tracePt t="108664" x="6108700" y="2874963"/>
          <p14:tracePt t="108688" x="6161088" y="2867025"/>
          <p14:tracePt t="108698" x="6224588" y="2857500"/>
          <p14:tracePt t="108715" x="6251575" y="2857500"/>
          <p14:tracePt t="108731" x="6296025" y="2857500"/>
          <p14:tracePt t="108748" x="6348413" y="2857500"/>
          <p14:tracePt t="108764" x="6446838" y="2857500"/>
          <p14:tracePt t="108781" x="6581775" y="2884488"/>
          <p14:tracePt t="108797" x="6653213" y="2911475"/>
          <p14:tracePt t="108815" x="6919913" y="3062288"/>
          <p14:tracePt t="108830" x="7045325" y="3160713"/>
          <p14:tracePt t="108847" x="7170738" y="3259138"/>
          <p14:tracePt t="108864" x="7313613" y="3455988"/>
          <p14:tracePt t="108881" x="7394575" y="3581400"/>
          <p14:tracePt t="108897" x="7439025" y="3687763"/>
          <p14:tracePt t="108897" x="7456488" y="3741738"/>
          <p14:tracePt t="108915" x="7466013" y="3759200"/>
          <p14:tracePt t="108930" x="7466013" y="3768725"/>
          <p14:tracePt t="108947" x="7446963" y="3786188"/>
          <p14:tracePt t="108964" x="7412038" y="3795713"/>
          <p14:tracePt t="108980" x="7358063" y="3822700"/>
          <p14:tracePt t="108997" x="7269163" y="3848100"/>
          <p14:tracePt t="109015" x="7116763" y="3875088"/>
          <p14:tracePt t="109031" x="7010400" y="3894138"/>
          <p14:tracePt t="109031" x="6911975" y="3902075"/>
          <p14:tracePt t="109064" x="6804025" y="3911600"/>
          <p14:tracePt t="109065" x="6680200" y="3911600"/>
          <p14:tracePt t="109081" x="6330950" y="3911600"/>
          <p14:tracePt t="109099" x="6099175" y="3919538"/>
          <p14:tracePt t="109114" x="5894388" y="3938588"/>
          <p14:tracePt t="109130" x="5697538" y="3938588"/>
          <p14:tracePt t="109147" x="5572125" y="3938588"/>
          <p14:tracePt t="109163" x="5357813" y="3929063"/>
          <p14:tracePt t="109186" x="5276850" y="3902075"/>
          <p14:tracePt t="109198" x="5224463" y="3875088"/>
          <p14:tracePt t="109214" x="5133975" y="3830638"/>
          <p14:tracePt t="109232" x="4956175" y="3652838"/>
          <p14:tracePt t="109281" x="4911725" y="3571875"/>
          <p14:tracePt t="109282" x="4830763" y="3419475"/>
          <p14:tracePt t="109308" x="4813300" y="3340100"/>
          <p14:tracePt t="109324" x="4813300" y="3286125"/>
          <p14:tracePt t="109331" x="4813300" y="3160713"/>
          <p14:tracePt t="109347" x="4973638" y="2894013"/>
          <p14:tracePt t="109365" x="5099050" y="2803525"/>
          <p14:tracePt t="109380" x="5608638" y="2633663"/>
          <p14:tracePt t="109433" x="5965825" y="2581275"/>
          <p14:tracePt t="109472" x="6215063" y="2571750"/>
          <p14:tracePt t="109473" x="6340475" y="2571750"/>
          <p14:tracePt t="109491" x="6581775" y="2571750"/>
          <p14:tracePt t="109497" x="6804025" y="2589213"/>
          <p14:tracePt t="109513" x="6973888" y="2625725"/>
          <p14:tracePt t="109530" x="7358063" y="2724150"/>
          <p14:tracePt t="109546" x="7483475" y="2803525"/>
          <p14:tracePt t="109563" x="7572375" y="2965450"/>
          <p14:tracePt t="109582" x="7581900" y="3009900"/>
          <p14:tracePt t="109597" x="7581900" y="3027363"/>
          <p14:tracePt t="109615" x="7581900" y="3044825"/>
          <p14:tracePt t="109655" x="7572375" y="3044825"/>
          <p14:tracePt t="109690" x="7572375" y="3036888"/>
          <p14:tracePt t="109715" x="7572375" y="3027363"/>
          <p14:tracePt t="109726" x="7572375" y="3017838"/>
          <p14:tracePt t="109812" x="7572375" y="3009900"/>
          <p14:tracePt t="109848" x="7572375" y="3000375"/>
          <p14:tracePt t="110636" x="7572375" y="3009900"/>
          <p14:tracePt t="110648" x="7572375" y="3036888"/>
          <p14:tracePt t="110659" x="7572375" y="3062288"/>
          <p14:tracePt t="110672" x="7572375" y="3081338"/>
          <p14:tracePt t="110684" x="7572375" y="3108325"/>
          <p14:tracePt t="110685" x="7572375" y="3187700"/>
          <p14:tracePt t="110697" x="7572375" y="3276600"/>
          <p14:tracePt t="110714" x="7589838" y="3402013"/>
          <p14:tracePt t="110730" x="7616825" y="3544888"/>
          <p14:tracePt t="110747" x="7626350" y="3581400"/>
          <p14:tracePt t="110763" x="7634288" y="3643313"/>
          <p14:tracePt t="110781" x="7653338" y="3803650"/>
          <p14:tracePt t="110797" x="7661275" y="3867150"/>
          <p14:tracePt t="110814" x="7680325" y="4089400"/>
          <p14:tracePt t="110830" x="7705725" y="4259263"/>
          <p14:tracePt t="110847" x="7705725" y="4357688"/>
          <p14:tracePt t="110863" x="7705725" y="4465638"/>
          <p14:tracePt t="110880" x="7705725" y="4491038"/>
          <p14:tracePt t="110897" x="7688263" y="4562475"/>
          <p14:tracePt t="110929" x="7680325" y="4589463"/>
          <p14:tracePt t="110947" x="7643813" y="4741863"/>
          <p14:tracePt t="110964" x="7634288" y="4795838"/>
          <p14:tracePt t="110980" x="7616825" y="4830763"/>
          <p14:tracePt t="110997" x="7554913" y="4894263"/>
          <p14:tracePt t="111013" x="7518400" y="4902200"/>
          <p14:tracePt t="111030" x="7491413" y="4911725"/>
          <p14:tracePt t="111048" x="7412038" y="4938713"/>
          <p14:tracePt t="111064" x="7385050" y="4938713"/>
          <p14:tracePt t="111080" x="7358063" y="4956175"/>
          <p14:tracePt t="111120" x="7340600" y="5010150"/>
          <p14:tracePt t="111138" x="7313613" y="5037138"/>
          <p14:tracePt t="111679" x="7313613" y="5045075"/>
          <p14:tracePt t="111690" x="7296150" y="5089525"/>
          <p14:tracePt t="111703" x="7232650" y="5143500"/>
          <p14:tracePt t="111715" x="7170738" y="5205413"/>
          <p14:tracePt t="111716" x="7099300" y="5286375"/>
          <p14:tracePt t="111730" x="7054850" y="5375275"/>
          <p14:tracePt t="111747" x="6938963" y="5500688"/>
          <p14:tracePt t="111764" x="6848475" y="5527675"/>
          <p14:tracePt t="111780" x="6769100" y="5545138"/>
          <p14:tracePt t="111797" x="6634163" y="5562600"/>
          <p14:tracePt t="111830" x="6599238" y="5562600"/>
          <p14:tracePt t="111832" x="6554788" y="5562600"/>
          <p14:tracePt t="111847" x="6473825" y="5562600"/>
          <p14:tracePt t="111864" x="6438900" y="5562600"/>
          <p14:tracePt t="111880" x="6419850" y="5554663"/>
          <p14:tracePt t="111898" x="6411913" y="5554663"/>
          <p14:tracePt t="111913" x="6411913" y="5545138"/>
          <p14:tracePt t="111930" x="6402388" y="5545138"/>
          <p14:tracePt t="111947" x="6394450" y="5545138"/>
          <p14:tracePt t="112018" x="6394450" y="5537200"/>
          <p14:tracePt t="112067" x="6384925" y="5527675"/>
          <p14:tracePt t="112078" x="6357938" y="5510213"/>
          <p14:tracePt t="112089" x="6357938" y="5491163"/>
          <p14:tracePt t="112096" x="6330950" y="5473700"/>
          <p14:tracePt t="112114" x="6313488" y="5456238"/>
          <p14:tracePt t="112145" x="6303963" y="5456238"/>
          <p14:tracePt t="112145" x="6296025" y="5446713"/>
          <p14:tracePt t="112189" x="6286500" y="5446713"/>
          <p14:tracePt t="112237" x="6269038" y="5446713"/>
          <p14:tracePt t="112249" x="6259513" y="5446713"/>
          <p14:tracePt t="112253" x="6251575" y="5446713"/>
          <p14:tracePt t="112444" x="6259513" y="5446713"/>
          <p14:tracePt t="112527" x="6276975" y="5446713"/>
          <p14:tracePt t="112551" x="6296025" y="5438775"/>
          <p14:tracePt t="112564" x="6303963" y="5429250"/>
          <p14:tracePt t="112571" x="6330950" y="5411788"/>
          <p14:tracePt t="112580" x="6375400" y="5384800"/>
          <p14:tracePt t="112597" x="6483350" y="5330825"/>
          <p14:tracePt t="112615" x="6510338" y="5313363"/>
          <p14:tracePt t="112630" x="6527800" y="5313363"/>
          <p14:tracePt t="112648" x="6554788" y="5313363"/>
          <p14:tracePt t="112664" x="6581775" y="5357813"/>
          <p14:tracePt t="112722" x="6581775" y="5367338"/>
          <p14:tracePt t="112870" x="6589713" y="5367338"/>
          <p14:tracePt t="121498" x="6572250" y="5367338"/>
          <p14:tracePt t="121503" x="6402388" y="5340350"/>
          <p14:tracePt t="121537" x="6375400" y="5330825"/>
          <p14:tracePt t="121548" x="6357938" y="5313363"/>
          <p14:tracePt t="121563" x="6330950" y="5295900"/>
          <p14:tracePt t="121580" x="6296025" y="5251450"/>
          <p14:tracePt t="121596" x="6286500" y="5232400"/>
          <p14:tracePt t="121614" x="6251575" y="5187950"/>
          <p14:tracePt t="121630" x="6180138" y="5045075"/>
          <p14:tracePt t="121648" x="6153150" y="4991100"/>
          <p14:tracePt t="121663" x="6126163" y="4938713"/>
          <p14:tracePt t="121716" x="6126163" y="4929188"/>
          <p14:tracePt t="121729" x="6134100" y="4919663"/>
          <p14:tracePt t="121741" x="6170613" y="4919663"/>
          <p14:tracePt t="121752" x="6205538" y="4919663"/>
          <p14:tracePt t="121765" x="6232525" y="4911725"/>
          <p14:tracePt t="121768" x="6259513" y="4911725"/>
          <p14:tracePt t="121780" x="6276975" y="4911725"/>
          <p14:tracePt t="121796" x="6303963" y="4911725"/>
          <p14:tracePt t="121796" x="6330950" y="4911725"/>
          <p14:tracePt t="121814" x="6367463" y="4911725"/>
          <p14:tracePt t="121831" x="6429375" y="4938713"/>
          <p14:tracePt t="121846" x="6510338" y="5000625"/>
          <p14:tracePt t="121866" x="6545263" y="5062538"/>
          <p14:tracePt t="121887" x="6545263" y="5072063"/>
          <p14:tracePt t="121905" x="6545263" y="5081588"/>
          <p14:tracePt t="121983" x="6500813" y="5089525"/>
          <p14:tracePt t="121998" x="6456363" y="5089525"/>
          <p14:tracePt t="122007" x="6419850" y="5072063"/>
          <p14:tracePt t="122019" x="6375400" y="5027613"/>
          <p14:tracePt t="122032" x="6340475" y="4973638"/>
          <p14:tracePt t="122046" x="6303963" y="4919663"/>
          <p14:tracePt t="122047" x="6269038" y="4857750"/>
          <p14:tracePt t="122063" x="6205538" y="4679950"/>
          <p14:tracePt t="122080" x="6188075" y="4589463"/>
          <p14:tracePt t="122097" x="6188075" y="4572000"/>
          <p14:tracePt t="122113" x="6232525" y="4527550"/>
          <p14:tracePt t="122131" x="6259513" y="4510088"/>
          <p14:tracePt t="122146" x="6296025" y="4510088"/>
          <p14:tracePt t="122163" x="6446838" y="4545013"/>
          <p14:tracePt t="122180" x="6510338" y="4598988"/>
          <p14:tracePt t="122197" x="6572250" y="4697413"/>
          <p14:tracePt t="122213" x="6608763" y="4813300"/>
          <p14:tracePt t="122230" x="6608763" y="4840288"/>
          <p14:tracePt t="122248" x="6599238" y="4875213"/>
          <p14:tracePt t="122263" x="6537325" y="4902200"/>
          <p14:tracePt t="122280" x="6491288" y="4911725"/>
          <p14:tracePt t="122296" x="6411913" y="4919663"/>
          <p14:tracePt t="122330" x="6394450" y="4929188"/>
          <p14:tracePt t="122331" x="6367463" y="4929188"/>
          <p14:tracePt t="122331" x="6357938" y="4929188"/>
          <p14:tracePt t="122349" x="6340475" y="4929188"/>
          <p14:tracePt t="122369" x="6313488" y="4929188"/>
          <p14:tracePt t="122380" x="6269038" y="4919663"/>
          <p14:tracePt t="122397" x="6224588" y="4911725"/>
          <p14:tracePt t="122431" x="6205538" y="4911725"/>
          <p14:tracePt t="122432" x="6197600" y="4902200"/>
          <p14:tracePt t="122447" x="6197600" y="4894263"/>
          <p14:tracePt t="122492" x="6197600" y="4884738"/>
          <p14:tracePt t="122503" x="6215063" y="4875213"/>
          <p14:tracePt t="122511" x="6242050" y="4840288"/>
          <p14:tracePt t="122524" x="6330950" y="4732338"/>
          <p14:tracePt t="122556" x="6653213" y="4884738"/>
          <p14:tracePt t="122609" x="6759575" y="5054600"/>
          <p14:tracePt t="131085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 209"/>
          <p:cNvGrpSpPr/>
          <p:nvPr/>
        </p:nvGrpSpPr>
        <p:grpSpPr>
          <a:xfrm>
            <a:off x="761954" y="304776"/>
            <a:ext cx="3505113" cy="1676361"/>
            <a:chOff x="-44" y="-22"/>
            <a:chExt cx="3505112" cy="1676359"/>
          </a:xfrm>
        </p:grpSpPr>
        <p:sp>
          <p:nvSpPr>
            <p:cNvPr id="207" name="Shape 207"/>
            <p:cNvSpPr/>
            <p:nvPr/>
          </p:nvSpPr>
          <p:spPr>
            <a:xfrm>
              <a:off x="-45" y="-23"/>
              <a:ext cx="3505113" cy="1676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spcBef>
                  <a:spcPts val="1900"/>
                </a:spcBef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138032" y="152400"/>
              <a:ext cx="3229137" cy="1371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>
                <a:spcBef>
                  <a:spcPts val="1200"/>
                </a:spcBef>
              </a:pPr>
              <a:r>
                <a:rPr sz="2000" u="sng" dirty="0">
                  <a:latin typeface="Comic Sans MS"/>
                  <a:ea typeface="Comic Sans MS"/>
                  <a:cs typeface="Comic Sans MS"/>
                  <a:sym typeface="Comic Sans MS"/>
                </a:rPr>
                <a:t>Hereditary tumors</a:t>
              </a:r>
              <a:endParaRPr dirty="0"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spcBef>
                  <a:spcPts val="1200"/>
                </a:spcBef>
              </a:pPr>
              <a:r>
                <a:rPr sz="2000" dirty="0">
                  <a:latin typeface="Comic Sans MS"/>
                  <a:ea typeface="Comic Sans MS"/>
                  <a:cs typeface="Comic Sans MS"/>
                  <a:sym typeface="Comic Sans MS"/>
                </a:rPr>
                <a:t>High penetrant monogenic </a:t>
              </a:r>
              <a:endParaRPr dirty="0"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spcBef>
                  <a:spcPts val="1200"/>
                </a:spcBef>
              </a:pPr>
              <a:r>
                <a:rPr sz="2000" dirty="0">
                  <a:latin typeface="Comic Sans MS"/>
                  <a:ea typeface="Comic Sans MS"/>
                  <a:cs typeface="Comic Sans MS"/>
                  <a:sym typeface="Comic Sans MS"/>
                </a:rPr>
                <a:t>syndromes</a:t>
              </a:r>
            </a:p>
          </p:txBody>
        </p:sp>
      </p:grpSp>
      <p:sp>
        <p:nvSpPr>
          <p:cNvPr id="210" name="Shape 210"/>
          <p:cNvSpPr/>
          <p:nvPr/>
        </p:nvSpPr>
        <p:spPr>
          <a:xfrm>
            <a:off x="4648199" y="304775"/>
            <a:ext cx="4244975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rPr sz="2400" b="1" dirty="0">
                <a:solidFill>
                  <a:srgbClr val="FF0000"/>
                </a:solidFill>
              </a:rPr>
              <a:t>Cancer recognized as hereditary disease </a:t>
            </a:r>
            <a:r>
              <a:rPr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smtClean="0">
                <a:solidFill>
                  <a:srgbClr val="FF0000"/>
                </a:solidFill>
              </a:rPr>
              <a:t>(end </a:t>
            </a:r>
            <a:r>
              <a:rPr sz="2400" b="1" dirty="0" smtClean="0">
                <a:solidFill>
                  <a:srgbClr val="FF0000"/>
                </a:solidFill>
              </a:rPr>
              <a:t>of </a:t>
            </a:r>
            <a:r>
              <a:rPr sz="2400" b="1" dirty="0">
                <a:solidFill>
                  <a:srgbClr val="FF0000"/>
                </a:solidFill>
              </a:rPr>
              <a:t>the 19th </a:t>
            </a:r>
            <a:r>
              <a:rPr sz="2400" b="1" dirty="0" smtClean="0">
                <a:solidFill>
                  <a:srgbClr val="FF0000"/>
                </a:solidFill>
              </a:rPr>
              <a:t>century</a:t>
            </a:r>
            <a:r>
              <a:rPr lang="it-IT" sz="2400" b="1" dirty="0" smtClean="0">
                <a:solidFill>
                  <a:srgbClr val="FF0000"/>
                </a:solidFill>
              </a:rPr>
              <a:t>)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1219199" y="2262186"/>
            <a:ext cx="2562971" cy="365126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effectLst/>
              </a:defRPr>
            </a:pPr>
            <a:r>
              <a:rPr sz="2000">
                <a:effectLst>
                  <a:outerShdw blurRad="12700" dist="25400" dir="2700000" rotWithShape="0">
                    <a:srgbClr val="DDDDDD"/>
                  </a:outerShdw>
                </a:effectLst>
              </a:rPr>
              <a:t>High penetrant genes</a:t>
            </a:r>
          </a:p>
        </p:txBody>
      </p:sp>
      <p:sp>
        <p:nvSpPr>
          <p:cNvPr id="212" name="Shape 212"/>
          <p:cNvSpPr/>
          <p:nvPr/>
        </p:nvSpPr>
        <p:spPr>
          <a:xfrm>
            <a:off x="762000" y="2819400"/>
            <a:ext cx="838200" cy="24225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800"/>
              </a:spcBef>
              <a:defRPr sz="1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400"/>
              <a:t>APC  VHL  WT1  RB1   NF1   NF2   p53   p16  BRCA1   BRCA2</a:t>
            </a:r>
          </a:p>
        </p:txBody>
      </p:sp>
      <p:sp>
        <p:nvSpPr>
          <p:cNvPr id="213" name="Shape 213"/>
          <p:cNvSpPr/>
          <p:nvPr/>
        </p:nvSpPr>
        <p:spPr>
          <a:xfrm>
            <a:off x="1905000" y="2971800"/>
            <a:ext cx="990600" cy="16986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800"/>
              </a:spcBef>
              <a:defRPr sz="1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400"/>
              <a:t>hMSH2  hMLH1   hPMS1   hPMS2   ATM    XPA  BLM     MUTYH</a:t>
            </a:r>
          </a:p>
        </p:txBody>
      </p:sp>
      <p:sp>
        <p:nvSpPr>
          <p:cNvPr id="214" name="Shape 214"/>
          <p:cNvSpPr/>
          <p:nvPr/>
        </p:nvSpPr>
        <p:spPr>
          <a:xfrm>
            <a:off x="3200400" y="3276600"/>
            <a:ext cx="762000" cy="4921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800"/>
              </a:spcBef>
              <a:defRPr sz="1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400"/>
              <a:t>RET   MET</a:t>
            </a:r>
          </a:p>
        </p:txBody>
      </p:sp>
      <p:pic>
        <p:nvPicPr>
          <p:cNvPr id="215" name="image6.jpeg" descr="Christian02"/>
          <p:cNvPicPr/>
          <p:nvPr/>
        </p:nvPicPr>
        <p:blipFill>
          <a:blip r:embed="rId5">
            <a:extLst/>
          </a:blip>
          <a:srcRect l="498"/>
          <a:stretch>
            <a:fillRect/>
          </a:stretch>
        </p:blipFill>
        <p:spPr>
          <a:xfrm>
            <a:off x="5219698" y="1617662"/>
            <a:ext cx="2482852" cy="3622676"/>
          </a:xfrm>
          <a:prstGeom prst="rect">
            <a:avLst/>
          </a:prstGeom>
          <a:ln>
            <a:solidFill/>
            <a:round/>
          </a:ln>
        </p:spPr>
      </p:pic>
      <p:sp>
        <p:nvSpPr>
          <p:cNvPr id="216" name="Shape 216"/>
          <p:cNvSpPr/>
          <p:nvPr/>
        </p:nvSpPr>
        <p:spPr>
          <a:xfrm>
            <a:off x="6781800" y="3213100"/>
            <a:ext cx="2209800" cy="12160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1000"/>
              </a:spcBef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Identified  by: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1000"/>
              </a:spcBef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Linkage analysis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spcBef>
                <a:spcPts val="1000"/>
              </a:spcBef>
              <a:buSzPct val="100000"/>
              <a:buFont typeface="Comic Sans MS"/>
              <a:buChar char="•"/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positional cloning</a:t>
            </a:r>
          </a:p>
        </p:txBody>
      </p:sp>
      <p:sp>
        <p:nvSpPr>
          <p:cNvPr id="217" name="Shape 217"/>
          <p:cNvSpPr/>
          <p:nvPr/>
        </p:nvSpPr>
        <p:spPr>
          <a:xfrm>
            <a:off x="4458865" y="3428999"/>
            <a:ext cx="503239" cy="2"/>
          </a:xfrm>
          <a:prstGeom prst="line">
            <a:avLst/>
          </a:prstGeom>
          <a:ln w="28575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18" name="Shape 218"/>
          <p:cNvSpPr/>
          <p:nvPr/>
        </p:nvSpPr>
        <p:spPr>
          <a:xfrm>
            <a:off x="685800" y="5257800"/>
            <a:ext cx="4419600" cy="644525"/>
          </a:xfrm>
          <a:prstGeom prst="rect">
            <a:avLst/>
          </a:prstGeom>
          <a:solidFill>
            <a:srgbClr val="CC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0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Most of the susceptibility cancer syndromes are dominant in the families</a:t>
            </a:r>
          </a:p>
        </p:txBody>
      </p:sp>
      <p:sp>
        <p:nvSpPr>
          <p:cNvPr id="219" name="Shape 219"/>
          <p:cNvSpPr/>
          <p:nvPr/>
        </p:nvSpPr>
        <p:spPr>
          <a:xfrm>
            <a:off x="1692275" y="6248400"/>
            <a:ext cx="6048375" cy="3270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0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Most of them follow Knudsen’s “two hits” hypothesis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2404028"/>
      </p:ext>
    </p:extLst>
  </p:cSld>
  <p:clrMapOvr>
    <a:masterClrMapping/>
  </p:clrMapOvr>
  <p:transition spd="med" advTm="97293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31" x="4572000" y="3429000"/>
          <p14:tracePt t="11242" x="4608513" y="3473450"/>
          <p14:tracePt t="11253" x="4643438" y="3509963"/>
          <p14:tracePt t="11266" x="4670425" y="3536950"/>
          <p14:tracePt t="11267" x="4724400" y="3571875"/>
          <p14:tracePt t="11280" x="4759325" y="3598863"/>
          <p14:tracePt t="11296" x="4776788" y="3608388"/>
          <p14:tracePt t="11312" x="4795838" y="3616325"/>
          <p14:tracePt t="11352" x="4803775" y="3616325"/>
          <p14:tracePt t="11386" x="4803775" y="3625850"/>
          <p14:tracePt t="11402" x="4840288" y="3660775"/>
          <p14:tracePt t="11485" x="4848225" y="3670300"/>
          <p14:tracePt t="11520" x="4857750" y="3679825"/>
          <p14:tracePt t="11535" x="4867275" y="3679825"/>
          <p14:tracePt t="11536" x="4884738" y="3679825"/>
          <p14:tracePt t="11546" x="4929188" y="3679825"/>
          <p14:tracePt t="11562" x="4973638" y="3679825"/>
          <p14:tracePt t="11579" x="5099050" y="3670300"/>
          <p14:tracePt t="11601" x="5276850" y="3598863"/>
          <p14:tracePt t="11611" x="5840413" y="2973388"/>
          <p14:tracePt t="11883" x="5840413" y="2965450"/>
          <p14:tracePt t="11896" x="5830888" y="2955925"/>
          <p14:tracePt t="11907" x="5813425" y="2938463"/>
          <p14:tracePt t="11918" x="5759450" y="2911475"/>
          <p14:tracePt t="11931" x="5661025" y="2847975"/>
          <p14:tracePt t="11945" x="5589588" y="2795588"/>
          <p14:tracePt t="11946" x="5527675" y="2751138"/>
          <p14:tracePt t="11962" x="5446713" y="2697163"/>
          <p14:tracePt t="11979" x="5180013" y="2384425"/>
          <p14:tracePt t="11997" x="5037138" y="2062163"/>
          <p14:tracePt t="12011" x="4822825" y="1036638"/>
          <p14:tracePt t="12029" x="4768850" y="536575"/>
          <p14:tracePt t="12045" x="4751388" y="312738"/>
          <p14:tracePt t="12062" x="4751388" y="204788"/>
          <p14:tracePt t="12080" x="4751388" y="196850"/>
          <p14:tracePt t="12114" x="4751388" y="204788"/>
          <p14:tracePt t="12115" x="4768850" y="231775"/>
          <p14:tracePt t="12128" x="4795838" y="285750"/>
          <p14:tracePt t="12146" x="4857750" y="393700"/>
          <p14:tracePt t="12162" x="4919663" y="446088"/>
          <p14:tracePt t="12179" x="4973638" y="490538"/>
          <p14:tracePt t="12196" x="5054600" y="544513"/>
          <p14:tracePt t="12213" x="5062538" y="554038"/>
          <p14:tracePt t="12228" x="5072063" y="561975"/>
          <p14:tracePt t="12246" x="5081588" y="598488"/>
          <p14:tracePt t="12261" x="5099050" y="660400"/>
          <p14:tracePt t="12279" x="5108575" y="830263"/>
          <p14:tracePt t="12295" x="5108575" y="893763"/>
          <p14:tracePt t="12312" x="5108575" y="973138"/>
          <p14:tracePt t="12328" x="5108575" y="1108075"/>
          <p14:tracePt t="12347" x="5108575" y="1160463"/>
          <p14:tracePt t="12362" x="5108575" y="1179513"/>
          <p14:tracePt t="12379" x="5089525" y="1276350"/>
          <p14:tracePt t="12395" x="5081588" y="1303338"/>
          <p14:tracePt t="12412" x="5062538" y="1357313"/>
          <p14:tracePt t="12428" x="5054600" y="1366838"/>
          <p14:tracePt t="12446" x="5045075" y="1366838"/>
          <p14:tracePt t="12461" x="5037138" y="1366838"/>
          <p14:tracePt t="12478" x="5027613" y="1366838"/>
          <p14:tracePt t="12574" x="5018088" y="1366838"/>
          <p14:tracePt t="12586" x="5010150" y="1366838"/>
          <p14:tracePt t="12593" x="5000625" y="1393825"/>
          <p14:tracePt t="12612" x="4973638" y="1455738"/>
          <p14:tracePt t="12613" x="4919663" y="1571625"/>
          <p14:tracePt t="12646" x="4894263" y="1616075"/>
          <p14:tracePt t="12648" x="4884738" y="1633538"/>
          <p14:tracePt t="12662" x="4867275" y="1633538"/>
          <p14:tracePt t="12679" x="4857750" y="1633538"/>
          <p14:tracePt t="12720" x="4857750" y="1625600"/>
          <p14:tracePt t="12732" x="4857750" y="1616075"/>
          <p14:tracePt t="12756" x="4857750" y="1608138"/>
          <p14:tracePt t="12829" x="4867275" y="1598613"/>
          <p14:tracePt t="12840" x="4875213" y="1589088"/>
          <p14:tracePt t="12843" x="4946650" y="1482725"/>
          <p14:tracePt t="12912" x="4965700" y="1473200"/>
          <p14:tracePt t="12928" x="4973638" y="1465263"/>
          <p14:tracePt t="12929" x="4983163" y="1465263"/>
          <p14:tracePt t="13023" x="4991100" y="1465263"/>
          <p14:tracePt t="13095" x="5000625" y="1465263"/>
          <p14:tracePt t="22304" x="0" y="0"/>
        </p14:tracePtLst>
        <p14:tracePtLst>
          <p14:tracePt t="22359" x="5000625" y="1465263"/>
          <p14:tracePt t="37924" x="0" y="0"/>
        </p14:tracePtLst>
        <p14:tracePtLst>
          <p14:tracePt t="42333" x="4572000" y="3429000"/>
          <p14:tracePt t="42345" x="4562475" y="3446463"/>
          <p14:tracePt t="42358" x="4527550" y="3465513"/>
          <p14:tracePt t="42369" x="4473575" y="3490913"/>
          <p14:tracePt t="42382" x="4402138" y="3517900"/>
          <p14:tracePt t="42393" x="4330700" y="3554413"/>
          <p14:tracePt t="42394" x="4259263" y="3581400"/>
          <p14:tracePt t="42410" x="4197350" y="3608388"/>
          <p14:tracePt t="42427" x="4000500" y="3652838"/>
          <p14:tracePt t="42444" x="3554413" y="3786188"/>
          <p14:tracePt t="42515" x="3465513" y="3795713"/>
          <p14:tracePt t="42517" x="3375025" y="3813175"/>
          <p14:tracePt t="42532" x="3322638" y="3830638"/>
          <p14:tracePt t="42545" x="3268663" y="3848100"/>
          <p14:tracePt t="42559" x="3098800" y="3884613"/>
          <p14:tracePt t="42577" x="3017838" y="3884613"/>
          <p14:tracePt t="42593" x="2946400" y="3884613"/>
          <p14:tracePt t="42610" x="2830513" y="3867150"/>
          <p14:tracePt t="42626" x="2768600" y="3830638"/>
          <p14:tracePt t="42644" x="2616200" y="3795713"/>
          <p14:tracePt t="42660" x="2544763" y="3776663"/>
          <p14:tracePt t="42676" x="2500313" y="3768725"/>
          <p14:tracePt t="42693" x="2393950" y="3741738"/>
          <p14:tracePt t="42711" x="2330450" y="3724275"/>
          <p14:tracePt t="42726" x="2259013" y="3714750"/>
          <p14:tracePt t="42743" x="2098675" y="3697288"/>
          <p14:tracePt t="42759" x="2054225" y="3687763"/>
          <p14:tracePt t="42777" x="1965325" y="3679825"/>
          <p14:tracePt t="42794" x="1938338" y="3670300"/>
          <p14:tracePt t="42810" x="1919288" y="3670300"/>
          <p14:tracePt t="42826" x="1847850" y="3660775"/>
          <p14:tracePt t="42846" x="1812925" y="3652838"/>
          <p14:tracePt t="42859" x="1785938" y="3643313"/>
          <p14:tracePt t="42877" x="1714500" y="3608388"/>
          <p14:tracePt t="42893" x="1697038" y="3589338"/>
          <p14:tracePt t="42910" x="1670050" y="3500438"/>
          <p14:tracePt t="42927" x="1670050" y="3446463"/>
          <p14:tracePt t="42943" x="1670050" y="3429000"/>
          <p14:tracePt t="42960" x="1687513" y="3402013"/>
          <p14:tracePt t="42977" x="1758950" y="3375025"/>
          <p14:tracePt t="42994" x="1839913" y="3348038"/>
          <p14:tracePt t="43009" x="1990725" y="3330575"/>
          <p14:tracePt t="43027" x="2125663" y="3330575"/>
          <p14:tracePt t="43043" x="2286000" y="3375025"/>
          <p14:tracePt t="43060" x="2527300" y="3741738"/>
          <p14:tracePt t="43077" x="2571750" y="3848100"/>
          <p14:tracePt t="43094" x="2633663" y="4010025"/>
          <p14:tracePt t="43110" x="2652713" y="4089400"/>
          <p14:tracePt t="43127" x="2670175" y="4179888"/>
          <p14:tracePt t="43143" x="2697163" y="4330700"/>
          <p14:tracePt t="43161" x="2705100" y="4394200"/>
          <p14:tracePt t="43177" x="2705100" y="4518025"/>
          <p14:tracePt t="43194" x="2643188" y="4616450"/>
          <p14:tracePt t="43250" x="2581275" y="4687888"/>
          <p14:tracePt t="43260" x="2428875" y="4795838"/>
          <p14:tracePt t="43277" x="2089150" y="4894263"/>
          <p14:tracePt t="43295" x="1928813" y="4902200"/>
          <p14:tracePt t="43309" x="1714500" y="4902200"/>
          <p14:tracePt t="43309" x="1562100" y="4857750"/>
          <p14:tracePt t="43328" x="1401763" y="4705350"/>
          <p14:tracePt t="43343" x="1322388" y="4589463"/>
          <p14:tracePt t="43360" x="1108075" y="4303713"/>
          <p14:tracePt t="43377" x="1036638" y="4205288"/>
          <p14:tracePt t="43393" x="965200" y="4108450"/>
          <p14:tracePt t="43409" x="866775" y="3911600"/>
          <p14:tracePt t="43427" x="839788" y="3857625"/>
          <p14:tracePt t="43443" x="812800" y="3822700"/>
          <p14:tracePt t="43460" x="795338" y="3759200"/>
          <p14:tracePt t="43477" x="795338" y="3751263"/>
          <p14:tracePt t="43493" x="822325" y="3652838"/>
          <p14:tracePt t="43511" x="1017588" y="3419475"/>
          <p14:tracePt t="43527" x="1608138" y="3036888"/>
          <p14:tracePt t="43560" x="1866900" y="2901950"/>
          <p14:tracePt t="43577" x="2179638" y="2714625"/>
          <p14:tracePt t="43599" x="2366963" y="2660650"/>
          <p14:tracePt t="43610" x="2544763" y="2652713"/>
          <p14:tracePt t="43626" x="2847975" y="2697163"/>
          <p14:tracePt t="43644" x="3125788" y="2803525"/>
          <p14:tracePt t="43659" x="3313113" y="2911475"/>
          <p14:tracePt t="43677" x="3732213" y="3276600"/>
          <p14:tracePt t="43693" x="3983038" y="3554413"/>
          <p14:tracePt t="43710" x="4152900" y="3795713"/>
          <p14:tracePt t="43726" x="4456113" y="4411663"/>
          <p14:tracePt t="43743" x="4562475" y="4598988"/>
          <p14:tracePt t="43759" x="4679950" y="4857750"/>
          <p14:tracePt t="43778" x="4679950" y="4894263"/>
          <p14:tracePt t="43793" x="4679950" y="4911725"/>
          <p14:tracePt t="43809" x="4562475" y="5045075"/>
          <p14:tracePt t="43825" x="4446588" y="5153025"/>
          <p14:tracePt t="43844" x="4098925" y="5303838"/>
          <p14:tracePt t="43859" x="3714750" y="5411788"/>
          <p14:tracePt t="43877" x="3419475" y="5411788"/>
          <p14:tracePt t="43894" x="3081338" y="5402263"/>
          <p14:tracePt t="43910" x="2911475" y="5348288"/>
          <p14:tracePt t="43926" x="2732088" y="5303838"/>
          <p14:tracePt t="43943" x="2527300" y="5160963"/>
          <p14:tracePt t="43960" x="2482850" y="5099050"/>
          <p14:tracePt t="43976" x="2446338" y="5037138"/>
          <p14:tracePt t="43976" x="2419350" y="4991100"/>
          <p14:tracePt t="44009" x="2393950" y="4938713"/>
          <p14:tracePt t="44010" x="2374900" y="4894263"/>
          <p14:tracePt t="44026" x="2366963" y="4670425"/>
          <p14:tracePt t="44043" x="2366963" y="4500563"/>
          <p14:tracePt t="44060" x="2374900" y="4394200"/>
          <p14:tracePt t="44076" x="2465388" y="4214813"/>
          <p14:tracePt t="44094" x="2598738" y="4054475"/>
          <p14:tracePt t="44109" x="3009900" y="3803650"/>
          <p14:tracePt t="44128" x="3133725" y="3759200"/>
          <p14:tracePt t="44143" x="3411538" y="3714750"/>
          <p14:tracePt t="44159" x="3768725" y="3732213"/>
          <p14:tracePt t="44192" x="4081463" y="3911600"/>
          <p14:tracePt t="44193" x="4313238" y="4125913"/>
          <p14:tracePt t="44210" x="4554538" y="4394200"/>
          <p14:tracePt t="44227" x="4679950" y="4589463"/>
          <p14:tracePt t="44243" x="4768850" y="4768850"/>
          <p14:tracePt t="44260" x="4840288" y="5000625"/>
          <p14:tracePt t="44276" x="4822825" y="5072063"/>
          <p14:tracePt t="44293" x="4572000" y="5473700"/>
          <p14:tracePt t="44293" x="4330700" y="5643563"/>
          <p14:tracePt t="44333" x="4037013" y="5768975"/>
          <p14:tracePt t="44351" x="3795713" y="5822950"/>
          <p14:tracePt t="44359" x="3384550" y="5822950"/>
          <p14:tracePt t="44365" x="3170238" y="5795963"/>
          <p14:tracePt t="44377" x="2990850" y="5661025"/>
          <p14:tracePt t="44393" x="2625725" y="5160963"/>
          <p14:tracePt t="44410" x="2554288" y="5062538"/>
          <p14:tracePt t="44425" x="2509838" y="5018088"/>
          <p14:tracePt t="44443" x="2490788" y="4983163"/>
          <p14:tracePt t="44459" x="2490788" y="4973638"/>
          <p14:tracePt t="44476" x="2544763" y="4956175"/>
          <p14:tracePt t="44492" x="2633663" y="4902200"/>
          <p14:tracePt t="44509" x="2724150" y="4830763"/>
          <p14:tracePt t="44526" x="2795588" y="4786313"/>
          <p14:tracePt t="44544" x="2803525" y="4786313"/>
          <p14:tracePt t="44560" x="2822575" y="4786313"/>
          <p14:tracePt t="44625" x="2840038" y="4786313"/>
          <p14:tracePt t="47377" x="2847975" y="4776788"/>
          <p14:tracePt t="47389" x="2867025" y="4768850"/>
          <p14:tracePt t="47394" x="2901950" y="4741863"/>
          <p14:tracePt t="47409" x="3054350" y="4697413"/>
          <p14:tracePt t="47427" x="3108325" y="4660900"/>
          <p14:tracePt t="47443" x="3429000" y="4554538"/>
          <p14:tracePt t="47481" x="3679825" y="4473575"/>
          <p14:tracePt t="47510" x="3884613" y="4446588"/>
          <p14:tracePt t="47511" x="3990975" y="4438650"/>
          <p14:tracePt t="47527" x="4133850" y="4438650"/>
          <p14:tracePt t="47543" x="4241800" y="4438650"/>
          <p14:tracePt t="47543" x="4367213" y="4438650"/>
          <p14:tracePt t="47561" x="4491038" y="4456113"/>
          <p14:tracePt t="47576" x="4554538" y="4465638"/>
          <p14:tracePt t="47593" x="4598988" y="4473575"/>
          <p14:tracePt t="47609" x="4608513" y="4483100"/>
          <p14:tracePt t="47642" x="4608513" y="4491038"/>
          <p14:tracePt t="47788" x="4608513" y="4483100"/>
          <p14:tracePt t="47801" x="4608513" y="4473575"/>
          <p14:tracePt t="47812" x="4598988" y="4473575"/>
          <p14:tracePt t="47814" x="4598988" y="4456113"/>
          <p14:tracePt t="47827" x="4589463" y="4456113"/>
          <p14:tracePt t="47843" x="4581525" y="4446588"/>
          <p14:tracePt t="47886" x="4572000" y="4446588"/>
          <p14:tracePt t="47935" x="4572000" y="4438650"/>
          <p14:tracePt t="48165" x="4572000" y="4419600"/>
          <p14:tracePt t="48189" x="4608513" y="4313238"/>
          <p14:tracePt t="48197" x="4697413" y="4037013"/>
          <p14:tracePt t="48208" x="4803775" y="3714750"/>
          <p14:tracePt t="48226" x="4884738" y="3517900"/>
          <p14:tracePt t="48227" x="4991100" y="3330575"/>
          <p14:tracePt t="48242" x="5268913" y="3000375"/>
          <p14:tracePt t="48259" x="5545138" y="2714625"/>
          <p14:tracePt t="48276" x="5705475" y="2589213"/>
          <p14:tracePt t="48293" x="5822950" y="2509838"/>
          <p14:tracePt t="48310" x="6116638" y="2251075"/>
          <p14:tracePt t="48327" x="6180138" y="2179638"/>
          <p14:tracePt t="48343" x="6251575" y="2098675"/>
          <p14:tracePt t="48361" x="6269038" y="2089150"/>
          <p14:tracePt t="48376" x="6286500" y="2081213"/>
          <p14:tracePt t="48393" x="6313488" y="2054225"/>
          <p14:tracePt t="48409" x="6323013" y="2054225"/>
          <p14:tracePt t="48444" x="6330950" y="2062163"/>
          <p14:tracePt t="48468" x="6330950" y="2081213"/>
          <p14:tracePt t="48480" x="6330950" y="2108200"/>
          <p14:tracePt t="48494" x="6330950" y="2160588"/>
          <p14:tracePt t="48509" x="6313488" y="2303463"/>
          <p14:tracePt t="48525" x="6296025" y="2393950"/>
          <p14:tracePt t="48526" x="6242050" y="2643188"/>
          <p14:tracePt t="48543" x="6242050" y="2679700"/>
          <p14:tracePt t="48559" x="6232525" y="2714625"/>
          <p14:tracePt t="48577" x="6224588" y="2732088"/>
          <p14:tracePt t="48699" x="6215063" y="2741613"/>
          <p14:tracePt t="48710" x="6197600" y="2776538"/>
          <p14:tracePt t="48714" x="6188075" y="2786063"/>
          <p14:tracePt t="48726" x="6153150" y="2795588"/>
          <p14:tracePt t="48807" x="6143625" y="2795588"/>
          <p14:tracePt t="48832" x="6134100" y="2795588"/>
          <p14:tracePt t="48867" x="6134100" y="2786063"/>
          <p14:tracePt t="48892" x="6134100" y="2776538"/>
          <p14:tracePt t="48892" x="6134100" y="2768600"/>
          <p14:tracePt t="48917" x="6134100" y="2751138"/>
          <p14:tracePt t="48929" x="6134100" y="2732088"/>
          <p14:tracePt t="48935" x="6134100" y="2705100"/>
          <p14:tracePt t="48943" x="6143625" y="2679700"/>
          <p14:tracePt t="48959" x="6161088" y="2670175"/>
          <p14:tracePt t="48977" x="6188075" y="2643188"/>
          <p14:tracePt t="48993" x="6251575" y="2652713"/>
          <p14:tracePt t="49042" x="6286500" y="2687638"/>
          <p14:tracePt t="49060" x="6323013" y="2768600"/>
          <p14:tracePt t="49076" x="6323013" y="2786063"/>
          <p14:tracePt t="49092" x="6323013" y="2803525"/>
          <p14:tracePt t="49110" x="6303963" y="2822575"/>
          <p14:tracePt t="49125" x="6276975" y="2840038"/>
          <p14:tracePt t="49143" x="6180138" y="2857500"/>
          <p14:tracePt t="49160" x="6099175" y="2867025"/>
          <p14:tracePt t="49175" x="5991225" y="2867025"/>
          <p14:tracePt t="49192" x="5830888" y="2857500"/>
          <p14:tracePt t="49209" x="5751513" y="2840038"/>
          <p14:tracePt t="49227" x="5653088" y="2822575"/>
          <p14:tracePt t="49242" x="5554663" y="2786063"/>
          <p14:tracePt t="49260" x="5527675" y="2776538"/>
          <p14:tracePt t="49276" x="5518150" y="2776538"/>
          <p14:tracePt t="49340" x="5510213" y="2786063"/>
          <p14:tracePt t="49353" x="5500688" y="2795588"/>
          <p14:tracePt t="49475" x="5500688" y="2803525"/>
          <p14:tracePt t="49802" x="5510213" y="2803525"/>
          <p14:tracePt t="49852" x="5518150" y="2803525"/>
          <p14:tracePt t="49863" x="5527675" y="2803525"/>
          <p14:tracePt t="49869" x="5537200" y="2803525"/>
          <p14:tracePt t="49882" x="5562600" y="2803525"/>
          <p14:tracePt t="49893" x="5581650" y="2803525"/>
          <p14:tracePt t="49910" x="5634038" y="2813050"/>
          <p14:tracePt t="49925" x="5680075" y="2813050"/>
          <p14:tracePt t="49942" x="5822950" y="2822575"/>
          <p14:tracePt t="49960" x="5867400" y="2822575"/>
          <p14:tracePt t="49976" x="5929313" y="2822575"/>
          <p14:tracePt t="49992" x="6099175" y="2822575"/>
          <p14:tracePt t="50010" x="6180138" y="2830513"/>
          <p14:tracePt t="50025" x="6215063" y="2830513"/>
          <p14:tracePt t="50043" x="6251575" y="2840038"/>
          <p14:tracePt t="50059" x="6259513" y="2840038"/>
          <p14:tracePt t="50077" x="6269038" y="2840038"/>
          <p14:tracePt t="51257" x="6269038" y="2830513"/>
          <p14:tracePt t="51258" x="6251575" y="2813050"/>
          <p14:tracePt t="51281" x="6251575" y="2803525"/>
          <p14:tracePt t="51281" x="6242050" y="2786063"/>
          <p14:tracePt t="51293" x="6232525" y="2776538"/>
          <p14:tracePt t="51309" x="6232525" y="2768600"/>
          <p14:tracePt t="51326" x="6224588" y="2759075"/>
          <p14:tracePt t="51343" x="6224588" y="2732088"/>
          <p14:tracePt t="51360" x="6224588" y="2679700"/>
          <p14:tracePt t="51376" x="6197600" y="2554288"/>
          <p14:tracePt t="51393" x="6188075" y="2527300"/>
          <p14:tracePt t="51409" x="6188075" y="2509838"/>
          <p14:tracePt t="51425" x="6180138" y="2419350"/>
          <p14:tracePt t="51443" x="6180138" y="2330450"/>
          <p14:tracePt t="51459" x="6170613" y="2160588"/>
          <p14:tracePt t="51476" x="6153150" y="2089150"/>
          <p14:tracePt t="51492" x="6143625" y="1955800"/>
          <p14:tracePt t="51509" x="6099175" y="1751013"/>
          <p14:tracePt t="51525" x="6089650" y="1697038"/>
          <p14:tracePt t="51525" x="6089650" y="1679575"/>
          <p14:tracePt t="51572" x="6089650" y="1670050"/>
          <p14:tracePt t="51790" x="6089650" y="1679575"/>
          <p14:tracePt t="51815" x="6089650" y="1687513"/>
          <p14:tracePt t="51838" x="6089650" y="1697038"/>
          <p14:tracePt t="51852" x="6089650" y="1704975"/>
          <p14:tracePt t="51876" x="6089650" y="1714500"/>
          <p14:tracePt t="51900" x="6089650" y="1724025"/>
          <p14:tracePt t="51924" x="6089650" y="1731963"/>
          <p14:tracePt t="51948" x="6089650" y="1741488"/>
          <p14:tracePt t="51972" x="6081713" y="1751013"/>
          <p14:tracePt t="51997" x="6072188" y="1758950"/>
          <p14:tracePt t="51998" x="6062663" y="1768475"/>
          <p14:tracePt t="52020" x="6062663" y="1776413"/>
          <p14:tracePt t="52025" x="6054725" y="1776413"/>
          <p14:tracePt t="52042" x="6054725" y="1785938"/>
          <p14:tracePt t="52106" x="6045200" y="1785938"/>
          <p14:tracePt t="52157" x="6037263" y="1785938"/>
          <p14:tracePt t="52226" x="6027738" y="1795463"/>
          <p14:tracePt t="52239" x="6027738" y="1803400"/>
          <p14:tracePt t="52253" x="6018213" y="1803400"/>
          <p14:tracePt t="52287" x="6010275" y="1803400"/>
          <p14:tracePt t="52291" x="5919788" y="1928813"/>
          <p14:tracePt t="52364" x="5902325" y="1938338"/>
          <p14:tracePt t="52376" x="5894388" y="1946275"/>
          <p14:tracePt t="52392" x="5894388" y="1955800"/>
          <p14:tracePt t="52543" x="5902325" y="1955800"/>
          <p14:tracePt t="52568" x="5911850" y="1955800"/>
          <p14:tracePt t="52591" x="5919788" y="1955800"/>
          <p14:tracePt t="52616" x="5919788" y="1965325"/>
          <p14:tracePt t="52617" x="5929313" y="1973263"/>
          <p14:tracePt t="52635" x="5938838" y="1982788"/>
          <p14:tracePt t="52642" x="5946775" y="2009775"/>
          <p14:tracePt t="52659" x="5956300" y="2027238"/>
          <p14:tracePt t="52676" x="5965825" y="2036763"/>
          <p14:tracePt t="52692" x="5965825" y="2044700"/>
          <p14:tracePt t="52748" x="5973763" y="2044700"/>
          <p14:tracePt t="52775" x="5983288" y="2044700"/>
          <p14:tracePt t="52786" x="5991225" y="2054225"/>
          <p14:tracePt t="52799" x="6010275" y="2062163"/>
          <p14:tracePt t="52809" x="6027738" y="2071688"/>
          <p14:tracePt t="52810" x="6045200" y="2081213"/>
          <p14:tracePt t="52826" x="6062663" y="2081213"/>
          <p14:tracePt t="52843" x="6072188" y="2081213"/>
          <p14:tracePt t="52882" x="6072188" y="2089150"/>
          <p14:tracePt t="52895" x="6081713" y="2089150"/>
          <p14:tracePt t="52930" x="6089650" y="2089150"/>
          <p14:tracePt t="52942" x="6108700" y="2098675"/>
          <p14:tracePt t="52967" x="6116638" y="2098675"/>
          <p14:tracePt t="52979" x="6116638" y="2108200"/>
          <p14:tracePt t="53089" x="6126163" y="2108200"/>
          <p14:tracePt t="53090" x="6126163" y="2116138"/>
          <p14:tracePt t="53344" x="6116638" y="2116138"/>
          <p14:tracePt t="53345" x="6108700" y="2116138"/>
          <p14:tracePt t="53380" x="6099175" y="2116138"/>
          <p14:tracePt t="53381" x="6072188" y="2116138"/>
          <p14:tracePt t="53425" x="6062663" y="2116138"/>
          <p14:tracePt t="53432" x="6054725" y="2116138"/>
          <p14:tracePt t="53443" x="5965825" y="2116138"/>
          <p14:tracePt t="53478" x="5938838" y="2116138"/>
          <p14:tracePt t="53492" x="5929313" y="2116138"/>
          <p14:tracePt t="53509" x="5902325" y="2116138"/>
          <p14:tracePt t="53526" x="5894388" y="2116138"/>
          <p14:tracePt t="53562" x="5884863" y="2116138"/>
          <p14:tracePt t="53563" x="5857875" y="2116138"/>
          <p14:tracePt t="53584" x="5848350" y="2108200"/>
          <p14:tracePt t="53592" x="5830888" y="2108200"/>
          <p14:tracePt t="53592" x="5822950" y="2108200"/>
          <p14:tracePt t="53610" x="5803900" y="2108200"/>
          <p14:tracePt t="53626" x="5803900" y="2098675"/>
          <p14:tracePt t="53642" x="5795963" y="2098675"/>
          <p14:tracePt t="53683" x="5786438" y="2089150"/>
          <p14:tracePt t="53718" x="5768975" y="2089150"/>
          <p14:tracePt t="53725" x="5759450" y="2089150"/>
          <p14:tracePt t="53741" x="5751513" y="2089150"/>
          <p14:tracePt t="53759" x="5732463" y="2081213"/>
          <p14:tracePt t="53760" x="5732463" y="2071688"/>
          <p14:tracePt t="53803" x="5732463" y="2062163"/>
          <p14:tracePt t="53840" x="5732463" y="2054225"/>
          <p14:tracePt t="53864" x="5741988" y="2044700"/>
          <p14:tracePt t="53882" x="5751513" y="2036763"/>
          <p14:tracePt t="53884" x="5768975" y="2017713"/>
          <p14:tracePt t="53892" x="5786438" y="1990725"/>
          <p14:tracePt t="53909" x="5822950" y="1955800"/>
          <p14:tracePt t="53927" x="5867400" y="1928813"/>
          <p14:tracePt t="53942" x="5929313" y="1893888"/>
          <p14:tracePt t="53958" x="6027738" y="1812925"/>
          <p14:tracePt t="53975" x="6062663" y="1768475"/>
          <p14:tracePt t="53992" x="6081713" y="1741488"/>
          <p14:tracePt t="54009" x="6099175" y="1714500"/>
          <p14:tracePt t="54026" x="6108700" y="1714500"/>
          <p14:tracePt t="54084" x="6116638" y="1714500"/>
          <p14:tracePt t="54143" x="6134100" y="1697038"/>
          <p14:tracePt t="54155" x="6161088" y="1679575"/>
          <p14:tracePt t="54167" x="6197600" y="1670050"/>
          <p14:tracePt t="54275" x="6188075" y="1670050"/>
          <p14:tracePt t="54289" x="6170613" y="1670050"/>
          <p14:tracePt t="54301" x="6153150" y="1679575"/>
          <p14:tracePt t="54313" x="6126163" y="1704975"/>
          <p14:tracePt t="54314" x="6099175" y="1731963"/>
          <p14:tracePt t="54326" x="6081713" y="1751013"/>
          <p14:tracePt t="54343" x="6072188" y="1758950"/>
          <p14:tracePt t="54358" x="6054725" y="1758950"/>
          <p14:tracePt t="54434" x="6054725" y="1768475"/>
          <p14:tracePt t="54457" x="6054725" y="1776413"/>
          <p14:tracePt t="54482" x="6054725" y="1795463"/>
          <p14:tracePt t="54494" x="6045200" y="1812925"/>
          <p14:tracePt t="54498" x="6027738" y="1830388"/>
          <p14:tracePt t="54508" x="6018213" y="1847850"/>
          <p14:tracePt t="54525" x="6018213" y="1857375"/>
          <p14:tracePt t="54525" x="6010275" y="1857375"/>
          <p14:tracePt t="54543" x="6010275" y="1866900"/>
          <p14:tracePt t="54559" x="6010275" y="1874838"/>
          <p14:tracePt t="54628" x="6010275" y="1919288"/>
          <p14:tracePt t="54641" x="6010275" y="1955800"/>
          <p14:tracePt t="54652" x="6010275" y="1965325"/>
          <p14:tracePt t="54664" x="6010275" y="1973263"/>
          <p14:tracePt t="54690" x="6010275" y="1982788"/>
          <p14:tracePt t="54762" x="6010275" y="1990725"/>
          <p14:tracePt t="54833" x="6037263" y="1990725"/>
          <p14:tracePt t="54847" x="6062663" y="1990725"/>
          <p14:tracePt t="54850" x="6072188" y="1990725"/>
          <p14:tracePt t="54859" x="6089650" y="2000250"/>
          <p14:tracePt t="54875" x="6099175" y="2000250"/>
          <p14:tracePt t="54892" x="6108700" y="2009775"/>
          <p14:tracePt t="54955" x="6126163" y="2009775"/>
          <p14:tracePt t="54969" x="6153150" y="2017713"/>
          <p14:tracePt t="54977" x="6180138" y="2027238"/>
          <p14:tracePt t="54992" x="6215063" y="2036763"/>
          <p14:tracePt t="54993" x="6224588" y="2044700"/>
          <p14:tracePt t="55029" x="6232525" y="2054225"/>
          <p14:tracePt t="55031" x="6242050" y="2054225"/>
          <p14:tracePt t="55101" x="6242050" y="2062163"/>
          <p14:tracePt t="55137" x="6242050" y="2071688"/>
          <p14:tracePt t="55149" x="6242050" y="2081213"/>
          <p14:tracePt t="55197" x="6242050" y="2089150"/>
          <p14:tracePt t="55273" x="6242050" y="2108200"/>
          <p14:tracePt t="61057" x="6242050" y="2133600"/>
          <p14:tracePt t="61068" x="6232525" y="2160588"/>
          <p14:tracePt t="61080" x="6197600" y="2187575"/>
          <p14:tracePt t="61092" x="6134100" y="2232025"/>
          <p14:tracePt t="61093" x="6000750" y="2330450"/>
          <p14:tracePt t="61108" x="5830888" y="2554288"/>
          <p14:tracePt t="61125" x="4384675" y="4116388"/>
          <p14:tracePt t="61177" x="4098925" y="4527550"/>
          <p14:tracePt t="61179" x="3759200" y="4911725"/>
          <p14:tracePt t="61213" x="3571875" y="5081588"/>
          <p14:tracePt t="61226" x="3429000" y="5276850"/>
          <p14:tracePt t="61227" x="3375025" y="5367338"/>
          <p14:tracePt t="61241" x="3313113" y="5446713"/>
          <p14:tracePt t="61258" x="3276600" y="5510213"/>
          <p14:tracePt t="61292" x="3259138" y="5537200"/>
          <p14:tracePt t="61293" x="3232150" y="5581650"/>
          <p14:tracePt t="61309" x="3133725" y="5741988"/>
          <p14:tracePt t="61325" x="3044825" y="5867400"/>
          <p14:tracePt t="61342" x="2901950" y="6018213"/>
          <p14:tracePt t="61359" x="2857500" y="6062663"/>
          <p14:tracePt t="61375" x="2813050" y="6116638"/>
          <p14:tracePt t="61392" x="2732088" y="6286500"/>
          <p14:tracePt t="61410" x="2679700" y="6367463"/>
          <p14:tracePt t="61425" x="2633663" y="6402388"/>
          <p14:tracePt t="61441" x="2544763" y="6411913"/>
          <p14:tracePt t="61458" x="2517775" y="6394450"/>
          <p14:tracePt t="61475" x="2500313" y="6303963"/>
          <p14:tracePt t="61989" x="2482850" y="6296025"/>
          <p14:tracePt t="61990" x="2482850" y="6286500"/>
          <p14:tracePt t="62012" x="2473325" y="6276975"/>
          <p14:tracePt t="62025" x="2473325" y="6269038"/>
          <p14:tracePt t="62027" x="2465388" y="6259513"/>
          <p14:tracePt t="62063" x="2455863" y="6242050"/>
          <p14:tracePt t="62064" x="2446338" y="6232525"/>
          <p14:tracePt t="62076" x="2428875" y="6224588"/>
          <p14:tracePt t="62092" x="2419350" y="6224588"/>
          <p14:tracePt t="62108" x="2374900" y="6197600"/>
          <p14:tracePt t="62125" x="2347913" y="6188075"/>
          <p14:tracePt t="62141" x="2330450" y="6180138"/>
          <p14:tracePt t="62158" x="2312988" y="6153150"/>
          <p14:tracePt t="62195" x="2303463" y="6143625"/>
          <p14:tracePt t="62196" x="2295525" y="6134100"/>
          <p14:tracePt t="62487" x="2295525" y="6126163"/>
          <p14:tracePt t="62500" x="2295525" y="6116638"/>
          <p14:tracePt t="62510" x="2295525" y="6081713"/>
          <p14:tracePt t="62524" x="2286000" y="6062663"/>
          <p14:tracePt t="62525" x="2276475" y="6037263"/>
          <p14:tracePt t="62542" x="2259013" y="6010275"/>
          <p14:tracePt t="62560" x="2251075" y="6000750"/>
          <p14:tracePt t="62575" x="2241550" y="5991225"/>
          <p14:tracePt t="62599" x="2232025" y="5991225"/>
          <p14:tracePt t="62609" x="2224088" y="5991225"/>
          <p14:tracePt t="62625" x="2205038" y="5991225"/>
          <p14:tracePt t="72434" x="2205038" y="5983288"/>
          <p14:tracePt t="72444" x="2268538" y="5938838"/>
          <p14:tracePt t="72456" x="2366963" y="5867400"/>
          <p14:tracePt t="72468" x="2490788" y="5768975"/>
          <p14:tracePt t="72480" x="2776538" y="5634038"/>
          <p14:tracePt t="72489" x="3054350" y="5510213"/>
          <p14:tracePt t="72508" x="3419475" y="5394325"/>
          <p14:tracePt t="72509" x="3751263" y="5295900"/>
          <p14:tracePt t="72526" x="4322763" y="5108575"/>
          <p14:tracePt t="72542" x="4714875" y="4938713"/>
          <p14:tracePt t="72559" x="4973638" y="4822825"/>
          <p14:tracePt t="72575" x="5491163" y="4643438"/>
          <p14:tracePt t="72593" x="5705475" y="4589463"/>
          <p14:tracePt t="72609" x="6037263" y="4527550"/>
          <p14:tracePt t="72626" x="6456363" y="4456113"/>
          <p14:tracePt t="72642" x="6653213" y="4446588"/>
          <p14:tracePt t="72660" x="6956425" y="4394200"/>
          <p14:tracePt t="72675" x="7037388" y="4375150"/>
          <p14:tracePt t="72692" x="7108825" y="4357688"/>
          <p14:tracePt t="72708" x="7375525" y="4313238"/>
          <p14:tracePt t="72726" x="7527925" y="4313238"/>
          <p14:tracePt t="72742" x="7786688" y="4303713"/>
          <p14:tracePt t="72759" x="7894638" y="4303713"/>
          <p14:tracePt t="72775" x="7966075" y="4303713"/>
          <p14:tracePt t="72792" x="8010525" y="4303713"/>
          <p14:tracePt t="72809" x="8018463" y="4303713"/>
          <p14:tracePt t="72826" x="8037513" y="4303713"/>
          <p14:tracePt t="72843" x="8099425" y="4340225"/>
          <p14:tracePt t="72876" x="8153400" y="4367213"/>
          <p14:tracePt t="72965" x="8153400" y="4375150"/>
          <p14:tracePt t="73037" x="8153400" y="4384675"/>
          <p14:tracePt t="73076" x="8143875" y="4384675"/>
          <p14:tracePt t="73100" x="8134350" y="4384675"/>
          <p14:tracePt t="73122" x="8116888" y="4384675"/>
          <p14:tracePt t="73133" x="8108950" y="4384675"/>
          <p14:tracePt t="73147" x="8099425" y="4384675"/>
          <p14:tracePt t="73159" x="8089900" y="4384675"/>
          <p14:tracePt t="73183" x="8081963" y="4384675"/>
          <p14:tracePt t="73208" x="8072438" y="4384675"/>
          <p14:tracePt t="73219" x="8062913" y="4384675"/>
          <p14:tracePt t="73244" x="8054975" y="4384675"/>
          <p14:tracePt t="73268" x="8001000" y="4384675"/>
          <p14:tracePt t="73279" x="7831138" y="4384675"/>
          <p14:tracePt t="73308" x="7796213" y="4384675"/>
          <p14:tracePt t="73329" x="7786688" y="4384675"/>
          <p14:tracePt t="73353" x="7777163" y="4384675"/>
          <p14:tracePt t="74335" x="7759700" y="4384675"/>
          <p14:tracePt t="74345" x="7661275" y="4384675"/>
          <p14:tracePt t="74398" x="7653338" y="4384675"/>
          <p14:tracePt t="74409" x="7643813" y="4384675"/>
          <p14:tracePt t="74425" x="7643813" y="4375150"/>
          <p14:tracePt t="74441" x="7634288" y="4375150"/>
          <p14:tracePt t="75330" x="7626350" y="4367213"/>
          <p14:tracePt t="75342" x="7616825" y="4367213"/>
          <p14:tracePt t="75347" x="7599363" y="4357688"/>
          <p14:tracePt t="75359" x="7589838" y="4348163"/>
          <p14:tracePt t="75375" x="7581900" y="4340225"/>
          <p14:tracePt t="75392" x="7545388" y="4251325"/>
          <p14:tracePt t="75465" x="7537450" y="4224338"/>
          <p14:tracePt t="75486" x="7537450" y="4179888"/>
          <p14:tracePt t="75512" x="7537450" y="4160838"/>
          <p14:tracePt t="75525" x="7537450" y="4143375"/>
          <p14:tracePt t="75526" x="7554913" y="4125913"/>
          <p14:tracePt t="75542" x="7562850" y="4116388"/>
          <p14:tracePt t="75558" x="7616825" y="4098925"/>
          <p14:tracePt t="75576" x="7688263" y="4089400"/>
          <p14:tracePt t="75592" x="7796213" y="4089400"/>
          <p14:tracePt t="75610" x="7831138" y="4089400"/>
          <p14:tracePt t="75624" x="7885113" y="4089400"/>
          <p14:tracePt t="75642" x="8001000" y="4098925"/>
          <p14:tracePt t="75658" x="8054975" y="4116388"/>
          <p14:tracePt t="75675" x="8089900" y="4143375"/>
          <p14:tracePt t="75692" x="8116888" y="4170363"/>
          <p14:tracePt t="75709" x="8116888" y="4197350"/>
          <p14:tracePt t="75724" x="8116888" y="4205288"/>
          <p14:tracePt t="75741" x="8116888" y="4214813"/>
          <p14:tracePt t="75758" x="8099425" y="4224338"/>
          <p14:tracePt t="75775" x="7974013" y="4276725"/>
          <p14:tracePt t="75791" x="7929563" y="4295775"/>
          <p14:tracePt t="75808" x="7867650" y="4295775"/>
          <p14:tracePt t="75824" x="7643813" y="4241800"/>
          <p14:tracePt t="75844" x="7572375" y="4197350"/>
          <p14:tracePt t="75858" x="7510463" y="4152900"/>
          <p14:tracePt t="75858" x="7483475" y="4108450"/>
          <p14:tracePt t="75876" x="7466013" y="4081463"/>
          <p14:tracePt t="75891" x="7446963" y="4044950"/>
          <p14:tracePt t="75909" x="7429500" y="3911600"/>
          <p14:tracePt t="75924" x="7429500" y="3840163"/>
          <p14:tracePt t="75942" x="7429500" y="3786188"/>
          <p14:tracePt t="75959" x="7429500" y="3741738"/>
          <p14:tracePt t="75975" x="7429500" y="3724275"/>
          <p14:tracePt t="75991" x="7473950" y="3687763"/>
          <p14:tracePt t="76009" x="7483475" y="3687763"/>
          <p14:tracePt t="76025" x="7510463" y="3679825"/>
          <p14:tracePt t="76041" x="7589838" y="3660775"/>
          <p14:tracePt t="76059" x="7626350" y="3652838"/>
          <p14:tracePt t="76074" x="7653338" y="3643313"/>
          <p14:tracePt t="76092" x="8081963" y="3625850"/>
          <p14:tracePt t="76192" x="8089900" y="3633788"/>
          <p14:tracePt t="76228" x="8089900" y="3643313"/>
          <p14:tracePt t="76229" x="8089900" y="3652838"/>
          <p14:tracePt t="76264" x="8089900" y="3660775"/>
          <p14:tracePt t="76275" x="8089900" y="3670300"/>
          <p14:tracePt t="76280" x="8089900" y="3687763"/>
          <p14:tracePt t="77209" x="8081963" y="3714750"/>
          <p14:tracePt t="77213" x="8027988" y="3875088"/>
          <p14:tracePt t="77245" x="7983538" y="3946525"/>
          <p14:tracePt t="77247" x="7947025" y="3990975"/>
          <p14:tracePt t="77274" x="7912100" y="4027488"/>
          <p14:tracePt t="77275" x="7885113" y="4062413"/>
          <p14:tracePt t="77292" x="7858125" y="4133850"/>
          <p14:tracePt t="77308" x="7848600" y="4160838"/>
          <p14:tracePt t="77325" x="7848600" y="4179888"/>
          <p14:tracePt t="77342" x="7840663" y="4224338"/>
          <p14:tracePt t="77359" x="7840663" y="4232275"/>
          <p14:tracePt t="77376" x="7840663" y="4259263"/>
          <p14:tracePt t="77392" x="7840663" y="4276725"/>
          <p14:tracePt t="77409" x="7831138" y="4348163"/>
          <p14:tracePt t="77458" x="7831138" y="4394200"/>
          <p14:tracePt t="77459" x="7831138" y="4456113"/>
          <p14:tracePt t="77475" x="7831138" y="4500563"/>
          <p14:tracePt t="77513" x="7831138" y="4510088"/>
          <p14:tracePt t="77694" x="7831138" y="4500563"/>
          <p14:tracePt t="77755" x="7831138" y="4491038"/>
          <p14:tracePt t="77768" x="7831138" y="4483100"/>
          <p14:tracePt t="77804" x="7831138" y="4473575"/>
          <p14:tracePt t="77840" x="7831138" y="4465638"/>
          <p14:tracePt t="77877" x="7831138" y="4456113"/>
          <p14:tracePt t="77889" x="7831138" y="4446588"/>
          <p14:tracePt t="77949" x="7831138" y="4438650"/>
          <p14:tracePt t="77998" x="7848600" y="4438650"/>
          <p14:tracePt t="88474" x="7823200" y="4446588"/>
          <p14:tracePt t="88486" x="7796213" y="4473575"/>
          <p14:tracePt t="88500" x="7759700" y="4554538"/>
          <p14:tracePt t="88510" x="7715250" y="4660900"/>
          <p14:tracePt t="88523" x="7670800" y="4741863"/>
          <p14:tracePt t="88529" x="7589838" y="4830763"/>
          <p14:tracePt t="88541" x="7375525" y="5045075"/>
          <p14:tracePt t="88557" x="7054850" y="5330825"/>
          <p14:tracePt t="88574" x="6919913" y="5419725"/>
          <p14:tracePt t="88591" x="6527800" y="5589588"/>
          <p14:tracePt t="88609" x="6296025" y="5776913"/>
          <p14:tracePt t="88641" x="6045200" y="5946775"/>
          <p14:tracePt t="88659" x="5956300" y="6000750"/>
          <p14:tracePt t="88673" x="5894388" y="6037263"/>
          <p14:tracePt t="88691" x="5768975" y="6089650"/>
          <p14:tracePt t="88729" x="5724525" y="6089650"/>
          <p14:tracePt t="88742" x="5688013" y="6089650"/>
          <p14:tracePt t="88743" x="5653088" y="6089650"/>
          <p14:tracePt t="88757" x="5634038" y="6089650"/>
          <p14:tracePt t="88774" x="5589588" y="6089650"/>
          <p14:tracePt t="88791" x="5581650" y="6089650"/>
          <p14:tracePt t="88807" x="5572125" y="6081713"/>
          <p14:tracePt t="88824" x="5562600" y="6081713"/>
          <p14:tracePt t="89117" x="5545138" y="6081713"/>
          <p14:tracePt t="89129" x="5510213" y="6081713"/>
          <p14:tracePt t="89138" x="5429250" y="6081713"/>
          <p14:tracePt t="89146" x="5295900" y="6126163"/>
          <p14:tracePt t="89158" x="5143500" y="6170613"/>
          <p14:tracePt t="89174" x="4616450" y="6491288"/>
          <p14:tracePt t="89191" x="4394200" y="6634163"/>
          <p14:tracePt t="89208" x="4062413" y="6804025"/>
          <p14:tracePt t="89224" x="3340100" y="6848475"/>
          <p14:tracePt t="89308" x="3179763" y="6848475"/>
          <p14:tracePt t="89325" x="3133725" y="6848475"/>
          <p14:tracePt t="89341" x="3116263" y="6848475"/>
          <p14:tracePt t="89357" x="3098800" y="6848475"/>
          <p14:tracePt t="89379" x="3089275" y="6848475"/>
          <p14:tracePt t="89444" x="3071813" y="6848475"/>
          <p14:tracePt t="89462" x="3054350" y="6848475"/>
          <p14:tracePt t="89463" x="3044825" y="6848475"/>
          <p14:tracePt t="89473" x="3036888" y="6848475"/>
          <p14:tracePt t="89491" x="3009900" y="6848475"/>
          <p14:tracePt t="89507" x="3000375" y="6848475"/>
          <p14:tracePt t="89540" x="2990850" y="6848475"/>
          <p14:tracePt t="89577" x="2982913" y="6848475"/>
          <p14:tracePt t="89588" x="2973388" y="6840538"/>
          <p14:tracePt t="89597" x="2973388" y="6831013"/>
          <p14:tracePt t="89607" x="2973388" y="6813550"/>
          <p14:tracePt t="89624" x="2973388" y="6804025"/>
          <p14:tracePt t="89640" x="2973388" y="6796088"/>
          <p14:tracePt t="89657" x="2982913" y="6786563"/>
          <p14:tracePt t="89690" x="3036888" y="6724650"/>
          <p14:tracePt t="89773" x="3054350" y="6715125"/>
          <p14:tracePt t="89774" x="3071813" y="6697663"/>
          <p14:tracePt t="89790" x="3133725" y="6680200"/>
          <p14:tracePt t="89806" x="3241675" y="6634163"/>
          <p14:tracePt t="89824" x="3268663" y="6626225"/>
          <p14:tracePt t="89840" x="3303588" y="6608763"/>
          <p14:tracePt t="89859" x="3330575" y="6608763"/>
          <p14:tracePt t="89873" x="3340100" y="6608763"/>
          <p14:tracePt t="89890" x="3375025" y="6608763"/>
          <p14:tracePt t="89907" x="3402013" y="6608763"/>
          <p14:tracePt t="89924" x="3429000" y="6608763"/>
          <p14:tracePt t="89924" x="3455988" y="6608763"/>
          <p14:tracePt t="89941" x="3465513" y="6608763"/>
          <p14:tracePt t="89957" x="3482975" y="6608763"/>
          <p14:tracePt t="89974" x="3509963" y="6608763"/>
          <p14:tracePt t="89991" x="3527425" y="6608763"/>
          <p14:tracePt t="90007" x="3554413" y="6608763"/>
          <p14:tracePt t="90023" x="3670300" y="6608763"/>
          <p14:tracePt t="90041" x="3741738" y="6599238"/>
          <p14:tracePt t="90057" x="3768725" y="6599238"/>
          <p14:tracePt t="90074" x="3813175" y="6599238"/>
          <p14:tracePt t="90090" x="3822700" y="6599238"/>
          <p14:tracePt t="90108" x="3830638" y="6599238"/>
          <p14:tracePt t="90148" x="3830638" y="6589713"/>
          <p14:tracePt t="90173" x="3840163" y="6589713"/>
          <p14:tracePt t="91288" x="3848100" y="6589713"/>
          <p14:tracePt t="91327" x="3857625" y="6589713"/>
          <p14:tracePt t="91336" x="3867150" y="6589713"/>
          <p14:tracePt t="91361" x="3875088" y="6589713"/>
          <p14:tracePt t="91373" x="3894138" y="6589713"/>
          <p14:tracePt t="91385" x="3911600" y="6589713"/>
          <p14:tracePt t="91398" x="3919538" y="6589713"/>
          <p14:tracePt t="91409" x="3938588" y="6589713"/>
          <p14:tracePt t="91410" x="4116388" y="6589713"/>
          <p14:tracePt t="91447" x="4224338" y="6589713"/>
          <p14:tracePt t="91458" x="4384675" y="6589713"/>
          <p14:tracePt t="91474" x="4786313" y="6626225"/>
          <p14:tracePt t="91491" x="5510213" y="6688138"/>
          <p14:tracePt t="91508" x="5661025" y="6715125"/>
          <p14:tracePt t="91523" x="5938838" y="6742113"/>
          <p14:tracePt t="91540" x="6402388" y="6796088"/>
          <p14:tracePt t="91558" x="6473825" y="6796088"/>
          <p14:tracePt t="91573" x="6562725" y="6796088"/>
          <p14:tracePt t="91592" x="6581775" y="6796088"/>
          <p14:tracePt t="91608" x="6599238" y="6796088"/>
          <p14:tracePt t="91624" x="6626225" y="6796088"/>
          <p14:tracePt t="91640" x="6643688" y="6796088"/>
          <p14:tracePt t="91687" x="6653213" y="6804025"/>
          <p14:tracePt t="96733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7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7200" y="2819400"/>
            <a:ext cx="4814888" cy="3598863"/>
          </a:xfrm>
          <a:prstGeom prst="rect">
            <a:avLst/>
          </a:prstGeom>
          <a:ln>
            <a:solidFill/>
            <a:round/>
          </a:ln>
        </p:spPr>
      </p:pic>
      <p:grpSp>
        <p:nvGrpSpPr>
          <p:cNvPr id="224" name="Group 224"/>
          <p:cNvGrpSpPr/>
          <p:nvPr/>
        </p:nvGrpSpPr>
        <p:grpSpPr>
          <a:xfrm>
            <a:off x="304754" y="152376"/>
            <a:ext cx="3505113" cy="1676361"/>
            <a:chOff x="-44" y="-22"/>
            <a:chExt cx="3505112" cy="1676359"/>
          </a:xfrm>
        </p:grpSpPr>
        <p:sp>
          <p:nvSpPr>
            <p:cNvPr id="222" name="Shape 222"/>
            <p:cNvSpPr/>
            <p:nvPr/>
          </p:nvSpPr>
          <p:spPr>
            <a:xfrm>
              <a:off x="-45" y="-23"/>
              <a:ext cx="3505113" cy="1676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spcBef>
                  <a:spcPts val="1900"/>
                </a:spcBef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>
              <a:off x="138032" y="152400"/>
              <a:ext cx="3229137" cy="1371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>
                <a:spcBef>
                  <a:spcPts val="1200"/>
                </a:spcBef>
              </a:pPr>
              <a:r>
                <a:rPr sz="2000" u="sng">
                  <a:latin typeface="Comic Sans MS"/>
                  <a:ea typeface="Comic Sans MS"/>
                  <a:cs typeface="Comic Sans MS"/>
                  <a:sym typeface="Comic Sans MS"/>
                </a:rPr>
                <a:t>Hereditary tumors 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spcBef>
                  <a:spcPts val="1200"/>
                </a:spcBef>
              </a:pPr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High penetrant monogenic 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spcBef>
                  <a:spcPts val="1200"/>
                </a:spcBef>
              </a:pPr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syndromes</a:t>
              </a:r>
            </a:p>
          </p:txBody>
        </p:sp>
      </p:grpSp>
      <p:sp>
        <p:nvSpPr>
          <p:cNvPr id="229" name="Shape 229"/>
          <p:cNvSpPr/>
          <p:nvPr/>
        </p:nvSpPr>
        <p:spPr>
          <a:xfrm>
            <a:off x="5652120" y="1385824"/>
            <a:ext cx="2667000" cy="8858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900"/>
              </a:spcBef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 dirty="0"/>
              <a:t>Families with several individuals affected by the same type of cancers</a:t>
            </a:r>
          </a:p>
        </p:txBody>
      </p:sp>
      <p:sp>
        <p:nvSpPr>
          <p:cNvPr id="230" name="Shape 230"/>
          <p:cNvSpPr/>
          <p:nvPr/>
        </p:nvSpPr>
        <p:spPr>
          <a:xfrm>
            <a:off x="228600" y="4648200"/>
            <a:ext cx="4038600" cy="1633781"/>
          </a:xfrm>
          <a:prstGeom prst="rect">
            <a:avLst/>
          </a:prstGeom>
          <a:solidFill>
            <a:srgbClr val="FFFFCC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900"/>
              </a:spcBef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Dominant </a:t>
            </a:r>
            <a:r>
              <a:rPr sz="1600" dirty="0" err="1">
                <a:latin typeface="Comic Sans MS"/>
                <a:ea typeface="Comic Sans MS"/>
                <a:cs typeface="Comic Sans MS"/>
                <a:sym typeface="Comic Sans MS"/>
              </a:rPr>
              <a:t>autosomic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 transmission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900"/>
              </a:spcBef>
            </a:pP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One affected allele  </a:t>
            </a:r>
            <a:r>
              <a:rPr lang="it-IT" sz="1600" dirty="0" err="1" smtClean="0">
                <a:latin typeface="Comic Sans MS"/>
                <a:ea typeface="Comic Sans MS"/>
                <a:cs typeface="Comic Sans MS"/>
                <a:sym typeface="Comic Sans MS"/>
              </a:rPr>
              <a:t>is</a:t>
            </a:r>
            <a:r>
              <a:rPr sz="1600" dirty="0" smtClean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sufficient to acquire the susceptibility to develop the disease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800"/>
              </a:spcBef>
            </a:pPr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FAP, HNPCC, breast and ovarian susceptibility </a:t>
            </a:r>
            <a:r>
              <a:rPr sz="1400" dirty="0" err="1">
                <a:latin typeface="Comic Sans MS"/>
                <a:ea typeface="Comic Sans MS"/>
                <a:cs typeface="Comic Sans MS"/>
                <a:sym typeface="Comic Sans MS"/>
              </a:rPr>
              <a:t>genes,etc</a:t>
            </a:r>
            <a:endParaRPr sz="14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4800600" y="4343400"/>
            <a:ext cx="4038600" cy="1584325"/>
          </a:xfrm>
          <a:prstGeom prst="rect">
            <a:avLst/>
          </a:prstGeom>
          <a:solidFill>
            <a:srgbClr val="FFFFCC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900"/>
              </a:spcBef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Recessive autosomic transmission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900"/>
              </a:spcBef>
            </a:pP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Both affected alleles are necessary to develop the disease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800"/>
              </a:spcBef>
            </a:pPr>
            <a:r>
              <a:rPr sz="1400">
                <a:latin typeface="Comic Sans MS"/>
                <a:ea typeface="Comic Sans MS"/>
                <a:cs typeface="Comic Sans MS"/>
                <a:sym typeface="Comic Sans MS"/>
              </a:rPr>
              <a:t>Some syndromes associated with DNA repair genes, such as the recessive polyposis</a:t>
            </a:r>
          </a:p>
        </p:txBody>
      </p:sp>
      <p:sp>
        <p:nvSpPr>
          <p:cNvPr id="232" name="Shape 232"/>
          <p:cNvSpPr/>
          <p:nvPr/>
        </p:nvSpPr>
        <p:spPr>
          <a:xfrm flipV="1">
            <a:off x="1219200" y="4038600"/>
            <a:ext cx="0" cy="457200"/>
          </a:xfrm>
          <a:prstGeom prst="line">
            <a:avLst/>
          </a:prstGeom>
          <a:ln w="28575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33" name="Shape 233"/>
          <p:cNvSpPr/>
          <p:nvPr/>
        </p:nvSpPr>
        <p:spPr>
          <a:xfrm flipH="1" flipV="1">
            <a:off x="3657600" y="3886200"/>
            <a:ext cx="838202" cy="533400"/>
          </a:xfrm>
          <a:prstGeom prst="line">
            <a:avLst/>
          </a:prstGeom>
          <a:ln w="28575">
            <a:solidFill/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6221066"/>
      </p:ext>
    </p:extLst>
  </p:cSld>
  <p:clrMapOvr>
    <a:masterClrMapping/>
  </p:clrMapOvr>
  <p:transition spd="med" advTm="66624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97" x="6108700" y="2108200"/>
          <p14:tracePt t="7470" x="6116638" y="2116138"/>
          <p14:tracePt t="7483" x="6143625" y="2133600"/>
          <p14:tracePt t="7494" x="6170613" y="2170113"/>
          <p14:tracePt t="7497" x="6215063" y="2197100"/>
          <p14:tracePt t="7507" x="6251575" y="2224088"/>
          <p14:tracePt t="7523" x="6276975" y="2241550"/>
          <p14:tracePt t="7540" x="6330950" y="2303463"/>
          <p14:tracePt t="7557" x="6357938" y="2347913"/>
          <p14:tracePt t="7573" x="6384925" y="2393950"/>
          <p14:tracePt t="7590" x="6491288" y="2482850"/>
          <p14:tracePt t="7606" x="6545263" y="2517775"/>
          <p14:tracePt t="7624" x="6572250" y="2527300"/>
          <p14:tracePt t="7640" x="6626225" y="2554288"/>
          <p14:tracePt t="7656" x="6634163" y="2562225"/>
          <p14:tracePt t="7673" x="6653213" y="2571750"/>
          <p14:tracePt t="7695" x="6661150" y="2571750"/>
          <p14:tracePt t="7835" x="6670675" y="2571750"/>
          <p14:tracePt t="7846" x="6688138" y="2554288"/>
          <p14:tracePt t="7858" x="6732588" y="2527300"/>
          <p14:tracePt t="7873" x="6796088" y="2482850"/>
          <p14:tracePt t="7874" x="6938963" y="2419350"/>
          <p14:tracePt t="7912" x="7000875" y="2401888"/>
          <p14:tracePt t="7923" x="7099300" y="2393950"/>
          <p14:tracePt t="7940" x="7269163" y="2393950"/>
          <p14:tracePt t="7957" x="7323138" y="2393950"/>
          <p14:tracePt t="7973" x="7385050" y="2393950"/>
          <p14:tracePt t="7990" x="7527925" y="2393950"/>
          <p14:tracePt t="8006" x="7581900" y="2393950"/>
          <p14:tracePt t="8023" x="7608888" y="2393950"/>
          <p14:tracePt t="8040" x="7653338" y="2393950"/>
          <p14:tracePt t="8057" x="7661275" y="2393950"/>
          <p14:tracePt t="8074" x="7680325" y="2393950"/>
          <p14:tracePt t="8090" x="7697788" y="2393950"/>
          <p14:tracePt t="8106" x="7705725" y="2393950"/>
          <p14:tracePt t="8123" x="7742238" y="2384425"/>
          <p14:tracePt t="8141" x="7759700" y="2374900"/>
          <p14:tracePt t="8247" x="7751763" y="2374900"/>
          <p14:tracePt t="8260" x="7742238" y="2374900"/>
          <p14:tracePt t="8273" x="7715250" y="2384425"/>
          <p14:tracePt t="8285" x="7661275" y="2393950"/>
          <p14:tracePt t="8296" x="7581900" y="2393950"/>
          <p14:tracePt t="8297" x="7510463" y="2393950"/>
          <p14:tracePt t="8319" x="7456488" y="2384425"/>
          <p14:tracePt t="8323" x="7402513" y="2374900"/>
          <p14:tracePt t="8341" x="7277100" y="2357438"/>
          <p14:tracePt t="8356" x="7224713" y="2357438"/>
          <p14:tracePt t="8373" x="7161213" y="2347913"/>
          <p14:tracePt t="8389" x="7072313" y="2347913"/>
          <p14:tracePt t="8407" x="7000875" y="2347913"/>
          <p14:tracePt t="8423" x="6894513" y="2339975"/>
          <p14:tracePt t="8440" x="6751638" y="2330450"/>
          <p14:tracePt t="8456" x="6715125" y="2330450"/>
          <p14:tracePt t="8473" x="6688138" y="2330450"/>
          <p14:tracePt t="8538" x="6680200" y="2330450"/>
          <p14:tracePt t="8550" x="6510338" y="2473325"/>
          <p14:tracePt t="8550" x="6491288" y="2482850"/>
          <p14:tracePt t="8625" x="6473825" y="2490788"/>
          <p14:tracePt t="8647" x="6465888" y="2490788"/>
          <p14:tracePt t="8695" x="6456363" y="2490788"/>
          <p14:tracePt t="8707" x="6456363" y="2482850"/>
          <p14:tracePt t="8715" x="6446838" y="2482850"/>
          <p14:tracePt t="8768" x="6446838" y="2473325"/>
          <p14:tracePt t="8818" x="6456363" y="2473325"/>
          <p14:tracePt t="8837" x="6465888" y="2473325"/>
          <p14:tracePt t="8855" x="6473825" y="2473325"/>
          <p14:tracePt t="8865" x="6483350" y="2473325"/>
          <p14:tracePt t="8889" x="6500813" y="2473325"/>
          <p14:tracePt t="8891" x="6599238" y="2500313"/>
          <p14:tracePt t="8891" x="6634163" y="2509838"/>
          <p14:tracePt t="8963" x="6769100" y="2527300"/>
          <p14:tracePt t="9001" x="6831013" y="2527300"/>
          <p14:tracePt t="9039" x="6991350" y="2544763"/>
          <p14:tracePt t="9039" x="7062788" y="2554288"/>
          <p14:tracePt t="9096" x="7089775" y="2562225"/>
          <p14:tracePt t="9108" x="7116763" y="2571750"/>
          <p14:tracePt t="9122" x="7126288" y="2571750"/>
          <p14:tracePt t="9123" x="7134225" y="2571750"/>
          <p14:tracePt t="9204" x="7143750" y="2571750"/>
          <p14:tracePt t="9241" x="7153275" y="2571750"/>
          <p14:tracePt t="9302" x="7153275" y="2581275"/>
          <p14:tracePt t="10720" x="7143750" y="2581275"/>
          <p14:tracePt t="10721" x="7108825" y="2581275"/>
          <p14:tracePt t="10755" x="7081838" y="2581275"/>
          <p14:tracePt t="10773" x="7054850" y="2581275"/>
          <p14:tracePt t="10788" x="6991350" y="2581275"/>
          <p14:tracePt t="10788" x="6938963" y="2581275"/>
          <p14:tracePt t="10807" x="6884988" y="2571750"/>
          <p14:tracePt t="10822" x="6848475" y="2562225"/>
          <p14:tracePt t="10839" x="6796088" y="2527300"/>
          <p14:tracePt t="10855" x="6786563" y="2509838"/>
          <p14:tracePt t="10873" x="6759575" y="2482850"/>
          <p14:tracePt t="10888" x="6751638" y="2455863"/>
          <p14:tracePt t="10906" x="6742113" y="2446338"/>
          <p14:tracePt t="11120" x="6742113" y="2455863"/>
          <p14:tracePt t="11181" x="6742113" y="2465388"/>
          <p14:tracePt t="11229" x="6751638" y="2465388"/>
          <p14:tracePt t="11872" x="6732588" y="2465388"/>
          <p14:tracePt t="11883" x="6724650" y="2465388"/>
          <p14:tracePt t="11896" x="6715125" y="2465388"/>
          <p14:tracePt t="11898" x="6688138" y="2455863"/>
          <p14:tracePt t="11910" x="6661150" y="2438400"/>
          <p14:tracePt t="11922" x="6643688" y="2428875"/>
          <p14:tracePt t="11939" x="6616700" y="2419350"/>
          <p14:tracePt t="11955" x="6608763" y="2411413"/>
          <p14:tracePt t="11972" x="6589713" y="2411413"/>
          <p14:tracePt t="12008" x="6589713" y="2401888"/>
          <p14:tracePt t="12163" x="6599238" y="2401888"/>
          <p14:tracePt t="12188" x="6608763" y="2401888"/>
          <p14:tracePt t="12212" x="6616700" y="2411413"/>
          <p14:tracePt t="12249" x="6626225" y="2419350"/>
          <p14:tracePt t="12285" x="6634163" y="2419350"/>
          <p14:tracePt t="12321" x="6634163" y="2428875"/>
          <p14:tracePt t="12467" x="6643688" y="2428875"/>
          <p14:tracePt t="12528" x="6697663" y="2393950"/>
          <p14:tracePt t="12539" x="6848475" y="2347913"/>
          <p14:tracePt t="12551" x="7180263" y="2286000"/>
          <p14:tracePt t="12566" x="7608888" y="2232025"/>
          <p14:tracePt t="12570" x="8116888" y="2197100"/>
          <p14:tracePt t="12589" x="8447088" y="2170113"/>
          <p14:tracePt t="12589" x="8643938" y="2160588"/>
          <p14:tracePt t="12757" x="8634413" y="2160588"/>
          <p14:tracePt t="12782" x="8626475" y="2160588"/>
          <p14:tracePt t="12793" x="8609013" y="2160588"/>
          <p14:tracePt t="12818" x="8555038" y="2160588"/>
          <p14:tracePt t="12828" x="8456613" y="2170113"/>
          <p14:tracePt t="12841" x="8348663" y="2187575"/>
          <p14:tracePt t="12855" x="8170863" y="2187575"/>
          <p14:tracePt t="12859" x="7867650" y="2224088"/>
          <p14:tracePt t="12901" x="7786688" y="2224088"/>
          <p14:tracePt t="12905" x="7554913" y="2224088"/>
          <p14:tracePt t="12944" x="7500938" y="2224088"/>
          <p14:tracePt t="12956" x="7446963" y="2224088"/>
          <p14:tracePt t="12972" x="7286625" y="2179638"/>
          <p14:tracePt t="12990" x="7099300" y="2116138"/>
          <p14:tracePt t="13097" x="7089775" y="2116138"/>
          <p14:tracePt t="13121" x="7081838" y="2116138"/>
          <p14:tracePt t="13133" x="7062788" y="2116138"/>
          <p14:tracePt t="13145" x="7037388" y="2116138"/>
          <p14:tracePt t="13157" x="6991350" y="2116138"/>
          <p14:tracePt t="13158" x="6938963" y="2116138"/>
          <p14:tracePt t="13172" x="6902450" y="2116138"/>
          <p14:tracePt t="13190" x="6875463" y="2125663"/>
          <p14:tracePt t="13190" x="6848475" y="2125663"/>
          <p14:tracePt t="13206" x="6831013" y="2133600"/>
          <p14:tracePt t="13222" x="6804025" y="2152650"/>
          <p14:tracePt t="13239" x="6643688" y="2205038"/>
          <p14:tracePt t="13256" x="6572250" y="2232025"/>
          <p14:tracePt t="13272" x="6545263" y="2241550"/>
          <p14:tracePt t="13289" x="6518275" y="2241550"/>
          <p14:tracePt t="13306" x="6510338" y="2241550"/>
          <p14:tracePt t="13461" x="6518275" y="2241550"/>
          <p14:tracePt t="13475" x="6527800" y="2241550"/>
          <p14:tracePt t="13520" x="6537325" y="2241550"/>
          <p14:tracePt t="13557" x="6545263" y="2251075"/>
          <p14:tracePt t="13572" x="6554788" y="2259013"/>
          <p14:tracePt t="13582" x="6581775" y="2276475"/>
          <p14:tracePt t="13593" x="6599238" y="2286000"/>
          <p14:tracePt t="13599" x="6608763" y="2303463"/>
          <p14:tracePt t="13605" x="6626225" y="2312988"/>
          <p14:tracePt t="13622" x="6626225" y="2322513"/>
          <p14:tracePt t="13639" x="6634163" y="2330450"/>
          <p14:tracePt t="13655" x="6634163" y="2339975"/>
          <p14:tracePt t="13672" x="6643688" y="2339975"/>
          <p14:tracePt t="13689" x="6653213" y="2339975"/>
          <p14:tracePt t="13713" x="6661150" y="2347913"/>
          <p14:tracePt t="13722" x="6688138" y="2357438"/>
          <p14:tracePt t="13740" x="6697663" y="2357438"/>
          <p14:tracePt t="13755" x="6705600" y="2357438"/>
          <p14:tracePt t="13773" x="6715125" y="2357438"/>
          <p14:tracePt t="13823" x="6724650" y="2357438"/>
          <p14:tracePt t="13836" x="6742113" y="2366963"/>
          <p14:tracePt t="13849" x="6759575" y="2374900"/>
          <p14:tracePt t="13860" x="6777038" y="2374900"/>
          <p14:tracePt t="13873" x="6786563" y="2374900"/>
          <p14:tracePt t="13885" x="6804025" y="2374900"/>
          <p14:tracePt t="13889" x="6804025" y="2384425"/>
          <p14:tracePt t="13905" x="6813550" y="2384425"/>
          <p14:tracePt t="14019" x="6848475" y="2384425"/>
          <p14:tracePt t="14019" x="6911975" y="2384425"/>
          <p14:tracePt t="14138" x="6983413" y="2384425"/>
          <p14:tracePt t="14152" x="7062788" y="2384425"/>
          <p14:tracePt t="14163" x="7134225" y="2384425"/>
          <p14:tracePt t="14178" x="7170738" y="2374900"/>
          <p14:tracePt t="14179" x="7188200" y="2374900"/>
          <p14:tracePt t="14189" x="7205663" y="2374900"/>
          <p14:tracePt t="14205" x="7215188" y="2374900"/>
          <p14:tracePt t="14222" x="7232650" y="2366963"/>
          <p14:tracePt t="14239" x="7251700" y="2366963"/>
          <p14:tracePt t="14255" x="7277100" y="2366963"/>
          <p14:tracePt t="14272" x="7340600" y="2366963"/>
          <p14:tracePt t="14289" x="7348538" y="2366963"/>
          <p14:tracePt t="14306" x="7358063" y="2366963"/>
          <p14:tracePt t="14323" x="7367588" y="2366963"/>
          <p14:tracePt t="14843" x="7358063" y="2366963"/>
          <p14:tracePt t="14855" x="7348538" y="2366963"/>
          <p14:tracePt t="14879" x="7340600" y="2366963"/>
          <p14:tracePt t="14893" x="7331075" y="2366963"/>
          <p14:tracePt t="14952" x="7323138" y="2366963"/>
          <p14:tracePt t="14965" x="7277100" y="2384425"/>
          <p14:tracePt t="14977" x="7180263" y="2419350"/>
          <p14:tracePt t="14980" x="7081838" y="2446338"/>
          <p14:tracePt t="14989" x="7010400" y="2465388"/>
          <p14:tracePt t="15005" x="6973888" y="2465388"/>
          <p14:tracePt t="15022" x="6946900" y="2465388"/>
          <p14:tracePt t="15039" x="6938963" y="2465388"/>
          <p14:tracePt t="17523" x="6919913" y="2509838"/>
          <p14:tracePt t="17534" x="6911975" y="2562225"/>
          <p14:tracePt t="17547" x="6902450" y="2571750"/>
          <p14:tracePt t="17552" x="6884988" y="2589213"/>
          <p14:tracePt t="17560" x="6867525" y="2625725"/>
          <p14:tracePt t="17572" x="6759575" y="2705100"/>
          <p14:tracePt t="17588" x="6608763" y="2830513"/>
          <p14:tracePt t="17605" x="6303963" y="3143250"/>
          <p14:tracePt t="17623" x="5973763" y="3303588"/>
          <p14:tracePt t="17638" x="5813425" y="3394075"/>
          <p14:tracePt t="17655" x="5643563" y="3482975"/>
          <p14:tracePt t="17671" x="5616575" y="3500438"/>
          <p14:tracePt t="17689" x="5581650" y="3500438"/>
          <p14:tracePt t="17765" x="5572125" y="3500438"/>
          <p14:tracePt t="17778" x="5537200" y="3500438"/>
          <p14:tracePt t="17790" x="5473700" y="3482975"/>
          <p14:tracePt t="17790" x="5456238" y="3473450"/>
          <p14:tracePt t="17805" x="5438775" y="3465513"/>
          <p14:tracePt t="19973" x="5419725" y="3465513"/>
          <p14:tracePt t="19985" x="5402263" y="3465513"/>
          <p14:tracePt t="19999" x="5384800" y="3465513"/>
          <p14:tracePt t="19999" x="5348288" y="3465513"/>
          <p14:tracePt t="20012" x="5251450" y="3465513"/>
          <p14:tracePt t="20023" x="5160963" y="3465513"/>
          <p14:tracePt t="20039" x="5089525" y="3465513"/>
          <p14:tracePt t="20056" x="4929188" y="3465513"/>
          <p14:tracePt t="20072" x="4840288" y="3465513"/>
          <p14:tracePt t="20089" x="4768850" y="3465513"/>
          <p14:tracePt t="20106" x="4670425" y="3465513"/>
          <p14:tracePt t="20123" x="4625975" y="3455988"/>
          <p14:tracePt t="20139" x="4510088" y="3402013"/>
          <p14:tracePt t="20157" x="4402138" y="3357563"/>
          <p14:tracePt t="20172" x="4313238" y="3340100"/>
          <p14:tracePt t="20190" x="4214813" y="3313113"/>
          <p14:tracePt t="20206" x="4133850" y="3313113"/>
          <p14:tracePt t="20223" x="3419475" y="3411538"/>
          <p14:tracePt t="20293" x="3286125" y="3429000"/>
          <p14:tracePt t="20306" x="3089275" y="3465513"/>
          <p14:tracePt t="20336" x="2901950" y="3517900"/>
          <p14:tracePt t="20346" x="2803525" y="3544888"/>
          <p14:tracePt t="20356" x="2705100" y="3571875"/>
          <p14:tracePt t="20372" x="2571750" y="3608388"/>
          <p14:tracePt t="20390" x="2482850" y="3625850"/>
          <p14:tracePt t="20405" x="2322513" y="3687763"/>
          <p14:tracePt t="20423" x="2268538" y="3705225"/>
          <p14:tracePt t="20439" x="2251075" y="3705225"/>
          <p14:tracePt t="20455" x="2251075" y="3714750"/>
          <p14:tracePt t="20713" x="2224088" y="3714750"/>
          <p14:tracePt t="20728" x="2179638" y="3724275"/>
          <p14:tracePt t="20729" x="2143125" y="3732213"/>
          <p14:tracePt t="20739" x="1946275" y="3848100"/>
          <p14:tracePt t="20774" x="1697038" y="4054475"/>
          <p14:tracePt t="20775" x="1482725" y="4214813"/>
          <p14:tracePt t="20789" x="1071563" y="4429125"/>
          <p14:tracePt t="20807" x="633413" y="4732338"/>
          <p14:tracePt t="20823" x="384175" y="4938713"/>
          <p14:tracePt t="20839" x="125413" y="5089525"/>
          <p14:tracePt t="20855" x="0" y="5224463"/>
          <p14:tracePt t="20873" x="0" y="5251450"/>
          <p14:tracePt t="20888" x="0" y="5259388"/>
          <p14:tracePt t="20906" x="0" y="5268913"/>
          <p14:tracePt t="20993" x="9525" y="5268913"/>
          <p14:tracePt t="21004" x="26988" y="5268913"/>
          <p14:tracePt t="21017" x="36513" y="5268913"/>
          <p14:tracePt t="21028" x="44450" y="5268913"/>
          <p14:tracePt t="21039" x="98425" y="5268913"/>
          <p14:tracePt t="21056" x="169863" y="5268913"/>
          <p14:tracePt t="21072" x="295275" y="5259388"/>
          <p14:tracePt t="21089" x="714375" y="5224463"/>
          <p14:tracePt t="21106" x="1017588" y="5197475"/>
          <p14:tracePt t="21123" x="1608138" y="5170488"/>
          <p14:tracePt t="21139" x="1758950" y="5153025"/>
          <p14:tracePt t="21156" x="1830388" y="5143500"/>
          <p14:tracePt t="21172" x="1946275" y="5116513"/>
          <p14:tracePt t="21190" x="2036763" y="5089525"/>
          <p14:tracePt t="21205" x="2214563" y="5045075"/>
          <p14:tracePt t="21223" x="2303463" y="5000625"/>
          <p14:tracePt t="21239" x="2660650" y="4965700"/>
          <p14:tracePt t="21293" x="2714625" y="4965700"/>
          <p14:tracePt t="21306" x="2732088" y="4965700"/>
          <p14:tracePt t="21323" x="2741613" y="4965700"/>
          <p14:tracePt t="21339" x="2751138" y="4965700"/>
          <p14:tracePt t="21381" x="2759075" y="4956175"/>
          <p14:tracePt t="21381" x="2776538" y="4956175"/>
          <p14:tracePt t="21405" x="2786063" y="4956175"/>
          <p14:tracePt t="22883" x="2776538" y="4956175"/>
          <p14:tracePt t="22896" x="2751138" y="4956175"/>
          <p14:tracePt t="22907" x="2714625" y="4965700"/>
          <p14:tracePt t="22918" x="2679700" y="4983163"/>
          <p14:tracePt t="22922" x="2633663" y="5000625"/>
          <p14:tracePt t="22938" x="2581275" y="5018088"/>
          <p14:tracePt t="22956" x="2446338" y="5045075"/>
          <p14:tracePt t="22972" x="2374900" y="5054600"/>
          <p14:tracePt t="22989" x="2286000" y="5081588"/>
          <p14:tracePt t="23005" x="2241550" y="5089525"/>
          <p14:tracePt t="23022" x="2179638" y="5143500"/>
          <p14:tracePt t="23039" x="2027238" y="5259388"/>
          <p14:tracePt t="23057" x="1973263" y="5295900"/>
          <p14:tracePt t="23072" x="1938338" y="5322888"/>
          <p14:tracePt t="23072" x="1928813" y="5330825"/>
          <p14:tracePt t="23090" x="1919288" y="5340350"/>
          <p14:tracePt t="23105" x="1839913" y="5402263"/>
          <p14:tracePt t="23179" x="1822450" y="5411788"/>
          <p14:tracePt t="23189" x="1812925" y="5419725"/>
          <p14:tracePt t="23205" x="1785938" y="5419725"/>
          <p14:tracePt t="23222" x="1704975" y="5465763"/>
          <p14:tracePt t="23239" x="1679575" y="5483225"/>
          <p14:tracePt t="23255" x="1616075" y="5554663"/>
          <p14:tracePt t="23274" x="1581150" y="5562600"/>
          <p14:tracePt t="23289" x="1517650" y="5589588"/>
          <p14:tracePt t="23319" x="1465263" y="5589588"/>
          <p14:tracePt t="23331" x="1419225" y="5589588"/>
          <p14:tracePt t="23357" x="1401763" y="5599113"/>
          <p14:tracePt t="23358" x="1393825" y="5599113"/>
          <p14:tracePt t="23394" x="1384300" y="5599113"/>
          <p14:tracePt t="23478" x="1374775" y="5599113"/>
          <p14:tracePt t="23490" x="1366838" y="5616575"/>
          <p14:tracePt t="23497" x="1347788" y="5616575"/>
          <p14:tracePt t="23506" x="1347788" y="5626100"/>
          <p14:tracePt t="23522" x="1339850" y="5626100"/>
          <p14:tracePt t="23563" x="1330325" y="5626100"/>
          <p14:tracePt t="23614" x="1312863" y="5626100"/>
          <p14:tracePt t="23623" x="1303338" y="5626100"/>
          <p14:tracePt t="23648" x="1295400" y="5626100"/>
          <p14:tracePt t="23745" x="1303338" y="5626100"/>
          <p14:tracePt t="23769" x="1312863" y="5626100"/>
          <p14:tracePt t="23794" x="1330325" y="5616575"/>
          <p14:tracePt t="23804" x="1438275" y="5589588"/>
          <p14:tracePt t="23849" x="1500188" y="5581650"/>
          <p14:tracePt t="23856" x="1625600" y="5562600"/>
          <p14:tracePt t="23889" x="1724025" y="5554663"/>
          <p14:tracePt t="23905" x="1812925" y="5554663"/>
          <p14:tracePt t="23906" x="1911350" y="5554663"/>
          <p14:tracePt t="23923" x="1965325" y="5554663"/>
          <p14:tracePt t="23939" x="1990725" y="5554663"/>
          <p14:tracePt t="23971" x="2000250" y="5554663"/>
          <p14:tracePt t="24254" x="2009775" y="5554663"/>
          <p14:tracePt t="25224" x="2017713" y="5554663"/>
          <p14:tracePt t="25272" x="2071688" y="5554663"/>
          <p14:tracePt t="25281" x="2251075" y="5562600"/>
          <p14:tracePt t="25306" x="3197225" y="5527675"/>
          <p14:tracePt t="25430" x="3544888" y="5510213"/>
          <p14:tracePt t="25757" x="3536950" y="5510213"/>
          <p14:tracePt t="25770" x="1660525" y="5608638"/>
          <p14:tracePt t="25975" x="1643063" y="5599113"/>
          <p14:tracePt t="25989" x="1625600" y="5599113"/>
          <p14:tracePt t="26054" x="1098550" y="5643563"/>
          <p14:tracePt t="26260" x="1169988" y="5634038"/>
          <p14:tracePt t="26660" x="1179513" y="5634038"/>
          <p14:tracePt t="27456" x="1187450" y="5634038"/>
          <p14:tracePt t="27527" x="1223963" y="5634038"/>
          <p14:tracePt t="27532" x="2152650" y="5545138"/>
          <p14:tracePt t="27988" x="2152650" y="5537200"/>
          <p14:tracePt t="28886" x="2152650" y="5562600"/>
          <p14:tracePt t="28897" x="2143125" y="5608638"/>
          <p14:tracePt t="28904" x="2133600" y="5705475"/>
          <p14:tracePt t="28922" x="2125663" y="5741988"/>
          <p14:tracePt t="28939" x="2125663" y="5759450"/>
          <p14:tracePt t="28955" x="2125663" y="5803900"/>
          <p14:tracePt t="28973" x="2125663" y="5830888"/>
          <p14:tracePt t="28988" x="2125663" y="5857875"/>
          <p14:tracePt t="29006" x="2125663" y="5938838"/>
          <p14:tracePt t="29021" x="2125663" y="5956300"/>
          <p14:tracePt t="29038" x="2125663" y="5973763"/>
          <p14:tracePt t="29055" x="2133600" y="6000750"/>
          <p14:tracePt t="29072" x="2143125" y="6018213"/>
          <p14:tracePt t="29088" x="2170113" y="6062663"/>
          <p14:tracePt t="29106" x="2197100" y="6134100"/>
          <p14:tracePt t="29141" x="2205038" y="6143625"/>
          <p14:tracePt t="29155" x="2205038" y="6153150"/>
          <p14:tracePt t="29156" x="2205038" y="6161088"/>
          <p14:tracePt t="29188" x="2205038" y="6170613"/>
          <p14:tracePt t="29190" x="2205038" y="6180138"/>
          <p14:tracePt t="29205" x="2214563" y="6197600"/>
          <p14:tracePt t="29222" x="2214563" y="6224588"/>
          <p14:tracePt t="29238" x="2214563" y="6232525"/>
          <p14:tracePt t="29287" x="2214563" y="6242050"/>
          <p14:tracePt t="29288" x="2214563" y="6259513"/>
          <p14:tracePt t="29288" x="2214563" y="6269038"/>
          <p14:tracePt t="29360" x="2214563" y="6286500"/>
          <p14:tracePt t="29371" x="2214563" y="6348413"/>
          <p14:tracePt t="29407" x="2214563" y="6357938"/>
          <p14:tracePt t="29492" x="2205038" y="6357938"/>
          <p14:tracePt t="29504" x="2205038" y="6348413"/>
          <p14:tracePt t="29517" x="2205038" y="6340475"/>
          <p14:tracePt t="29528" x="2205038" y="6330950"/>
          <p14:tracePt t="29540" x="2197100" y="6323013"/>
          <p14:tracePt t="30002" x="2197100" y="6313488"/>
          <p14:tracePt t="30014" x="2187575" y="6313488"/>
          <p14:tracePt t="30038" x="2187575" y="6303963"/>
          <p14:tracePt t="30039" x="2179638" y="6303963"/>
          <p14:tracePt t="30074" x="2160588" y="6296025"/>
          <p14:tracePt t="30075" x="2133600" y="6296025"/>
          <p14:tracePt t="30089" x="2054225" y="6276975"/>
          <p14:tracePt t="30105" x="1946275" y="6259513"/>
          <p14:tracePt t="30122" x="1776413" y="6251575"/>
          <p14:tracePt t="30138" x="1679575" y="6251575"/>
          <p14:tracePt t="30155" x="1598613" y="6242050"/>
          <p14:tracePt t="30172" x="1571625" y="6242050"/>
          <p14:tracePt t="30189" x="1562100" y="6242050"/>
          <p14:tracePt t="30268" x="1554163" y="6242050"/>
          <p14:tracePt t="30304" x="1544638" y="6242050"/>
          <p14:tracePt t="30329" x="1536700" y="6242050"/>
          <p14:tracePt t="30343" x="1527175" y="6242050"/>
          <p14:tracePt t="30378" x="1517650" y="6242050"/>
          <p14:tracePt t="30486" x="1517650" y="6232525"/>
          <p14:tracePt t="30559" x="1527175" y="6232525"/>
          <p14:tracePt t="30583" x="1544638" y="6232525"/>
          <p14:tracePt t="30603" x="1554163" y="6232525"/>
          <p14:tracePt t="30604" x="1822450" y="6232525"/>
          <p14:tracePt t="30673" x="1990725" y="6232525"/>
          <p14:tracePt t="30701" x="2036763" y="6232525"/>
          <p14:tracePt t="30705" x="2062163" y="6232525"/>
          <p14:tracePt t="30721" x="2081213" y="6232525"/>
          <p14:tracePt t="30739" x="2098675" y="6232525"/>
          <p14:tracePt t="30755" x="2108200" y="6232525"/>
          <p14:tracePt t="30814" x="2125663" y="6232525"/>
          <p14:tracePt t="30825" x="2133600" y="6232525"/>
          <p14:tracePt t="30874" x="2143125" y="6232525"/>
          <p14:tracePt t="31506" x="2152650" y="6232525"/>
          <p14:tracePt t="42151" x="2160588" y="6232525"/>
          <p14:tracePt t="42169" x="2179638" y="6232525"/>
          <p14:tracePt t="42170" x="2197100" y="6232525"/>
          <p14:tracePt t="42177" x="2205038" y="6232525"/>
          <p14:tracePt t="42196" x="2224088" y="6232525"/>
          <p14:tracePt t="42204" x="2251075" y="6232525"/>
          <p14:tracePt t="42219" x="2384425" y="6215063"/>
          <p14:tracePt t="42238" x="2438400" y="6215063"/>
          <p14:tracePt t="42253" x="2509838" y="6215063"/>
          <p14:tracePt t="42270" x="2803525" y="6215063"/>
          <p14:tracePt t="42286" x="2965450" y="6215063"/>
          <p14:tracePt t="42304" x="3232150" y="6215063"/>
          <p14:tracePt t="42319" x="3571875" y="6215063"/>
          <p14:tracePt t="42337" x="3848100" y="6242050"/>
          <p14:tracePt t="42353" x="4446588" y="6357938"/>
          <p14:tracePt t="42370" x="4732338" y="6438900"/>
          <p14:tracePt t="42386" x="4973638" y="6589713"/>
          <p14:tracePt t="42403" x="5232400" y="6813550"/>
          <p14:tracePt t="42420" x="5313363" y="6848475"/>
          <p14:tracePt t="42437" x="5375275" y="6848475"/>
          <p14:tracePt t="42454" x="5384800" y="6848475"/>
          <p14:tracePt t="42721" x="5375275" y="6848475"/>
          <p14:tracePt t="42830" x="5367338" y="6848475"/>
          <p14:tracePt t="42867" x="5367338" y="6840538"/>
          <p14:tracePt t="43024" x="5367338" y="6831013"/>
          <p14:tracePt t="44237" x="5367338" y="6823075"/>
          <p14:tracePt t="44261" x="5367338" y="6813550"/>
          <p14:tracePt t="44262" x="5367338" y="6777038"/>
          <p14:tracePt t="44286" x="5367338" y="6769100"/>
          <p14:tracePt t="44305" x="5367338" y="6751638"/>
          <p14:tracePt t="44320" x="5367338" y="6724650"/>
          <p14:tracePt t="44336" x="5375275" y="6705600"/>
          <p14:tracePt t="44354" x="5438775" y="6626225"/>
          <p14:tracePt t="44370" x="5465763" y="6581775"/>
          <p14:tracePt t="44387" x="5491163" y="6537325"/>
          <p14:tracePt t="44403" x="5518150" y="6518275"/>
          <p14:tracePt t="44421" x="5527675" y="6510338"/>
          <p14:tracePt t="44436" x="5537200" y="6500813"/>
          <p14:tracePt t="44454" x="5562600" y="6500813"/>
          <p14:tracePt t="44469" x="5581650" y="6500813"/>
          <p14:tracePt t="44486" x="5634038" y="6500813"/>
          <p14:tracePt t="44503" x="5661025" y="6500813"/>
          <p14:tracePt t="44520" x="5688013" y="6500813"/>
          <p14:tracePt t="44536" x="5715000" y="6500813"/>
          <p14:tracePt t="44554" x="5724525" y="6500813"/>
          <p14:tracePt t="44569" x="5732463" y="6500813"/>
          <p14:tracePt t="44587" x="5741988" y="6500813"/>
          <p14:tracePt t="44603" x="5751513" y="6500813"/>
          <p14:tracePt t="44619" x="5759450" y="6500813"/>
          <p14:tracePt t="44697" x="5759450" y="6510338"/>
          <p14:tracePt t="48129" x="5751513" y="6500813"/>
          <p14:tracePt t="48141" x="5732463" y="6491288"/>
          <p14:tracePt t="48154" x="5715000" y="6473825"/>
          <p14:tracePt t="48154" x="5688013" y="6465888"/>
          <p14:tracePt t="48169" x="5634038" y="6402388"/>
          <p14:tracePt t="48186" x="5357813" y="5465763"/>
          <p14:tracePt t="48324" x="5357813" y="5419725"/>
          <p14:tracePt t="48324" x="5357813" y="5348288"/>
          <p14:tracePt t="48337" x="5357813" y="5313363"/>
          <p14:tracePt t="48352" x="5367338" y="5286375"/>
          <p14:tracePt t="48370" x="5394325" y="5241925"/>
          <p14:tracePt t="48386" x="5394325" y="5232400"/>
          <p14:tracePt t="48403" x="5402263" y="5224463"/>
          <p14:tracePt t="48419" x="5402263" y="5214938"/>
          <p14:tracePt t="48437" x="5411788" y="5205413"/>
          <p14:tracePt t="48481" x="5419725" y="5205413"/>
          <p14:tracePt t="48505" x="5419725" y="5197475"/>
          <p14:tracePt t="48519" x="5429250" y="5197475"/>
          <p14:tracePt t="48529" x="5429250" y="5187950"/>
          <p14:tracePt t="48553" x="5438775" y="5187950"/>
          <p14:tracePt t="48554" x="5456238" y="5180013"/>
          <p14:tracePt t="48586" x="5473700" y="5180013"/>
          <p14:tracePt t="48603" x="5510213" y="5160963"/>
          <p14:tracePt t="48893" x="5510213" y="5133975"/>
          <p14:tracePt t="48905" x="5510213" y="5099050"/>
          <p14:tracePt t="48914" x="5500688" y="5054600"/>
          <p14:tracePt t="48919" x="5491163" y="5018088"/>
          <p14:tracePt t="48936" x="5483225" y="5000625"/>
          <p14:tracePt t="48953" x="5473700" y="4973638"/>
          <p14:tracePt t="48969" x="5473700" y="4965700"/>
          <p14:tracePt t="48987" x="5465763" y="4956175"/>
          <p14:tracePt t="49027" x="5456238" y="4946650"/>
          <p14:tracePt t="49051" x="5446713" y="4938713"/>
          <p14:tracePt t="49062" x="5446713" y="4929188"/>
          <p14:tracePt t="49062" x="5438775" y="4911725"/>
          <p14:tracePt t="49076" x="5429250" y="4875213"/>
          <p14:tracePt t="49102" x="5419725" y="4867275"/>
          <p14:tracePt t="49119" x="5411788" y="4830763"/>
          <p14:tracePt t="49136" x="5411788" y="4822825"/>
          <p14:tracePt t="49153" x="5411788" y="4813300"/>
          <p14:tracePt t="49210" x="5411788" y="4803775"/>
          <p14:tracePt t="49269" x="5419725" y="4795838"/>
          <p14:tracePt t="49271" x="5830888" y="4679950"/>
          <p14:tracePt t="49407" x="5973763" y="4705350"/>
          <p14:tracePt t="49440" x="6018213" y="4714875"/>
          <p14:tracePt t="49441" x="6062663" y="4724400"/>
          <p14:tracePt t="49453" x="6089650" y="4724400"/>
          <p14:tracePt t="49470" x="6108700" y="4724400"/>
          <p14:tracePt t="49486" x="6153150" y="4724400"/>
          <p14:tracePt t="49504" x="6180138" y="4714875"/>
          <p14:tracePt t="49519" x="6303963" y="4687888"/>
          <p14:tracePt t="49537" x="6375400" y="4670425"/>
          <p14:tracePt t="49553" x="6429375" y="4660900"/>
          <p14:tracePt t="49569" x="6500813" y="4633913"/>
          <p14:tracePt t="49586" x="6527800" y="4625975"/>
          <p14:tracePt t="49603" x="6554788" y="4608513"/>
          <p14:tracePt t="49619" x="6643688" y="4581525"/>
          <p14:tracePt t="49637" x="6705600" y="4572000"/>
          <p14:tracePt t="49653" x="6796088" y="4545013"/>
          <p14:tracePt t="49670" x="6831013" y="4545013"/>
          <p14:tracePt t="49742" x="6840538" y="4545013"/>
          <p14:tracePt t="49826" x="6848475" y="4545013"/>
          <p14:tracePt t="49838" x="6858000" y="4545013"/>
          <p14:tracePt t="49863" x="6867525" y="4545013"/>
          <p14:tracePt t="49875" x="6875463" y="4545013"/>
          <p14:tracePt t="49887" x="6884988" y="4545013"/>
          <p14:tracePt t="49888" x="6894513" y="4545013"/>
          <p14:tracePt t="49902" x="6911975" y="4545013"/>
          <p14:tracePt t="49919" x="6929438" y="4545013"/>
          <p14:tracePt t="49935" x="6946900" y="4545013"/>
          <p14:tracePt t="50094" x="6956425" y="4545013"/>
          <p14:tracePt t="50311" x="6946900" y="4545013"/>
          <p14:tracePt t="50399" x="6938963" y="4545013"/>
          <p14:tracePt t="50578" x="6929438" y="4545013"/>
          <p14:tracePt t="51439" x="6919913" y="4545013"/>
          <p14:tracePt t="51464" x="6911975" y="4545013"/>
          <p14:tracePt t="51476" x="6911975" y="4554538"/>
          <p14:tracePt t="51483" x="6902450" y="4562475"/>
          <p14:tracePt t="51491" x="6894513" y="4562475"/>
          <p14:tracePt t="51502" x="6894513" y="4572000"/>
          <p14:tracePt t="51519" x="6884988" y="4589463"/>
          <p14:tracePt t="51536" x="6875463" y="4608513"/>
          <p14:tracePt t="51553" x="6867525" y="4633913"/>
          <p14:tracePt t="51568" x="6848475" y="4714875"/>
          <p14:tracePt t="51595" x="6840538" y="4751388"/>
          <p14:tracePt t="51621" x="6840538" y="4759325"/>
          <p14:tracePt t="51622" x="6840538" y="4776788"/>
          <p14:tracePt t="51658" x="6840538" y="4786313"/>
          <p14:tracePt t="51669" x="6840538" y="4803775"/>
          <p14:tracePt t="51678" x="6840538" y="4813300"/>
          <p14:tracePt t="51685" x="6840538" y="4830763"/>
          <p14:tracePt t="51703" x="6840538" y="4875213"/>
          <p14:tracePt t="51721" x="6848475" y="4894263"/>
          <p14:tracePt t="51735" x="6848475" y="4902200"/>
          <p14:tracePt t="51753" x="6858000" y="4911725"/>
          <p14:tracePt t="51769" x="6858000" y="4919663"/>
          <p14:tracePt t="51785" x="6867525" y="4929188"/>
          <p14:tracePt t="51803" x="6875463" y="4938713"/>
          <p14:tracePt t="51819" x="6894513" y="4946650"/>
          <p14:tracePt t="51836" x="6902450" y="4956175"/>
          <p14:tracePt t="51913" x="6902450" y="4965700"/>
          <p14:tracePt t="51939" x="6919913" y="4973638"/>
          <p14:tracePt t="51948" x="6938963" y="4991100"/>
          <p14:tracePt t="51961" x="6946900" y="5018088"/>
          <p14:tracePt t="51968" x="6956425" y="5037138"/>
          <p14:tracePt t="51975" x="6956425" y="5045075"/>
          <p14:tracePt t="51986" x="6965950" y="5054600"/>
          <p14:tracePt t="52022" x="6965950" y="5062538"/>
          <p14:tracePt t="52058" x="6965950" y="5072063"/>
          <p14:tracePt t="52133" x="6956425" y="5072063"/>
          <p14:tracePt t="52155" x="6946900" y="5072063"/>
          <p14:tracePt t="52167" x="6929438" y="5072063"/>
          <p14:tracePt t="52180" x="6919913" y="5072063"/>
          <p14:tracePt t="52193" x="6911975" y="5062538"/>
          <p14:tracePt t="52204" x="6884988" y="5062538"/>
          <p14:tracePt t="52205" x="6867525" y="5062538"/>
          <p14:tracePt t="52219" x="6848475" y="5062538"/>
          <p14:tracePt t="52236" x="6759575" y="5062538"/>
          <p14:tracePt t="52252" x="6705600" y="5054600"/>
          <p14:tracePt t="52269" x="6680200" y="5045075"/>
          <p14:tracePt t="52285" x="6670675" y="5045075"/>
          <p14:tracePt t="52304" x="6661150" y="5045075"/>
          <p14:tracePt t="52319" x="6661150" y="5037138"/>
          <p14:tracePt t="52531" x="6670675" y="5037138"/>
          <p14:tracePt t="52567" x="6680200" y="5037138"/>
          <p14:tracePt t="52581" x="6688138" y="5037138"/>
          <p14:tracePt t="52617" x="6697663" y="5037138"/>
          <p14:tracePt t="52629" x="6705600" y="5037138"/>
          <p14:tracePt t="52664" x="6715125" y="5037138"/>
          <p14:tracePt t="52700" x="6724650" y="5037138"/>
          <p14:tracePt t="52750" x="6732588" y="5037138"/>
          <p14:tracePt t="52770" x="6742113" y="5037138"/>
          <p14:tracePt t="52858" x="6751638" y="5037138"/>
          <p14:tracePt t="53015" x="6759575" y="5037138"/>
          <p14:tracePt t="53040" x="6759575" y="5045075"/>
          <p14:tracePt t="53065" x="6769100" y="5045075"/>
          <p14:tracePt t="53089" x="6777038" y="5045075"/>
          <p14:tracePt t="53102" x="6786563" y="5045075"/>
          <p14:tracePt t="53113" x="6796088" y="5045075"/>
          <p14:tracePt t="53113" x="6804025" y="5045075"/>
          <p14:tracePt t="53138" x="6813550" y="5045075"/>
          <p14:tracePt t="53146" x="6823075" y="5045075"/>
          <p14:tracePt t="53174" x="6831013" y="5045075"/>
          <p14:tracePt t="53233" x="6840538" y="5045075"/>
          <p14:tracePt t="53246" x="6858000" y="5045075"/>
          <p14:tracePt t="53257" x="6858000" y="5054600"/>
          <p14:tracePt t="53269" x="6867525" y="5054600"/>
          <p14:tracePt t="53307" x="6875463" y="5054600"/>
          <p14:tracePt t="53331" x="6884988" y="5054600"/>
          <p14:tracePt t="53355" x="6894513" y="5054600"/>
          <p14:tracePt t="53367" x="6946900" y="5054600"/>
          <p14:tracePt t="53393" x="6965950" y="5054600"/>
          <p14:tracePt t="53404" x="6983413" y="5054600"/>
          <p14:tracePt t="53428" x="7000875" y="5054600"/>
          <p14:tracePt t="53447" x="7010400" y="5045075"/>
          <p14:tracePt t="53453" x="7018338" y="5045075"/>
          <p14:tracePt t="53454" x="7027863" y="5045075"/>
          <p14:tracePt t="53469" x="7037388" y="5045075"/>
          <p14:tracePt t="53486" x="7045325" y="5037138"/>
          <p14:tracePt t="56472" x="7045325" y="5045075"/>
          <p14:tracePt t="56483" x="7045325" y="5099050"/>
          <p14:tracePt t="56521" x="7018338" y="5126038"/>
          <p14:tracePt t="56522" x="6973888" y="5160963"/>
          <p14:tracePt t="56535" x="6938963" y="5197475"/>
          <p14:tracePt t="56552" x="6911975" y="5224463"/>
          <p14:tracePt t="56552" x="6884988" y="5276850"/>
          <p14:tracePt t="56570" x="6867525" y="5313363"/>
          <p14:tracePt t="56585" x="6858000" y="5348288"/>
          <p14:tracePt t="56602" x="6823075" y="5419725"/>
          <p14:tracePt t="56618" x="6804025" y="5446713"/>
          <p14:tracePt t="56635" x="6786563" y="5491163"/>
          <p14:tracePt t="56652" x="6732588" y="5581650"/>
          <p14:tracePt t="56669" x="6688138" y="5643563"/>
          <p14:tracePt t="56685" x="6616700" y="5732463"/>
          <p14:tracePt t="56704" x="6572250" y="5768975"/>
          <p14:tracePt t="56719" x="6545263" y="5803900"/>
          <p14:tracePt t="56735" x="6456363" y="5884863"/>
          <p14:tracePt t="56753" x="6411913" y="5946775"/>
          <p14:tracePt t="56769" x="6375400" y="5973763"/>
          <p14:tracePt t="56785" x="6303963" y="6000750"/>
          <p14:tracePt t="56802" x="6286500" y="6000750"/>
          <p14:tracePt t="56819" x="6276975" y="6000750"/>
          <p14:tracePt t="56835" x="6251575" y="6000750"/>
          <p14:tracePt t="56852" x="6251575" y="5991225"/>
          <p14:tracePt t="56868" x="6232525" y="5973763"/>
          <p14:tracePt t="56909" x="6232525" y="5956300"/>
          <p14:tracePt t="56920" x="6224588" y="5956300"/>
          <p14:tracePt t="56935" x="6224588" y="5946775"/>
          <p14:tracePt t="56936" x="6215063" y="5938838"/>
          <p14:tracePt t="56953" x="6215063" y="5929313"/>
          <p14:tracePt t="56969" x="6205538" y="5919788"/>
          <p14:tracePt t="57079" x="6197600" y="5919788"/>
          <p14:tracePt t="57175" x="6188075" y="5919788"/>
          <p14:tracePt t="57212" x="6170613" y="5929313"/>
          <p14:tracePt t="57236" x="6153150" y="5929313"/>
          <p14:tracePt t="57248" x="6134100" y="5929313"/>
          <p14:tracePt t="57260" x="6126163" y="5929313"/>
          <p14:tracePt t="57269" x="6108700" y="5929313"/>
          <p14:tracePt t="57275" x="6099175" y="5929313"/>
          <p14:tracePt t="57286" x="6089650" y="5929313"/>
          <p14:tracePt t="57794" x="6072188" y="5929313"/>
          <p14:tracePt t="57807" x="6062663" y="5929313"/>
          <p14:tracePt t="57830" x="6054725" y="5929313"/>
          <p14:tracePt t="57842" x="6045200" y="5929313"/>
          <p14:tracePt t="57855" x="6037263" y="5919788"/>
          <p14:tracePt t="57855" x="6037263" y="5911850"/>
          <p14:tracePt t="57869" x="6027738" y="5911850"/>
          <p14:tracePt t="57885" x="6027738" y="5902325"/>
          <p14:tracePt t="57901" x="6018213" y="5894388"/>
          <p14:tracePt t="57919" x="6010275" y="5894388"/>
          <p14:tracePt t="57976" x="6000750" y="5894388"/>
          <p14:tracePt t="58218" x="6010275" y="5894388"/>
          <p14:tracePt t="58242" x="6018213" y="5894388"/>
          <p14:tracePt t="58268" x="6027738" y="5894388"/>
          <p14:tracePt t="58290" x="6037263" y="5894388"/>
          <p14:tracePt t="58315" x="6054725" y="5884863"/>
          <p14:tracePt t="58327" x="6072188" y="5884863"/>
          <p14:tracePt t="58339" x="6081713" y="5884863"/>
          <p14:tracePt t="58357" x="6099175" y="5875338"/>
          <p14:tracePt t="58362" x="6108700" y="5875338"/>
          <p14:tracePt t="58368" x="6134100" y="5875338"/>
          <p14:tracePt t="58385" x="6161088" y="5867400"/>
          <p14:tracePt t="58558" x="6170613" y="5867400"/>
          <p14:tracePt t="64848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oup 237"/>
          <p:cNvGrpSpPr/>
          <p:nvPr/>
        </p:nvGrpSpPr>
        <p:grpSpPr>
          <a:xfrm>
            <a:off x="685754" y="228581"/>
            <a:ext cx="3505113" cy="1371569"/>
            <a:chOff x="-44" y="-18"/>
            <a:chExt cx="3505112" cy="1371568"/>
          </a:xfrm>
        </p:grpSpPr>
        <p:sp>
          <p:nvSpPr>
            <p:cNvPr id="235" name="Shape 235"/>
            <p:cNvSpPr/>
            <p:nvPr/>
          </p:nvSpPr>
          <p:spPr>
            <a:xfrm>
              <a:off x="-45" y="-19"/>
              <a:ext cx="3505113" cy="137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spcBef>
                  <a:spcPts val="1900"/>
                </a:spcBef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543346" y="253999"/>
              <a:ext cx="2418508" cy="8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>
                <a:spcBef>
                  <a:spcPts val="1200"/>
                </a:spcBef>
              </a:pPr>
              <a:r>
                <a:rPr sz="2000" u="sng">
                  <a:latin typeface="Comic Sans MS"/>
                  <a:ea typeface="Comic Sans MS"/>
                  <a:cs typeface="Comic Sans MS"/>
                  <a:sym typeface="Comic Sans MS"/>
                </a:rPr>
                <a:t>Familial tumors 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spcBef>
                  <a:spcPts val="1200"/>
                </a:spcBef>
              </a:pPr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Polygenic syndromes</a:t>
              </a:r>
            </a:p>
          </p:txBody>
        </p:sp>
      </p:grpSp>
      <p:sp>
        <p:nvSpPr>
          <p:cNvPr id="238" name="Shape 238"/>
          <p:cNvSpPr/>
          <p:nvPr/>
        </p:nvSpPr>
        <p:spPr>
          <a:xfrm>
            <a:off x="609599" y="2743200"/>
            <a:ext cx="2462388" cy="3651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effectLst/>
              </a:defRPr>
            </a:pPr>
            <a:r>
              <a:rPr sz="2000">
                <a:effectLst>
                  <a:outerShdw blurRad="12700" dist="25400" dir="2700000" rotWithShape="0">
                    <a:srgbClr val="DDDDDD"/>
                  </a:outerShdw>
                </a:effectLst>
              </a:rPr>
              <a:t>Low penetrant genes</a:t>
            </a:r>
          </a:p>
        </p:txBody>
      </p:sp>
      <p:sp>
        <p:nvSpPr>
          <p:cNvPr id="242" name="Shape 242"/>
          <p:cNvSpPr/>
          <p:nvPr/>
        </p:nvSpPr>
        <p:spPr>
          <a:xfrm>
            <a:off x="685800" y="3810000"/>
            <a:ext cx="3581400" cy="644525"/>
          </a:xfrm>
          <a:prstGeom prst="rect">
            <a:avLst/>
          </a:prstGeom>
          <a:solidFill>
            <a:srgbClr val="FFFFCC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1000"/>
              </a:spcBef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Most variants are </a:t>
            </a:r>
            <a:r>
              <a:rPr u="sng"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ingle </a:t>
            </a:r>
            <a:r>
              <a:rPr u="sng">
                <a:latin typeface="Comic Sans MS"/>
                <a:ea typeface="Comic Sans MS"/>
                <a:cs typeface="Comic Sans MS"/>
                <a:sym typeface="Comic Sans MS"/>
              </a:rPr>
              <a:t>n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ucleotide </a:t>
            </a:r>
            <a:r>
              <a:rPr u="sng">
                <a:latin typeface="Comic Sans MS"/>
                <a:ea typeface="Comic Sans MS"/>
                <a:cs typeface="Comic Sans MS"/>
                <a:sym typeface="Comic Sans MS"/>
              </a:rPr>
              <a:t>p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olymorphisms (SNPs)</a:t>
            </a:r>
          </a:p>
        </p:txBody>
      </p:sp>
      <p:sp>
        <p:nvSpPr>
          <p:cNvPr id="243" name="Shape 243"/>
          <p:cNvSpPr/>
          <p:nvPr/>
        </p:nvSpPr>
        <p:spPr>
          <a:xfrm>
            <a:off x="4572000" y="457200"/>
            <a:ext cx="3886200" cy="1043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Predisposition associated with the interaction of different genes with the environment</a:t>
            </a:r>
          </a:p>
        </p:txBody>
      </p:sp>
      <p:sp>
        <p:nvSpPr>
          <p:cNvPr id="244" name="Shape 244"/>
          <p:cNvSpPr/>
          <p:nvPr/>
        </p:nvSpPr>
        <p:spPr>
          <a:xfrm>
            <a:off x="457200" y="4953000"/>
            <a:ext cx="4114800" cy="1177926"/>
          </a:xfrm>
          <a:prstGeom prst="rect">
            <a:avLst/>
          </a:prstGeom>
          <a:solidFill>
            <a:srgbClr val="FFFFCC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800"/>
              </a:spcBef>
            </a:pPr>
            <a:r>
              <a:rPr sz="1400" dirty="0">
                <a:latin typeface="Comic Sans MS Bold"/>
                <a:ea typeface="Comic Sans MS Bold"/>
                <a:cs typeface="Comic Sans MS Bold"/>
                <a:sym typeface="Comic Sans MS Bold"/>
              </a:rPr>
              <a:t>Genomic sequence variants in coding and non-coding sequence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800"/>
              </a:spcBef>
            </a:pPr>
            <a:r>
              <a:rPr sz="1400" dirty="0">
                <a:latin typeface="Comic Sans MS Bold"/>
                <a:ea typeface="Comic Sans MS Bold"/>
                <a:cs typeface="Comic Sans MS Bold"/>
                <a:sym typeface="Comic Sans MS Bold"/>
              </a:rPr>
              <a:t>SNPs Frequency= 1/1000 </a:t>
            </a:r>
            <a:r>
              <a:rPr sz="1400" dirty="0" err="1">
                <a:latin typeface="Comic Sans MS Bold"/>
                <a:ea typeface="Comic Sans MS Bold"/>
                <a:cs typeface="Comic Sans MS Bold"/>
                <a:sym typeface="Comic Sans MS Bold"/>
              </a:rPr>
              <a:t>bp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800"/>
              </a:spcBef>
            </a:pPr>
            <a:r>
              <a:rPr sz="1400" dirty="0">
                <a:latin typeface="Comic Sans MS Bold"/>
                <a:ea typeface="Comic Sans MS Bold"/>
                <a:cs typeface="Comic Sans MS Bold"/>
                <a:sym typeface="Comic Sans MS Bold"/>
              </a:rPr>
              <a:t>Total genomic SNPs = 3 x 10</a:t>
            </a:r>
            <a:r>
              <a:rPr sz="1400" baseline="30000" dirty="0">
                <a:latin typeface="Comic Sans MS Bold"/>
                <a:ea typeface="Comic Sans MS Bold"/>
                <a:cs typeface="Comic Sans MS Bold"/>
                <a:sym typeface="Comic Sans MS Bold"/>
              </a:rPr>
              <a:t>6</a:t>
            </a:r>
          </a:p>
        </p:txBody>
      </p:sp>
      <p:sp>
        <p:nvSpPr>
          <p:cNvPr id="248" name="Shape 248"/>
          <p:cNvSpPr/>
          <p:nvPr/>
        </p:nvSpPr>
        <p:spPr>
          <a:xfrm>
            <a:off x="609599" y="2057400"/>
            <a:ext cx="2562971" cy="3651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effectLst/>
              </a:defRPr>
            </a:pPr>
            <a:r>
              <a:rPr sz="2000">
                <a:effectLst>
                  <a:outerShdw blurRad="12700" dist="25400" dir="2700000" rotWithShape="0">
                    <a:srgbClr val="DDDDDD"/>
                  </a:outerShdw>
                </a:effectLst>
              </a:rPr>
              <a:t>High penetrant genes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8883402"/>
      </p:ext>
    </p:extLst>
  </p:cSld>
  <p:clrMapOvr>
    <a:masterClrMapping/>
  </p:clrMapOvr>
  <p:transition spd="med" advTm="88122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373" x="4572000" y="3429000"/>
          <p14:tracePt t="28386" x="4562475" y="3429000"/>
          <p14:tracePt t="28433" x="4554538" y="3429000"/>
          <p14:tracePt t="28446" x="4537075" y="3429000"/>
          <p14:tracePt t="28457" x="4527550" y="3429000"/>
          <p14:tracePt t="28470" x="4510088" y="3429000"/>
          <p14:tracePt t="28507" x="4500563" y="3429000"/>
          <p14:tracePt t="28555" x="4483100" y="3411538"/>
          <p14:tracePt t="28568" x="4473575" y="3394075"/>
          <p14:tracePt t="28579" x="4456113" y="3357563"/>
          <p14:tracePt t="28592" x="4438650" y="3313113"/>
          <p14:tracePt t="28604" x="4438650" y="3286125"/>
          <p14:tracePt t="28619" x="4429125" y="3259138"/>
          <p14:tracePt t="28620" x="4419600" y="3241675"/>
          <p14:tracePt t="28636" x="4411663" y="3205163"/>
          <p14:tracePt t="28653" x="4402138" y="3197225"/>
          <p14:tracePt t="28671" x="4394200" y="3160713"/>
          <p14:tracePt t="28686" x="4375150" y="3027363"/>
          <p14:tracePt t="28703" x="4367213" y="3000375"/>
          <p14:tracePt t="28719" x="4367213" y="2990850"/>
          <p14:tracePt t="28786" x="4375150" y="2990850"/>
          <p14:tracePt t="29054" x="4375150" y="3000375"/>
          <p14:tracePt t="29061" x="4170363" y="3143250"/>
          <p14:tracePt t="29094" x="3973513" y="3205163"/>
          <p14:tracePt t="29103" x="3660775" y="3295650"/>
          <p14:tracePt t="29120" x="3241675" y="3348038"/>
          <p14:tracePt t="29136" x="2527300" y="3384550"/>
          <p14:tracePt t="29154" x="2160588" y="3357563"/>
          <p14:tracePt t="29170" x="1758950" y="3205163"/>
          <p14:tracePt t="29186" x="1660525" y="3098800"/>
          <p14:tracePt t="29203" x="1571625" y="2973388"/>
          <p14:tracePt t="29219" x="1527175" y="2803525"/>
          <p14:tracePt t="29237" x="1536700" y="2741613"/>
          <p14:tracePt t="29253" x="1571625" y="2705100"/>
          <p14:tracePt t="29270" x="1652588" y="2660650"/>
          <p14:tracePt t="29285" x="1714500" y="2625725"/>
          <p14:tracePt t="29303" x="2143125" y="2473325"/>
          <p14:tracePt t="29319" x="2303463" y="2401888"/>
          <p14:tracePt t="29336" x="2660650" y="2339975"/>
          <p14:tracePt t="29353" x="3179763" y="2322513"/>
          <p14:tracePt t="29371" x="3857625" y="2741613"/>
          <p14:tracePt t="29473" x="3840163" y="2847975"/>
          <p14:tracePt t="29486" x="3732213" y="3027363"/>
          <p14:tracePt t="29504" x="3679825" y="3054350"/>
          <p14:tracePt t="29519" x="3616325" y="3071813"/>
          <p14:tracePt t="29536" x="3465513" y="3098800"/>
          <p14:tracePt t="29552" x="3446463" y="3098800"/>
          <p14:tracePt t="29569" x="3419475" y="3098800"/>
          <p14:tracePt t="29569" x="3402013" y="3098800"/>
          <p14:tracePt t="29587" x="3394075" y="3098800"/>
          <p14:tracePt t="29603" x="3384550" y="3089275"/>
          <p14:tracePt t="29619" x="3384550" y="3062288"/>
          <p14:tracePt t="29636" x="3384550" y="3054350"/>
          <p14:tracePt t="29653" x="3394075" y="3036888"/>
          <p14:tracePt t="29669" x="3465513" y="3027363"/>
          <p14:tracePt t="29688" x="3554413" y="3017838"/>
          <p14:tracePt t="29702" x="3741738" y="3009900"/>
          <p14:tracePt t="29721" x="3902075" y="3009900"/>
          <p14:tracePt t="29735" x="4116388" y="3036888"/>
          <p14:tracePt t="29753" x="4411663" y="3125788"/>
          <p14:tracePt t="29770" x="4652963" y="3197225"/>
          <p14:tracePt t="29786" x="4776788" y="3232150"/>
          <p14:tracePt t="29802" x="4894263" y="3268663"/>
          <p14:tracePt t="29820" x="4902200" y="3268663"/>
          <p14:tracePt t="29835" x="4911725" y="3268663"/>
          <p14:tracePt t="29938" x="4894263" y="3268663"/>
          <p14:tracePt t="29941" x="4786313" y="3197225"/>
          <p14:tracePt t="29941" x="4732338" y="3125788"/>
          <p14:tracePt t="29987" x="4652963" y="3044825"/>
          <p14:tracePt t="29988" x="4608513" y="2982913"/>
          <p14:tracePt t="30002" x="4562475" y="2919413"/>
          <p14:tracePt t="30019" x="4473575" y="2697163"/>
          <p14:tracePt t="30036" x="4465638" y="2643188"/>
          <p14:tracePt t="30052" x="4446588" y="2616200"/>
          <p14:tracePt t="30069" x="4419600" y="2544763"/>
          <p14:tracePt t="30086" x="4394200" y="2500313"/>
          <p14:tracePt t="30105" x="4357688" y="2455863"/>
          <p14:tracePt t="30119" x="4295775" y="2339975"/>
          <p14:tracePt t="30137" x="4276725" y="2303463"/>
          <p14:tracePt t="30152" x="4259263" y="2259013"/>
          <p14:tracePt t="30170" x="4259263" y="2251075"/>
          <p14:tracePt t="30520" x="4224338" y="2268538"/>
          <p14:tracePt t="30522" x="4089400" y="2473325"/>
          <p14:tracePt t="30557" x="4017963" y="2554288"/>
          <p14:tracePt t="30558" x="3911600" y="2643188"/>
          <p14:tracePt t="30570" x="3732213" y="2813050"/>
          <p14:tracePt t="30586" x="3625850" y="2946400"/>
          <p14:tracePt t="30602" x="3509963" y="3089275"/>
          <p14:tracePt t="30620" x="3500438" y="3108325"/>
          <p14:tracePt t="30635" x="3490913" y="3116263"/>
          <p14:tracePt t="30738" x="3490913" y="3098800"/>
          <p14:tracePt t="30751" x="3490913" y="3071813"/>
          <p14:tracePt t="30762" x="3490913" y="3036888"/>
          <p14:tracePt t="30775" x="3490913" y="2982913"/>
          <p14:tracePt t="30786" x="3544888" y="2919413"/>
          <p14:tracePt t="30787" x="3608388" y="2840038"/>
          <p14:tracePt t="30802" x="3687763" y="2705100"/>
          <p14:tracePt t="30819" x="3803650" y="2339975"/>
          <p14:tracePt t="30835" x="3857625" y="2081213"/>
          <p14:tracePt t="30852" x="3946525" y="1714500"/>
          <p14:tracePt t="30869" x="4017963" y="1374775"/>
          <p14:tracePt t="30886" x="4027488" y="1330325"/>
          <p14:tracePt t="30902" x="4037013" y="1312863"/>
          <p14:tracePt t="30902" x="4037013" y="1303338"/>
          <p14:tracePt t="30920" x="4044950" y="1303338"/>
          <p14:tracePt t="30936" x="4044950" y="1312863"/>
          <p14:tracePt t="30953" x="4044950" y="1357313"/>
          <p14:tracePt t="30971" x="4044950" y="1428750"/>
          <p14:tracePt t="30986" x="3956050" y="1812925"/>
          <p14:tracePt t="31010" x="3822700" y="2116138"/>
          <p14:tracePt t="31019" x="3670300" y="2374900"/>
          <p14:tracePt t="31035" x="3429000" y="2687638"/>
          <p14:tracePt t="31054" x="3375025" y="2759075"/>
          <p14:tracePt t="31071" x="3357563" y="2822575"/>
          <p14:tracePt t="31086" x="3340100" y="2874963"/>
          <p14:tracePt t="31104" x="3340100" y="2894013"/>
          <p14:tracePt t="31138" x="3340100" y="2901950"/>
          <p14:tracePt t="31152" x="3340100" y="2911475"/>
          <p14:tracePt t="31186" x="3340100" y="2973388"/>
          <p14:tracePt t="31198" x="3340100" y="3017838"/>
          <p14:tracePt t="31211" x="3348038" y="3054350"/>
          <p14:tracePt t="31223" x="3348038" y="3081338"/>
          <p14:tracePt t="31225" x="3348038" y="3098800"/>
          <p14:tracePt t="31236" x="3348038" y="3116263"/>
          <p14:tracePt t="31252" x="3348038" y="3125788"/>
          <p14:tracePt t="31269" x="3348038" y="3133725"/>
          <p14:tracePt t="31405" x="3348038" y="3125788"/>
          <p14:tracePt t="31417" x="3348038" y="3108325"/>
          <p14:tracePt t="31425" x="3348038" y="3089275"/>
          <p14:tracePt t="31436" x="3348038" y="3044825"/>
          <p14:tracePt t="31436" x="3375025" y="2938463"/>
          <p14:tracePt t="31455" x="3473450" y="2786063"/>
          <p14:tracePt t="31469" x="3571875" y="2536825"/>
          <p14:tracePt t="31486" x="3705225" y="2268538"/>
          <p14:tracePt t="31502" x="3724275" y="2224088"/>
          <p14:tracePt t="31519" x="3732213" y="2205038"/>
          <p14:tracePt t="31535" x="3751263" y="2197100"/>
          <p14:tracePt t="31610" x="3751263" y="2205038"/>
          <p14:tracePt t="31612" x="3751263" y="2214563"/>
          <p14:tracePt t="31636" x="3751263" y="2232025"/>
          <p14:tracePt t="31637" x="3751263" y="2259013"/>
          <p14:tracePt t="31658" x="3751263" y="2303463"/>
          <p14:tracePt t="31669" x="3751263" y="2339975"/>
          <p14:tracePt t="31687" x="3751263" y="2357438"/>
          <p14:tracePt t="31702" x="3751263" y="2374900"/>
          <p14:tracePt t="31702" x="3751263" y="2384425"/>
          <p14:tracePt t="32168" x="3768725" y="2384425"/>
          <p14:tracePt t="42125" x="3741738" y="2384425"/>
          <p14:tracePt t="42137" x="3679825" y="2384425"/>
          <p14:tracePt t="42149" x="3598863" y="2384425"/>
          <p14:tracePt t="42156" x="3527425" y="2384425"/>
          <p14:tracePt t="42168" x="3473450" y="2384425"/>
          <p14:tracePt t="42184" x="3303588" y="2438400"/>
          <p14:tracePt t="42201" x="3125788" y="2490788"/>
          <p14:tracePt t="42218" x="2608263" y="2660650"/>
          <p14:tracePt t="42234" x="1679575" y="2732088"/>
          <p14:tracePt t="42323" x="1643063" y="2724150"/>
          <p14:tracePt t="42334" x="1608138" y="2724150"/>
          <p14:tracePt t="42350" x="1581150" y="2705100"/>
          <p14:tracePt t="42367" x="1571625" y="2705100"/>
          <p14:tracePt t="42453" x="1581150" y="2705100"/>
          <p14:tracePt t="42464" x="1581150" y="2768600"/>
          <p14:tracePt t="42780" x="1581150" y="2776538"/>
          <p14:tracePt t="42791" x="1581150" y="2795588"/>
          <p14:tracePt t="42799" x="1581150" y="2830513"/>
          <p14:tracePt t="42817" x="1581150" y="2867025"/>
          <p14:tracePt t="42834" x="1562100" y="2911475"/>
          <p14:tracePt t="42851" x="1455738" y="3108325"/>
          <p14:tracePt t="42868" x="1401763" y="3259138"/>
          <p14:tracePt t="42884" x="1339850" y="3411538"/>
          <p14:tracePt t="42901" x="1330325" y="3429000"/>
          <p14:tracePt t="42917" x="1330325" y="3446463"/>
          <p14:tracePt t="42935" x="1330325" y="3455988"/>
          <p14:tracePt t="43059" x="1330325" y="3446463"/>
          <p14:tracePt t="43071" x="1339850" y="3446463"/>
          <p14:tracePt t="43084" x="1366838" y="3419475"/>
          <p14:tracePt t="43085" x="1401763" y="3384550"/>
          <p14:tracePt t="43100" x="1455738" y="3322638"/>
          <p14:tracePt t="43118" x="1527175" y="3251200"/>
          <p14:tracePt t="43133" x="1562100" y="3224213"/>
          <p14:tracePt t="43151" x="1697038" y="3197225"/>
          <p14:tracePt t="43167" x="1758950" y="3187700"/>
          <p14:tracePt t="43185" x="1795463" y="3179763"/>
          <p14:tracePt t="43200" x="1847850" y="3179763"/>
          <p14:tracePt t="43219" x="1893888" y="3170238"/>
          <p14:tracePt t="43233" x="1965325" y="3170238"/>
          <p14:tracePt t="43250" x="2125663" y="3170238"/>
          <p14:tracePt t="43267" x="2187575" y="3170238"/>
          <p14:tracePt t="43284" x="2224088" y="3170238"/>
          <p14:tracePt t="43300" x="2330450" y="3170238"/>
          <p14:tracePt t="43318" x="2795588" y="3268663"/>
          <p14:tracePt t="44344" x="2822575" y="3268663"/>
          <p14:tracePt t="44358" x="2840038" y="3259138"/>
          <p14:tracePt t="44368" x="2857500" y="3259138"/>
          <p14:tracePt t="44368" x="2884488" y="3259138"/>
          <p14:tracePt t="44392" x="2946400" y="3259138"/>
          <p14:tracePt t="44405" x="3017838" y="3251200"/>
          <p14:tracePt t="44406" x="3125788" y="3251200"/>
          <p14:tracePt t="44418" x="3205163" y="3251200"/>
          <p14:tracePt t="44436" x="3384550" y="3251200"/>
          <p14:tracePt t="44450" x="3857625" y="3251200"/>
          <p14:tracePt t="44486" x="4286250" y="3295650"/>
          <p14:tracePt t="44537" x="4303713" y="3295650"/>
          <p14:tracePt t="44538" x="4313238" y="3295650"/>
          <p14:tracePt t="62838" x="4313238" y="3330575"/>
          <p14:tracePt t="62848" x="4313238" y="3394075"/>
          <p14:tracePt t="62865" x="4303713" y="3455988"/>
          <p14:tracePt t="62866" x="4286250" y="3527425"/>
          <p14:tracePt t="62883" x="4187825" y="3822700"/>
          <p14:tracePt t="62899" x="4133850" y="3919538"/>
          <p14:tracePt t="62916" x="4037013" y="4010025"/>
          <p14:tracePt t="62932" x="3902075" y="4241800"/>
          <p14:tracePt t="62951" x="3822700" y="4438650"/>
          <p14:tracePt t="62966" x="3724275" y="4724400"/>
          <p14:tracePt t="62984" x="3660775" y="5010150"/>
          <p14:tracePt t="62999" x="3544888" y="5241925"/>
          <p14:tracePt t="63016" x="3384550" y="5402263"/>
          <p14:tracePt t="63034" x="3357563" y="5429250"/>
          <p14:tracePt t="63049" x="3313113" y="5456238"/>
          <p14:tracePt t="63066" x="3286125" y="5465763"/>
          <p14:tracePt t="63083" x="3276600" y="5473700"/>
          <p14:tracePt t="63177" x="3259138" y="5510213"/>
          <p14:tracePt t="63188" x="3241675" y="5537200"/>
          <p14:tracePt t="63201" x="3232150" y="5554663"/>
          <p14:tracePt t="63205" x="3214688" y="5581650"/>
          <p14:tracePt t="63216" x="3205163" y="5589588"/>
          <p14:tracePt t="86631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roup 252"/>
          <p:cNvGrpSpPr/>
          <p:nvPr/>
        </p:nvGrpSpPr>
        <p:grpSpPr>
          <a:xfrm>
            <a:off x="685754" y="228581"/>
            <a:ext cx="3505113" cy="1371569"/>
            <a:chOff x="-44" y="-18"/>
            <a:chExt cx="3505112" cy="1371568"/>
          </a:xfrm>
        </p:grpSpPr>
        <p:sp>
          <p:nvSpPr>
            <p:cNvPr id="250" name="Shape 250"/>
            <p:cNvSpPr/>
            <p:nvPr/>
          </p:nvSpPr>
          <p:spPr>
            <a:xfrm>
              <a:off x="-45" y="-19"/>
              <a:ext cx="3505113" cy="137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spcBef>
                  <a:spcPts val="1900"/>
                </a:spcBef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543346" y="253999"/>
              <a:ext cx="2418508" cy="8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>
                <a:spcBef>
                  <a:spcPts val="1200"/>
                </a:spcBef>
              </a:pPr>
              <a:r>
                <a:rPr sz="2000" u="sng">
                  <a:latin typeface="Comic Sans MS"/>
                  <a:ea typeface="Comic Sans MS"/>
                  <a:cs typeface="Comic Sans MS"/>
                  <a:sym typeface="Comic Sans MS"/>
                </a:rPr>
                <a:t>Familial tumors 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spcBef>
                  <a:spcPts val="1200"/>
                </a:spcBef>
              </a:pPr>
              <a:r>
                <a:rPr sz="2000">
                  <a:latin typeface="Comic Sans MS"/>
                  <a:ea typeface="Comic Sans MS"/>
                  <a:cs typeface="Comic Sans MS"/>
                  <a:sym typeface="Comic Sans MS"/>
                </a:rPr>
                <a:t>Polygenic syndromes</a:t>
              </a:r>
            </a:p>
          </p:txBody>
        </p:sp>
      </p:grpSp>
      <p:sp>
        <p:nvSpPr>
          <p:cNvPr id="253" name="Shape 253"/>
          <p:cNvSpPr/>
          <p:nvPr/>
        </p:nvSpPr>
        <p:spPr>
          <a:xfrm>
            <a:off x="4724400" y="381000"/>
            <a:ext cx="3733800" cy="593725"/>
          </a:xfrm>
          <a:prstGeom prst="rect">
            <a:avLst/>
          </a:prstGeom>
          <a:solidFill>
            <a:srgbClr val="FFFFCC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900"/>
              </a:spcBef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1600"/>
              <a:t>Families in which there is no evidence of a clear mendeleian inheritance</a:t>
            </a:r>
          </a:p>
        </p:txBody>
      </p:sp>
      <p:sp>
        <p:nvSpPr>
          <p:cNvPr id="254" name="Shape 254"/>
          <p:cNvSpPr/>
          <p:nvPr/>
        </p:nvSpPr>
        <p:spPr>
          <a:xfrm>
            <a:off x="5867400" y="1295400"/>
            <a:ext cx="2057400" cy="327025"/>
          </a:xfrm>
          <a:prstGeom prst="rect">
            <a:avLst/>
          </a:prstGeom>
          <a:solidFill>
            <a:srgbClr val="FFFFCC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0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Polygenic risk</a:t>
            </a:r>
          </a:p>
        </p:txBody>
      </p:sp>
      <p:sp>
        <p:nvSpPr>
          <p:cNvPr id="255" name="Shape 255"/>
          <p:cNvSpPr/>
          <p:nvPr/>
        </p:nvSpPr>
        <p:spPr>
          <a:xfrm>
            <a:off x="609598" y="2438400"/>
            <a:ext cx="5907090" cy="40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000"/>
              </a:spcBef>
              <a:defRPr u="sng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u="none"/>
            </a:pPr>
            <a:r>
              <a:rPr u="sng"/>
              <a:t>To identify these genes linkage analysis is not useful</a:t>
            </a:r>
          </a:p>
        </p:txBody>
      </p:sp>
      <p:sp>
        <p:nvSpPr>
          <p:cNvPr id="256" name="Shape 256"/>
          <p:cNvSpPr/>
          <p:nvPr/>
        </p:nvSpPr>
        <p:spPr>
          <a:xfrm>
            <a:off x="1524000" y="1828800"/>
            <a:ext cx="2462387" cy="3651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effectLst/>
              </a:defRPr>
            </a:pPr>
            <a:r>
              <a:rPr sz="2000">
                <a:effectLst>
                  <a:outerShdw blurRad="12700" dist="25400" dir="2700000" rotWithShape="0">
                    <a:srgbClr val="DDDDDD"/>
                  </a:outerShdw>
                </a:effectLst>
              </a:rPr>
              <a:t>Low penetrant genes</a:t>
            </a:r>
          </a:p>
        </p:txBody>
      </p:sp>
      <p:sp>
        <p:nvSpPr>
          <p:cNvPr id="257" name="Shape 257"/>
          <p:cNvSpPr/>
          <p:nvPr/>
        </p:nvSpPr>
        <p:spPr>
          <a:xfrm>
            <a:off x="533399" y="3124200"/>
            <a:ext cx="2525715" cy="428625"/>
          </a:xfrm>
          <a:prstGeom prst="rect">
            <a:avLst/>
          </a:prstGeom>
          <a:solidFill>
            <a:srgbClr val="FFFFCC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457200" lvl="0" indent="-457200">
              <a:spcBef>
                <a:spcPts val="1400"/>
              </a:spcBef>
            </a:pPr>
            <a:r>
              <a:rPr sz="24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Use of inbred  mice</a:t>
            </a:r>
          </a:p>
        </p:txBody>
      </p:sp>
      <p:sp>
        <p:nvSpPr>
          <p:cNvPr id="258" name="Shape 258"/>
          <p:cNvSpPr/>
          <p:nvPr/>
        </p:nvSpPr>
        <p:spPr>
          <a:xfrm>
            <a:off x="3810000" y="3124200"/>
            <a:ext cx="5029200" cy="835025"/>
          </a:xfrm>
          <a:prstGeom prst="rect">
            <a:avLst/>
          </a:prstGeom>
          <a:solidFill>
            <a:srgbClr val="FFFFCC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800"/>
              </a:spcBef>
            </a:pP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Studies of homozygous mice in controlled environment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800"/>
              </a:spcBef>
            </a:pP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So far identified about 50 low penetrant genes in different tumor types</a:t>
            </a:r>
          </a:p>
        </p:txBody>
      </p:sp>
      <p:sp>
        <p:nvSpPr>
          <p:cNvPr id="259" name="Shape 259"/>
          <p:cNvSpPr/>
          <p:nvPr/>
        </p:nvSpPr>
        <p:spPr>
          <a:xfrm>
            <a:off x="3048000" y="4114800"/>
            <a:ext cx="2667000" cy="510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1400"/>
              </a:spcBef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400"/>
              <a:t>Homo sapiens ?</a:t>
            </a:r>
          </a:p>
        </p:txBody>
      </p:sp>
      <p:sp>
        <p:nvSpPr>
          <p:cNvPr id="260" name="Shape 260"/>
          <p:cNvSpPr/>
          <p:nvPr/>
        </p:nvSpPr>
        <p:spPr>
          <a:xfrm>
            <a:off x="533400" y="4876800"/>
            <a:ext cx="2590800" cy="1089025"/>
          </a:xfrm>
          <a:prstGeom prst="rect">
            <a:avLst/>
          </a:prstGeom>
          <a:solidFill>
            <a:srgbClr val="FFFFCC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spcBef>
                <a:spcPts val="1000"/>
              </a:spcBef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Use of association studies</a:t>
            </a:r>
            <a:endParaRPr sz="32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ctr">
              <a:spcBef>
                <a:spcPts val="1000"/>
              </a:spcBef>
            </a:pP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Case-control studies</a:t>
            </a:r>
          </a:p>
        </p:txBody>
      </p:sp>
      <p:sp>
        <p:nvSpPr>
          <p:cNvPr id="261" name="Shape 261"/>
          <p:cNvSpPr/>
          <p:nvPr/>
        </p:nvSpPr>
        <p:spPr>
          <a:xfrm>
            <a:off x="3657600" y="4724400"/>
            <a:ext cx="5029200" cy="1279525"/>
          </a:xfrm>
          <a:prstGeom prst="rect">
            <a:avLst/>
          </a:prstGeom>
          <a:solidFill>
            <a:srgbClr val="FFFFCC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spcBef>
                <a:spcPts val="800"/>
              </a:spcBef>
            </a:pP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Identified only very few genes 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800"/>
              </a:spcBef>
            </a:pP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- DNA repair (XRCC1, XPD)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800"/>
              </a:spcBef>
            </a:pP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- detoxification (cyt. P450, GSST1)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800"/>
              </a:spcBef>
            </a:pPr>
            <a:r>
              <a:rPr sz="1400">
                <a:latin typeface="Comic Sans MS Bold"/>
                <a:ea typeface="Comic Sans MS Bold"/>
                <a:cs typeface="Comic Sans MS Bold"/>
                <a:sym typeface="Comic Sans MS Bold"/>
              </a:rPr>
              <a:t>- Inflammation response (PLA2, COX1/2, TNF-a)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3619307"/>
      </p:ext>
    </p:extLst>
  </p:cSld>
  <p:clrMapOvr>
    <a:masterClrMapping/>
  </p:clrMapOvr>
  <p:transition spd="med" advTm="86719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" x="4589463" y="3679825"/>
          <p14:tracePt t="49" x="0" y="0"/>
        </p14:tracePtLst>
        <p14:tracePtLst>
          <p14:tracePt t="250" x="4589463" y="3679825"/>
          <p14:tracePt t="373" x="0" y="0"/>
        </p14:tracePtLst>
        <p14:tracePtLst>
          <p14:tracePt t="12965" x="4348163" y="125413"/>
          <p14:tracePt t="13193" x="4340225" y="115888"/>
          <p14:tracePt t="13206" x="4330700" y="98425"/>
          <p14:tracePt t="13219" x="4322763" y="98425"/>
          <p14:tracePt t="13229" x="4303713" y="88900"/>
          <p14:tracePt t="13241" x="4303713" y="80963"/>
          <p14:tracePt t="13245" x="4286250" y="71438"/>
          <p14:tracePt t="13261" x="4276725" y="53975"/>
          <p14:tracePt t="13261" x="4268788" y="53975"/>
          <p14:tracePt t="13279" x="4268788" y="44450"/>
          <p14:tracePt t="13294" x="4259263" y="44450"/>
          <p14:tracePt t="13312" x="4259263" y="36513"/>
          <p14:tracePt t="13327" x="4259263" y="26988"/>
          <p14:tracePt t="13410" x="4276725" y="26988"/>
          <p14:tracePt t="13423" x="4295775" y="26988"/>
          <p14:tracePt t="13435" x="4330700" y="36513"/>
          <p14:tracePt t="13447" x="4367213" y="44450"/>
          <p14:tracePt t="13448" x="4402138" y="71438"/>
          <p14:tracePt t="13461" x="4419600" y="98425"/>
          <p14:tracePt t="13478" x="4446588" y="160338"/>
          <p14:tracePt t="13495" x="4473575" y="204788"/>
          <p14:tracePt t="13512" x="4473575" y="231775"/>
          <p14:tracePt t="13528" x="4527550" y="312738"/>
          <p14:tracePt t="13546" x="4589463" y="411163"/>
          <p14:tracePt t="13562" x="4660900" y="544513"/>
          <p14:tracePt t="13578" x="4803775" y="785813"/>
          <p14:tracePt t="13595" x="4830763" y="830263"/>
          <p14:tracePt t="13612" x="4840288" y="847725"/>
          <p14:tracePt t="13628" x="4857750" y="866775"/>
          <p14:tracePt t="14309" x="4867275" y="866775"/>
          <p14:tracePt t="14320" x="4867275" y="874713"/>
          <p14:tracePt t="14333" x="4875213" y="874713"/>
          <p14:tracePt t="14346" x="4884738" y="874713"/>
          <p14:tracePt t="14347" x="4894263" y="874713"/>
          <p14:tracePt t="14361" x="4902200" y="874713"/>
          <p14:tracePt t="14377" x="4911725" y="884238"/>
          <p14:tracePt t="14395" x="4919663" y="884238"/>
          <p14:tracePt t="14552" x="4929188" y="884238"/>
          <p14:tracePt t="14722" x="4938713" y="893763"/>
          <p14:tracePt t="14734" x="4946650" y="893763"/>
          <p14:tracePt t="14745" x="5143500" y="946150"/>
          <p14:tracePt t="14745" x="5180013" y="965200"/>
          <p14:tracePt t="14806" x="5205413" y="965200"/>
          <p14:tracePt t="14829" x="5295900" y="990600"/>
          <p14:tracePt t="14844" x="5322888" y="1000125"/>
          <p14:tracePt t="14861" x="5340350" y="1009650"/>
          <p14:tracePt t="14877" x="5375275" y="1009650"/>
          <p14:tracePt t="14914" x="5384800" y="1017588"/>
          <p14:tracePt t="14916" x="5394325" y="1017588"/>
          <p14:tracePt t="14953" x="5402263" y="1017588"/>
          <p14:tracePt t="15011" x="5411788" y="1017588"/>
          <p14:tracePt t="15060" x="5419725" y="1017588"/>
          <p14:tracePt t="15207" x="5429250" y="1017588"/>
          <p14:tracePt t="15218" x="5446713" y="1017588"/>
          <p14:tracePt t="15230" x="5465763" y="1017588"/>
          <p14:tracePt t="15235" x="5491163" y="1017588"/>
          <p14:tracePt t="15245" x="5510213" y="1009650"/>
          <p14:tracePt t="15261" x="5527675" y="1009650"/>
          <p14:tracePt t="15261" x="5537200" y="1009650"/>
          <p14:tracePt t="15279" x="5545138" y="1009650"/>
          <p14:tracePt t="15294" x="5562600" y="1009650"/>
          <p14:tracePt t="15312" x="5581650" y="1009650"/>
          <p14:tracePt t="15327" x="5599113" y="1009650"/>
          <p14:tracePt t="15345" x="5634038" y="1000125"/>
          <p14:tracePt t="15361" x="5680075" y="1000125"/>
          <p14:tracePt t="15379" x="5705475" y="1000125"/>
          <p14:tracePt t="15394" x="5715000" y="1000125"/>
          <p14:tracePt t="15412" x="5741988" y="1000125"/>
          <p14:tracePt t="15428" x="5751513" y="1000125"/>
          <p14:tracePt t="15444" x="5768975" y="1000125"/>
          <p14:tracePt t="15462" x="5786438" y="1000125"/>
          <p14:tracePt t="15477" x="5813425" y="1009650"/>
          <p14:tracePt t="15494" x="5867400" y="1009650"/>
          <p14:tracePt t="15511" x="5875338" y="1009650"/>
          <p14:tracePt t="15528" x="5894388" y="1009650"/>
          <p14:tracePt t="15545" x="5911850" y="1009650"/>
          <p14:tracePt t="15562" x="5919788" y="1009650"/>
          <p14:tracePt t="15577" x="5946775" y="1017588"/>
          <p14:tracePt t="20578" x="5946775" y="1027113"/>
          <p14:tracePt t="20642" x="5946775" y="1036638"/>
          <p14:tracePt t="20664" x="5938838" y="1036638"/>
          <p14:tracePt t="20677" x="5938838" y="1044575"/>
          <p14:tracePt t="20687" x="5929313" y="1044575"/>
          <p14:tracePt t="20700" x="5919788" y="1054100"/>
          <p14:tracePt t="20737" x="5911850" y="1054100"/>
          <p14:tracePt t="20785" x="5894388" y="1054100"/>
          <p14:tracePt t="20795" x="5884863" y="1054100"/>
          <p14:tracePt t="20801" x="5875338" y="1062038"/>
          <p14:tracePt t="20811" x="5867400" y="1062038"/>
          <p14:tracePt t="20828" x="5848350" y="1071563"/>
          <p14:tracePt t="20844" x="5822950" y="1071563"/>
          <p14:tracePt t="20862" x="5776913" y="1081088"/>
          <p14:tracePt t="20878" x="5697538" y="1098550"/>
          <p14:tracePt t="20895" x="5653088" y="1116013"/>
          <p14:tracePt t="20911" x="5589588" y="1143000"/>
          <p14:tracePt t="20928" x="5384800" y="1241425"/>
          <p14:tracePt t="20945" x="5303838" y="1285875"/>
          <p14:tracePt t="20962" x="5241925" y="1303338"/>
          <p14:tracePt t="20978" x="5072063" y="1347788"/>
          <p14:tracePt t="20995" x="4973638" y="1357313"/>
          <p14:tracePt t="21011" x="4857750" y="1366838"/>
          <p14:tracePt t="21029" x="4830763" y="1366838"/>
          <p14:tracePt t="21045" x="4803775" y="1366838"/>
          <p14:tracePt t="21062" x="4759325" y="1366838"/>
          <p14:tracePt t="21078" x="4732338" y="1366838"/>
          <p14:tracePt t="21095" x="4714875" y="1366838"/>
          <p14:tracePt t="21112" x="4705350" y="1366838"/>
          <p14:tracePt t="21198" x="4705350" y="1357313"/>
          <p14:tracePt t="21234" x="4714875" y="1357313"/>
          <p14:tracePt t="21258" x="4732338" y="1357313"/>
          <p14:tracePt t="21306" x="4741863" y="1357313"/>
          <p14:tracePt t="21331" x="4751388" y="1357313"/>
          <p14:tracePt t="21355" x="4768850" y="1357313"/>
          <p14:tracePt t="21363" x="4919663" y="1465263"/>
          <p14:tracePt t="21479" x="4919663" y="1482725"/>
          <p14:tracePt t="21502" x="4929188" y="1500188"/>
          <p14:tracePt t="21504" x="4929188" y="1509713"/>
          <p14:tracePt t="21527" x="4929188" y="1517650"/>
          <p14:tracePt t="21550" x="4938713" y="1517650"/>
          <p14:tracePt t="21646" x="4946650" y="1517650"/>
          <p14:tracePt t="21695" x="4946650" y="1527175"/>
          <p14:tracePt t="21708" x="4956175" y="1536700"/>
          <p14:tracePt t="21718" x="4973638" y="1544638"/>
          <p14:tracePt t="21727" x="4991100" y="1554163"/>
          <p14:tracePt t="21744" x="5018088" y="1562100"/>
          <p14:tracePt t="21745" x="5037138" y="1571625"/>
          <p14:tracePt t="21762" x="5045075" y="1581150"/>
          <p14:tracePt t="21804" x="5054600" y="1581150"/>
          <p14:tracePt t="21817" x="5054600" y="1589088"/>
          <p14:tracePt t="23490" x="5045075" y="1589088"/>
          <p14:tracePt t="23494" x="5045075" y="1598613"/>
          <p14:tracePt t="25054" x="5037138" y="1598613"/>
          <p14:tracePt t="25064" x="5027613" y="1608138"/>
          <p14:tracePt t="25089" x="5018088" y="1616075"/>
          <p14:tracePt t="25095" x="5000625" y="1633538"/>
          <p14:tracePt t="25111" x="4929188" y="1679575"/>
          <p14:tracePt t="25128" x="4867275" y="1697038"/>
          <p14:tracePt t="25144" x="4803775" y="1731963"/>
          <p14:tracePt t="25161" x="4724400" y="1776413"/>
          <p14:tracePt t="25178" x="4705350" y="1785938"/>
          <p14:tracePt t="25195" x="4625975" y="1830388"/>
          <p14:tracePt t="25213" x="4491038" y="1893888"/>
          <p14:tracePt t="25247" x="4429125" y="1946275"/>
          <p14:tracePt t="25249" x="4384675" y="1990725"/>
          <p14:tracePt t="25262" x="4348163" y="2027238"/>
          <p14:tracePt t="25279" x="4330700" y="2054225"/>
          <p14:tracePt t="25296" x="4313238" y="2071688"/>
          <p14:tracePt t="25453" x="4322763" y="2071688"/>
          <p14:tracePt t="25466" x="4330700" y="2071688"/>
          <p14:tracePt t="25494" x="4340225" y="2062163"/>
          <p14:tracePt t="25502" x="4367213" y="2062163"/>
          <p14:tracePt t="25517" x="4394200" y="2062163"/>
          <p14:tracePt t="25518" x="4419600" y="2062163"/>
          <p14:tracePt t="25528" x="4438650" y="2062163"/>
          <p14:tracePt t="25545" x="4446588" y="2062163"/>
          <p14:tracePt t="25561" x="4456113" y="2062163"/>
          <p14:tracePt t="25600" x="4465638" y="2062163"/>
          <p14:tracePt t="34563" x="4456113" y="2062163"/>
          <p14:tracePt t="34607" x="4446588" y="2071688"/>
          <p14:tracePt t="34609" x="4375150" y="2187575"/>
          <p14:tracePt t="34671" x="4348163" y="2197100"/>
          <p14:tracePt t="34683" x="4303713" y="2224088"/>
          <p14:tracePt t="34695" x="4268788" y="2251075"/>
          <p14:tracePt t="34696" x="4224338" y="2312988"/>
          <p14:tracePt t="34710" x="4187825" y="2401888"/>
          <p14:tracePt t="34727" x="4062413" y="2562225"/>
          <p14:tracePt t="34745" x="3946525" y="2643188"/>
          <p14:tracePt t="34761" x="3840163" y="2714625"/>
          <p14:tracePt t="34778" x="3714750" y="2857500"/>
          <p14:tracePt t="34794" x="3697288" y="2874963"/>
          <p14:tracePt t="34811" x="3687763" y="2884488"/>
          <p14:tracePt t="34827" x="3670300" y="2884488"/>
          <p14:tracePt t="34913" x="3670300" y="2874963"/>
          <p14:tracePt t="35022" x="3660775" y="2894013"/>
          <p14:tracePt t="35034" x="3652838" y="2911475"/>
          <p14:tracePt t="35059" x="3643313" y="2911475"/>
          <p14:tracePt t="38576" x="3643313" y="2919413"/>
          <p14:tracePt t="38587" x="3643313" y="2928938"/>
          <p14:tracePt t="38600" x="3643313" y="2946400"/>
          <p14:tracePt t="38612" x="3625850" y="3000375"/>
          <p14:tracePt t="38613" x="3616325" y="3054350"/>
          <p14:tracePt t="38628" x="3589338" y="3108325"/>
          <p14:tracePt t="38643" x="3581400" y="3152775"/>
          <p14:tracePt t="38643" x="3544888" y="3179763"/>
          <p14:tracePt t="38662" x="3490913" y="3251200"/>
          <p14:tracePt t="38677" x="3411538" y="3384550"/>
          <p14:tracePt t="38694" x="3268663" y="3616325"/>
          <p14:tracePt t="38710" x="3214688" y="3697288"/>
          <p14:tracePt t="38727" x="3170238" y="3768725"/>
          <p14:tracePt t="38743" x="3071813" y="3938588"/>
          <p14:tracePt t="38760" x="3017838" y="4027488"/>
          <p14:tracePt t="38778" x="2928938" y="4108450"/>
          <p14:tracePt t="38795" x="2884488" y="4133850"/>
          <p14:tracePt t="38810" x="2867025" y="4143375"/>
          <p14:tracePt t="38828" x="2847975" y="4152900"/>
          <p14:tracePt t="38843" x="2840038" y="4152900"/>
          <p14:tracePt t="38861" x="2830513" y="4152900"/>
          <p14:tracePt t="38877" x="2822575" y="4152900"/>
          <p14:tracePt t="38915" x="2813050" y="4152900"/>
          <p14:tracePt t="38917" x="2803525" y="4152900"/>
          <p14:tracePt t="38927" x="2803525" y="4143375"/>
          <p14:tracePt t="38944" x="2795588" y="4143375"/>
          <p14:tracePt t="38960" x="2776538" y="4143375"/>
          <p14:tracePt t="38977" x="2751138" y="4143375"/>
          <p14:tracePt t="38994" x="2705100" y="4143375"/>
          <p14:tracePt t="39010" x="2643188" y="4133850"/>
          <p14:tracePt t="39027" x="2616200" y="4116388"/>
          <p14:tracePt t="39043" x="2589213" y="4098925"/>
          <p14:tracePt t="39061" x="2589213" y="4089400"/>
          <p14:tracePt t="39078" x="2581275" y="4089400"/>
          <p14:tracePt t="44794" x="2527300" y="4081463"/>
          <p14:tracePt t="44796" x="2428875" y="4054475"/>
          <p14:tracePt t="44831" x="2411413" y="4044950"/>
          <p14:tracePt t="44842" x="2322513" y="3973513"/>
          <p14:tracePt t="44859" x="2241550" y="3946525"/>
          <p14:tracePt t="44875" x="2152650" y="3919538"/>
          <p14:tracePt t="44875" x="2081213" y="3902075"/>
          <p14:tracePt t="44894" x="2027238" y="3884613"/>
          <p14:tracePt t="44908" x="2000250" y="3875088"/>
          <p14:tracePt t="44925" x="1955800" y="3867150"/>
          <p14:tracePt t="44943" x="1938338" y="3867150"/>
          <p14:tracePt t="44958" x="1919288" y="3867150"/>
          <p14:tracePt t="44975" x="1884363" y="3867150"/>
          <p14:tracePt t="44993" x="1839913" y="3867150"/>
          <p14:tracePt t="45008" x="1803400" y="3867150"/>
          <p14:tracePt t="45026" x="1758950" y="3867150"/>
          <p14:tracePt t="45042" x="1751013" y="3867150"/>
          <p14:tracePt t="45059" x="1741488" y="3867150"/>
          <p14:tracePt t="45098" x="1731963" y="3867150"/>
          <p14:tracePt t="45123" x="1724025" y="3867150"/>
          <p14:tracePt t="45134" x="1714500" y="3867150"/>
          <p14:tracePt t="45158" x="1704975" y="3875088"/>
          <p14:tracePt t="45185" x="1697038" y="3875088"/>
          <p14:tracePt t="45197" x="1687513" y="3875088"/>
          <p14:tracePt t="45198" x="1679575" y="3875088"/>
          <p14:tracePt t="45209" x="1660525" y="3875088"/>
          <p14:tracePt t="45226" x="1643063" y="3875088"/>
          <p14:tracePt t="45242" x="1598613" y="3875088"/>
          <p14:tracePt t="45259" x="1581150" y="3875088"/>
          <p14:tracePt t="45293" x="1571625" y="3875088"/>
          <p14:tracePt t="46761" x="1581150" y="3867150"/>
          <p14:tracePt t="46762" x="1768475" y="3813175"/>
          <p14:tracePt t="46849" x="1812925" y="3803650"/>
          <p14:tracePt t="46859" x="1874838" y="3795713"/>
          <p14:tracePt t="46875" x="1965325" y="3786188"/>
          <p14:tracePt t="46893" x="2125663" y="3786188"/>
          <p14:tracePt t="46908" x="2214563" y="3786188"/>
          <p14:tracePt t="46925" x="2465388" y="3830638"/>
          <p14:tracePt t="46942" x="2536825" y="3840163"/>
          <p14:tracePt t="46959" x="2598738" y="3857625"/>
          <p14:tracePt t="46975" x="2751138" y="3867150"/>
          <p14:tracePt t="46994" x="2803525" y="3867150"/>
          <p14:tracePt t="47009" x="2894013" y="3875088"/>
          <p14:tracePt t="47035" x="2928938" y="3875088"/>
          <p14:tracePt t="47042" x="2965450" y="3875088"/>
          <p14:tracePt t="47059" x="3054350" y="3875088"/>
          <p14:tracePt t="47075" x="3098800" y="3875088"/>
          <p14:tracePt t="47092" x="3179763" y="3867150"/>
          <p14:tracePt t="47108" x="3251200" y="3857625"/>
          <p14:tracePt t="47126" x="3276600" y="3857625"/>
          <p14:tracePt t="47144" x="3303588" y="3857625"/>
          <p14:tracePt t="47158" x="3357563" y="3884613"/>
          <p14:tracePt t="49004" x="3367088" y="3884613"/>
          <p14:tracePt t="49006" x="3402013" y="3867150"/>
          <p14:tracePt t="49033" x="3429000" y="3822700"/>
          <p14:tracePt t="49064" x="3465513" y="3786188"/>
          <p14:tracePt t="49077" x="3509963" y="3751263"/>
          <p14:tracePt t="49078" x="3598863" y="3705225"/>
          <p14:tracePt t="49091" x="3697288" y="3660775"/>
          <p14:tracePt t="49108" x="3857625" y="3608388"/>
          <p14:tracePt t="49126" x="3946525" y="3589338"/>
          <p14:tracePt t="49142" x="4071938" y="3571875"/>
          <p14:tracePt t="49159" x="4295775" y="3517900"/>
          <p14:tracePt t="49159" x="4402138" y="3517900"/>
          <p14:tracePt t="49210" x="4518025" y="3517900"/>
          <p14:tracePt t="49211" x="4608513" y="3517900"/>
          <p14:tracePt t="49225" x="4679950" y="3517900"/>
          <p14:tracePt t="49243" x="4840288" y="3517900"/>
          <p14:tracePt t="49259" x="4929188" y="3517900"/>
          <p14:tracePt t="49276" x="5027613" y="3517900"/>
          <p14:tracePt t="49291" x="5089525" y="3517900"/>
          <p14:tracePt t="49308" x="5099050" y="3517900"/>
          <p14:tracePt t="49325" x="5108575" y="3517900"/>
          <p14:tracePt t="49342" x="5116513" y="3517900"/>
          <p14:tracePt t="49391" x="5126038" y="3517900"/>
          <p14:tracePt t="49416" x="5133975" y="3517900"/>
          <p14:tracePt t="49441" x="5143500" y="3500438"/>
          <p14:tracePt t="49453" x="5160963" y="3473450"/>
          <p14:tracePt t="50495" x="5180013" y="3473450"/>
          <p14:tracePt t="50507" x="5205413" y="3465513"/>
          <p14:tracePt t="50516" x="5232400" y="3465513"/>
          <p14:tracePt t="50525" x="5259388" y="3465513"/>
          <p14:tracePt t="50541" x="5303838" y="3446463"/>
          <p14:tracePt t="50559" x="5330825" y="3446463"/>
          <p14:tracePt t="50575" x="5446713" y="3446463"/>
          <p14:tracePt t="50592" x="5491163" y="3446463"/>
          <p14:tracePt t="50608" x="5545138" y="3446463"/>
          <p14:tracePt t="50625" x="5608638" y="3446463"/>
          <p14:tracePt t="50642" x="5697538" y="3446463"/>
          <p14:tracePt t="50678" x="5741988" y="3446463"/>
          <p14:tracePt t="50679" x="5813425" y="3446463"/>
          <p14:tracePt t="50692" x="5848350" y="3446463"/>
          <p14:tracePt t="50709" x="5902325" y="3446463"/>
          <p14:tracePt t="50726" x="5919788" y="3446463"/>
          <p14:tracePt t="50742" x="5938838" y="3446463"/>
          <p14:tracePt t="50758" x="5973763" y="3446463"/>
          <p14:tracePt t="50792" x="6000750" y="3446463"/>
          <p14:tracePt t="50793" x="6027738" y="3446463"/>
          <p14:tracePt t="50809" x="6062663" y="3446463"/>
          <p14:tracePt t="50826" x="6081713" y="3446463"/>
          <p14:tracePt t="50841" x="6099175" y="3446463"/>
          <p14:tracePt t="50841" x="6116638" y="3446463"/>
          <p14:tracePt t="50859" x="6134100" y="3446463"/>
          <p14:tracePt t="50875" x="6143625" y="3446463"/>
          <p14:tracePt t="50891" x="6153150" y="3438525"/>
          <p14:tracePt t="50917" x="6161088" y="3438525"/>
          <p14:tracePt t="51466" x="6170613" y="3429000"/>
          <p14:tracePt t="51477" x="6188075" y="3429000"/>
          <p14:tracePt t="51499" x="6197600" y="3429000"/>
          <p14:tracePt t="51508" x="6215063" y="3419475"/>
          <p14:tracePt t="51552" x="6232525" y="3411538"/>
          <p14:tracePt t="51561" x="6242050" y="3411538"/>
          <p14:tracePt t="51575" x="6251575" y="3411538"/>
          <p14:tracePt t="51580" x="6276975" y="3402013"/>
          <p14:tracePt t="51592" x="6313488" y="3402013"/>
          <p14:tracePt t="51608" x="6384925" y="3384550"/>
          <p14:tracePt t="51625" x="6411913" y="3375025"/>
          <p14:tracePt t="51642" x="6438900" y="3375025"/>
          <p14:tracePt t="51658" x="6537325" y="3367088"/>
          <p14:tracePt t="51676" x="6589713" y="3367088"/>
          <p14:tracePt t="51691" x="6634163" y="3367088"/>
          <p14:tracePt t="51691" x="6661150" y="3367088"/>
          <p14:tracePt t="51710" x="6688138" y="3367088"/>
          <p14:tracePt t="51725" x="6705600" y="3367088"/>
          <p14:tracePt t="51742" x="6751638" y="3367088"/>
          <p14:tracePt t="51758" x="6823075" y="3367088"/>
          <p14:tracePt t="51776" x="6875463" y="3367088"/>
          <p14:tracePt t="51792" x="6956425" y="3367088"/>
          <p14:tracePt t="51810" x="6991350" y="3367088"/>
          <p14:tracePt t="51825" x="7027863" y="3367088"/>
          <p14:tracePt t="51842" x="7037388" y="3367088"/>
          <p14:tracePt t="51858" x="7062788" y="3367088"/>
          <p14:tracePt t="51876" x="7161213" y="3367088"/>
          <p14:tracePt t="51892" x="7215188" y="3367088"/>
          <p14:tracePt t="51909" x="7242175" y="3367088"/>
          <p14:tracePt t="51925" x="7269163" y="3375025"/>
          <p14:tracePt t="52460" x="7277100" y="3367088"/>
          <p14:tracePt t="52468" x="7483475" y="3313113"/>
          <p14:tracePt t="52526" x="7705725" y="3295650"/>
          <p14:tracePt t="52558" x="7840663" y="3295650"/>
          <p14:tracePt t="52559" x="7920038" y="3295650"/>
          <p14:tracePt t="52576" x="8001000" y="3303588"/>
          <p14:tracePt t="52591" x="8116888" y="3313113"/>
          <p14:tracePt t="52609" x="8188325" y="3322638"/>
          <p14:tracePt t="52625" x="8277225" y="3322638"/>
          <p14:tracePt t="52643" x="8304213" y="3322638"/>
          <p14:tracePt t="52658" x="8323263" y="3330575"/>
          <p14:tracePt t="52675" x="8340725" y="3340100"/>
          <p14:tracePt t="52726" x="8348663" y="3340100"/>
          <p14:tracePt t="60281" x="8331200" y="3348038"/>
          <p14:tracePt t="60292" x="8304213" y="3402013"/>
          <p14:tracePt t="60305" x="8251825" y="3455988"/>
          <p14:tracePt t="60317" x="8180388" y="3490913"/>
          <p14:tracePt t="60329" x="8010525" y="3571875"/>
          <p14:tracePt t="60341" x="7912100" y="3633788"/>
          <p14:tracePt t="60349" x="7840663" y="3670300"/>
          <p14:tracePt t="60357" x="7724775" y="3741738"/>
          <p14:tracePt t="60374" x="7348538" y="4010025"/>
          <p14:tracePt t="60391" x="7259638" y="4062413"/>
          <p14:tracePt t="60407" x="7197725" y="4108450"/>
          <p14:tracePt t="60424" x="7027863" y="4179888"/>
          <p14:tracePt t="60441" x="6946900" y="4197350"/>
          <p14:tracePt t="60457" x="6894513" y="4205288"/>
          <p14:tracePt t="60474" x="6823075" y="4214813"/>
          <p14:tracePt t="60491" x="6804025" y="4214813"/>
          <p14:tracePt t="60507" x="6777038" y="4214813"/>
          <p14:tracePt t="60524" x="6769100" y="4214813"/>
          <p14:tracePt t="60540" x="6751638" y="4205288"/>
          <p14:tracePt t="60557" x="6732588" y="4187825"/>
          <p14:tracePt t="60597" x="6732588" y="4179888"/>
          <p14:tracePt t="60620" x="6732588" y="4170363"/>
          <p14:tracePt t="60668" x="6732588" y="4143375"/>
          <p14:tracePt t="60681" x="6732588" y="4125913"/>
          <p14:tracePt t="60693" x="6732588" y="4098925"/>
          <p14:tracePt t="60699" x="6732588" y="4081463"/>
          <p14:tracePt t="60709" x="6732588" y="4054475"/>
          <p14:tracePt t="60724" x="6732588" y="4037013"/>
          <p14:tracePt t="60724" x="6732588" y="4010025"/>
          <p14:tracePt t="60742" x="6732588" y="4000500"/>
          <p14:tracePt t="60757" x="6742113" y="3983038"/>
          <p14:tracePt t="60775" x="6751638" y="3946525"/>
          <p14:tracePt t="60791" x="6759575" y="3946525"/>
          <p14:tracePt t="60948" x="6769100" y="3946525"/>
          <p14:tracePt t="60999" x="6777038" y="3929063"/>
          <p14:tracePt t="64719" x="6777038" y="3946525"/>
          <p14:tracePt t="64732" x="6759575" y="4000500"/>
          <p14:tracePt t="64743" x="6705600" y="4062413"/>
          <p14:tracePt t="64747" x="6537325" y="4160838"/>
          <p14:tracePt t="64758" x="6323013" y="4295775"/>
          <p14:tracePt t="64775" x="6018213" y="4562475"/>
          <p14:tracePt t="64790" x="5527675" y="4929188"/>
          <p14:tracePt t="64807" x="5438775" y="5010150"/>
          <p14:tracePt t="64824" x="5259388" y="5143500"/>
          <p14:tracePt t="64842" x="5205413" y="5153025"/>
          <p14:tracePt t="64857" x="5133975" y="5153025"/>
          <p14:tracePt t="64874" x="5081588" y="5143500"/>
          <p14:tracePt t="64892" x="5062538" y="5126038"/>
          <p14:tracePt t="64907" x="5045075" y="5072063"/>
          <p14:tracePt t="64924" x="5099050" y="4768850"/>
          <p14:tracePt t="64941" x="5224463" y="4581525"/>
          <p14:tracePt t="64957" x="5357813" y="4402138"/>
          <p14:tracePt t="64974" x="5483225" y="4232275"/>
          <p14:tracePt t="64991" x="5572125" y="4179888"/>
          <p14:tracePt t="65007" x="5795963" y="4098925"/>
          <p14:tracePt t="65025" x="5857875" y="4071938"/>
          <p14:tracePt t="65041" x="5894388" y="4062413"/>
          <p14:tracePt t="65057" x="5983288" y="4054475"/>
          <p14:tracePt t="65075" x="6072188" y="4054475"/>
          <p14:tracePt t="65090" x="6242050" y="4062413"/>
          <p14:tracePt t="65108" x="6429375" y="4152900"/>
          <p14:tracePt t="65124" x="6500813" y="4197350"/>
          <p14:tracePt t="65141" x="6554788" y="4251325"/>
          <p14:tracePt t="65157" x="6572250" y="4251325"/>
          <p14:tracePt t="65175" x="6572250" y="4259263"/>
          <p14:tracePt t="65190" x="6581775" y="4268788"/>
          <p14:tracePt t="65968" x="6251575" y="4491038"/>
          <p14:tracePt t="65980" x="5680075" y="4795838"/>
          <p14:tracePt t="65982" x="4991100" y="5133975"/>
          <p14:tracePt t="65998" x="4633913" y="5375275"/>
          <p14:tracePt t="66008" x="4017963" y="5680075"/>
          <p14:tracePt t="66024" x="3633788" y="5884863"/>
          <p14:tracePt t="66041" x="2803525" y="6483350"/>
          <p14:tracePt t="66057" x="2581275" y="6661150"/>
          <p14:tracePt t="66074" x="1965325" y="6848475"/>
          <p14:tracePt t="66090" x="1812925" y="6848475"/>
          <p14:tracePt t="66107" x="1714500" y="6848475"/>
          <p14:tracePt t="66124" x="1598613" y="6848475"/>
          <p14:tracePt t="66142" x="1562100" y="6848475"/>
          <p14:tracePt t="66158" x="1544638" y="6848475"/>
          <p14:tracePt t="66158" x="1527175" y="6848475"/>
          <p14:tracePt t="66175" x="1509713" y="6848475"/>
          <p14:tracePt t="66190" x="1490663" y="6848475"/>
          <p14:tracePt t="66207" x="1455738" y="6848475"/>
          <p14:tracePt t="66320" x="1465263" y="6848475"/>
          <p14:tracePt t="66326" x="1482725" y="6848475"/>
          <p14:tracePt t="66357" x="1490663" y="6848475"/>
          <p14:tracePt t="66359" x="1509713" y="6848475"/>
          <p14:tracePt t="66374" x="1517650" y="6848475"/>
          <p14:tracePt t="66390" x="1554163" y="6823075"/>
          <p14:tracePt t="66407" x="1571625" y="6804025"/>
          <p14:tracePt t="66424" x="1598613" y="6777038"/>
          <p14:tracePt t="66440" x="1687513" y="6705600"/>
          <p14:tracePt t="66457" x="1741488" y="6670675"/>
          <p14:tracePt t="66474" x="1795463" y="6634163"/>
          <p14:tracePt t="66491" x="1822450" y="6616700"/>
          <p14:tracePt t="66507" x="1839913" y="6608763"/>
          <p14:tracePt t="66524" x="1874838" y="6581775"/>
          <p14:tracePt t="66540" x="1884363" y="6562725"/>
          <p14:tracePt t="66557" x="1946275" y="6491288"/>
          <p14:tracePt t="66580" x="2017713" y="6438900"/>
          <p14:tracePt t="66590" x="2089150" y="6357938"/>
          <p14:tracePt t="66607" x="2197100" y="6259513"/>
          <p14:tracePt t="70152" x="2179638" y="6259513"/>
          <p14:tracePt t="70164" x="2152650" y="6259513"/>
          <p14:tracePt t="70176" x="2133600" y="6259513"/>
          <p14:tracePt t="70183" x="2116138" y="6259513"/>
          <p14:tracePt t="70190" x="2081213" y="6259513"/>
          <p14:tracePt t="70206" x="1946275" y="6251575"/>
          <p14:tracePt t="70233" x="1893888" y="6232525"/>
          <p14:tracePt t="70240" x="1857375" y="6205538"/>
          <p14:tracePt t="70257" x="1741488" y="6116638"/>
          <p14:tracePt t="70273" x="1670050" y="6037263"/>
          <p14:tracePt t="70290" x="1571625" y="5867400"/>
          <p14:tracePt t="70307" x="1465263" y="5572125"/>
          <p14:tracePt t="70324" x="1438275" y="5446713"/>
          <p14:tracePt t="70340" x="1438275" y="5340350"/>
          <p14:tracePt t="70357" x="1500188" y="5160963"/>
          <p14:tracePt t="70374" x="1581150" y="5099050"/>
          <p14:tracePt t="70391" x="1704975" y="5045075"/>
          <p14:tracePt t="70407" x="1751013" y="5037138"/>
          <p14:tracePt t="70423" x="1847850" y="5027613"/>
          <p14:tracePt t="70457" x="1982788" y="5027613"/>
          <p14:tracePt t="70458" x="2098675" y="5037138"/>
          <p14:tracePt t="70474" x="2179638" y="5089525"/>
          <p14:tracePt t="70491" x="2259013" y="5241925"/>
          <p14:tracePt t="70507" x="2295525" y="5313363"/>
          <p14:tracePt t="70523" x="2295525" y="5348288"/>
          <p14:tracePt t="70540" x="2295525" y="5384800"/>
          <p14:tracePt t="70556" x="2295525" y="5402263"/>
          <p14:tracePt t="70574" x="2295525" y="5438775"/>
          <p14:tracePt t="70590" x="2295525" y="5473700"/>
          <p14:tracePt t="70607" x="2295525" y="5562600"/>
          <p14:tracePt t="70624" x="2286000" y="5705475"/>
          <p14:tracePt t="70641" x="2276475" y="5759450"/>
          <p14:tracePt t="70656" x="2276475" y="5776913"/>
          <p14:tracePt t="70675" x="2268538" y="5786438"/>
          <p14:tracePt t="70735" x="2259013" y="5786438"/>
          <p14:tracePt t="70770" x="2197100" y="5822950"/>
          <p14:tracePt t="70783" x="2116138" y="5857875"/>
          <p14:tracePt t="70792" x="2062163" y="5894388"/>
          <p14:tracePt t="70808" x="2017713" y="5938838"/>
          <p14:tracePt t="70823" x="1965325" y="5983288"/>
          <p14:tracePt t="70825" x="1911350" y="6018213"/>
          <p14:tracePt t="70840" x="1785938" y="6089650"/>
          <p14:tracePt t="70857" x="1741488" y="6116638"/>
          <p14:tracePt t="70875" x="1679575" y="6153150"/>
          <p14:tracePt t="70898" x="1643063" y="6161088"/>
          <p14:tracePt t="70907" x="1589088" y="6180138"/>
          <p14:tracePt t="70924" x="1517650" y="6180138"/>
          <p14:tracePt t="70941" x="1401763" y="6180138"/>
          <p14:tracePt t="70958" x="1366838" y="6180138"/>
          <p14:tracePt t="70974" x="1339850" y="6180138"/>
          <p14:tracePt t="70991" x="1330325" y="6170613"/>
          <p14:tracePt t="71027" x="1330325" y="6161088"/>
          <p14:tracePt t="71098" x="1366838" y="6134100"/>
          <p14:tracePt t="71110" x="1438275" y="6089650"/>
          <p14:tracePt t="71113" x="1517650" y="6037263"/>
          <p14:tracePt t="71124" x="1581150" y="6010275"/>
          <p14:tracePt t="71140" x="1670050" y="5983288"/>
          <p14:tracePt t="71157" x="1901825" y="5973763"/>
          <p14:tracePt t="71174" x="1982788" y="6000750"/>
          <p14:tracePt t="71191" x="2232025" y="6197600"/>
          <p14:tracePt t="71213" x="2347913" y="6259513"/>
          <p14:tracePt t="71224" x="2473325" y="6411913"/>
          <p14:tracePt t="71275" x="2473325" y="6419850"/>
          <p14:tracePt t="71291" x="2322513" y="6562725"/>
          <p14:tracePt t="71308" x="2268538" y="6599238"/>
          <p14:tracePt t="71324" x="2170113" y="6653213"/>
          <p14:tracePt t="71342" x="2116138" y="6661150"/>
          <p14:tracePt t="71357" x="2017713" y="6661150"/>
          <p14:tracePt t="71375" x="1866900" y="6643688"/>
          <p14:tracePt t="71391" x="1830388" y="6608763"/>
          <p14:tracePt t="71407" x="1803400" y="6589713"/>
          <p14:tracePt t="71423" x="1795463" y="6554788"/>
          <p14:tracePt t="71441" x="1795463" y="6545263"/>
          <p14:tracePt t="71474" x="1795463" y="6537325"/>
          <p14:tracePt t="71499" x="1795463" y="6527800"/>
          <p14:tracePt t="71501" x="1803400" y="6527800"/>
          <p14:tracePt t="74578" x="1822450" y="6500813"/>
          <p14:tracePt t="74590" x="1839913" y="6483350"/>
          <p14:tracePt t="74603" x="1893888" y="6446838"/>
          <p14:tracePt t="74614" x="2071688" y="6394450"/>
          <p14:tracePt t="74627" x="2268538" y="6340475"/>
          <p14:tracePt t="74628" x="2643188" y="6269038"/>
          <p14:tracePt t="74640" x="2965450" y="6242050"/>
          <p14:tracePt t="74657" x="3340100" y="6188075"/>
          <p14:tracePt t="74673" x="3938588" y="6153150"/>
          <p14:tracePt t="74691" x="4330700" y="6134100"/>
          <p14:tracePt t="74707" x="4537075" y="6108700"/>
          <p14:tracePt t="74707" x="4643438" y="6089650"/>
          <p14:tracePt t="74725" x="4768850" y="6062663"/>
          <p14:tracePt t="74740" x="4884738" y="6054725"/>
          <p14:tracePt t="74756" x="5089525" y="6037263"/>
          <p14:tracePt t="74775" x="5126038" y="6027738"/>
          <p14:tracePt t="74790" x="5143500" y="6027738"/>
          <p14:tracePt t="74807" x="5153025" y="6027738"/>
          <p14:tracePt t="75015" x="5153025" y="6037263"/>
          <p14:tracePt t="75040" x="5153025" y="6045200"/>
          <p14:tracePt t="75051" x="5153025" y="6072188"/>
          <p14:tracePt t="75064" x="5126038" y="6099175"/>
          <p14:tracePt t="75076" x="5099050" y="6180138"/>
          <p14:tracePt t="75077" x="5072063" y="6224588"/>
          <p14:tracePt t="75096" x="5037138" y="6303963"/>
          <p14:tracePt t="75107" x="5010150" y="6357938"/>
          <p14:tracePt t="75123" x="4983163" y="6465888"/>
          <p14:tracePt t="75141" x="4965700" y="6500813"/>
          <p14:tracePt t="75157" x="4965700" y="6510338"/>
          <p14:tracePt t="75209" x="4956175" y="6510338"/>
          <p14:tracePt t="75221" x="4956175" y="6500813"/>
          <p14:tracePt t="75229" x="4956175" y="6491288"/>
          <p14:tracePt t="75281" x="4956175" y="6483350"/>
          <p14:tracePt t="75378" x="4956175" y="6473825"/>
          <p14:tracePt t="75440" x="4956175" y="6465888"/>
          <p14:tracePt t="79638" x="4875213" y="6446838"/>
          <p14:tracePt t="79639" x="4187825" y="6153150"/>
          <p14:tracePt t="79639" x="3973513" y="6027738"/>
          <p14:tracePt t="79711" x="3697288" y="5884863"/>
          <p14:tracePt t="79724" x="3536950" y="5813425"/>
          <p14:tracePt t="79741" x="3438525" y="5751513"/>
          <p14:tracePt t="79757" x="3340100" y="5608638"/>
          <p14:tracePt t="79776" x="3322638" y="5545138"/>
          <p14:tracePt t="79791" x="3313113" y="5483225"/>
          <p14:tracePt t="79808" x="3313113" y="5465763"/>
          <p14:tracePt t="79825" x="3313113" y="5446713"/>
          <p14:tracePt t="79840" x="3313113" y="5384800"/>
          <p14:tracePt t="79858" x="3313113" y="5357813"/>
          <p14:tracePt t="79874" x="3313113" y="5313363"/>
          <p14:tracePt t="79890" x="3322638" y="5143500"/>
          <p14:tracePt t="79907" x="3357563" y="5045075"/>
          <p14:tracePt t="80268" x="3384550" y="5037138"/>
          <p14:tracePt t="80280" x="3411538" y="5037138"/>
          <p14:tracePt t="80292" x="3438525" y="5027613"/>
          <p14:tracePt t="80304" x="3455988" y="5018088"/>
          <p14:tracePt t="80317" x="3482975" y="5018088"/>
          <p14:tracePt t="80328" x="3527425" y="5018088"/>
          <p14:tracePt t="80338" x="3589338" y="5018088"/>
          <p14:tracePt t="80350" x="3660775" y="5018088"/>
          <p14:tracePt t="80357" x="3759200" y="5018088"/>
          <p14:tracePt t="80547" x="3751263" y="5018088"/>
          <p14:tracePt t="80595" x="3741738" y="5018088"/>
          <p14:tracePt t="80618" x="3732213" y="5018088"/>
          <p14:tracePt t="80680" x="3732213" y="5010150"/>
          <p14:tracePt t="81189" x="3741738" y="5010150"/>
          <p14:tracePt t="81200" x="3803650" y="4991100"/>
          <p14:tracePt t="81221" x="3902075" y="4956175"/>
          <p14:tracePt t="81229" x="4000500" y="4929188"/>
          <p14:tracePt t="81241" x="4276725" y="4894263"/>
          <p14:tracePt t="81257" x="4554538" y="4848225"/>
          <p14:tracePt t="81274" x="5027613" y="4840288"/>
          <p14:tracePt t="81291" x="5224463" y="4840288"/>
          <p14:tracePt t="81308" x="5357813" y="4840288"/>
          <p14:tracePt t="81323" x="5394325" y="4840288"/>
          <p14:tracePt t="81341" x="5429250" y="4840288"/>
          <p14:tracePt t="81357" x="5510213" y="4840288"/>
          <p14:tracePt t="81389" x="5527675" y="4840288"/>
          <p14:tracePt t="81930" x="5527675" y="4848225"/>
          <p14:tracePt t="81941" x="5518150" y="4857750"/>
          <p14:tracePt t="81954" x="5483225" y="4919663"/>
          <p14:tracePt t="81966" x="5419725" y="5010150"/>
          <p14:tracePt t="81977" x="5375275" y="5081588"/>
          <p14:tracePt t="81979" x="5348288" y="5143500"/>
          <p14:tracePt t="81991" x="5303838" y="5214938"/>
          <p14:tracePt t="82008" x="5276850" y="5276850"/>
          <p14:tracePt t="82024" x="5224463" y="5411788"/>
          <p14:tracePt t="82041" x="5205413" y="5473700"/>
          <p14:tracePt t="82057" x="5170488" y="5545138"/>
          <p14:tracePt t="82074" x="5089525" y="5894388"/>
          <p14:tracePt t="82091" x="5062538" y="6099175"/>
          <p14:tracePt t="82108" x="5062538" y="6562725"/>
          <p14:tracePt t="82124" x="5062538" y="6697663"/>
          <p14:tracePt t="82141" x="5072063" y="6786563"/>
          <p14:tracePt t="82157" x="5116513" y="6848475"/>
          <p14:tracePt t="82175" x="5126038" y="6848475"/>
          <p14:tracePt t="82190" x="5143500" y="6848475"/>
          <p14:tracePt t="82207" x="5170488" y="6848475"/>
          <p14:tracePt t="82224" x="5241925" y="6796088"/>
          <p14:tracePt t="82247" x="5357813" y="6670675"/>
          <p14:tracePt t="82258" x="6010275" y="5938838"/>
          <p14:tracePt t="82308" x="6224588" y="5705475"/>
          <p14:tracePt t="82342" x="6303963" y="5634038"/>
          <p14:tracePt t="82343" x="6348413" y="5599113"/>
          <p14:tracePt t="82357" x="6375400" y="5562600"/>
          <p14:tracePt t="82375" x="6438900" y="5510213"/>
          <p14:tracePt t="82391" x="6473825" y="5483225"/>
          <p14:tracePt t="82407" x="6518275" y="5438775"/>
          <p14:tracePt t="82424" x="6626225" y="5322888"/>
          <p14:tracePt t="82441" x="6670675" y="5276850"/>
          <p14:tracePt t="82457" x="6705600" y="5259388"/>
          <p14:tracePt t="82474" x="6732588" y="5214938"/>
          <p14:tracePt t="82491" x="6742113" y="5205413"/>
          <p14:tracePt t="82507" x="6759575" y="5187950"/>
          <p14:tracePt t="82789" x="6751638" y="5187950"/>
          <p14:tracePt t="82803" x="6732588" y="5180013"/>
          <p14:tracePt t="82813" x="6697663" y="5160963"/>
          <p14:tracePt t="82825" x="6634163" y="5143500"/>
          <p14:tracePt t="82840" x="6465888" y="5133975"/>
          <p14:tracePt t="82841" x="6340475" y="5133975"/>
          <p14:tracePt t="82857" x="6134100" y="5153025"/>
          <p14:tracePt t="82875" x="5554663" y="5303838"/>
          <p14:tracePt t="82891" x="5357813" y="5446713"/>
          <p14:tracePt t="82907" x="4894263" y="5768975"/>
          <p14:tracePt t="82924" x="4714875" y="5938838"/>
          <p14:tracePt t="82971" x="4660900" y="6108700"/>
          <p14:tracePt t="83006" x="4652963" y="6330950"/>
          <p14:tracePt t="83023" x="4652963" y="6491288"/>
          <p14:tracePt t="83047" x="4652963" y="6581775"/>
          <p14:tracePt t="83058" x="4679950" y="6670675"/>
          <p14:tracePt t="83074" x="4714875" y="6742113"/>
          <p14:tracePt t="83090" x="4848225" y="6840538"/>
          <p14:tracePt t="83108" x="4991100" y="6848475"/>
          <p14:tracePt t="83124" x="5081588" y="6848475"/>
          <p14:tracePt t="83141" x="5224463" y="6848475"/>
          <p14:tracePt t="83157" x="5330825" y="6813550"/>
          <p14:tracePt t="83174" x="5670550" y="6572250"/>
          <p14:tracePt t="83191" x="5813425" y="6438900"/>
          <p14:tracePt t="83207" x="6018213" y="6242050"/>
          <p14:tracePt t="83224" x="6286500" y="5894388"/>
          <p14:tracePt t="83241" x="6348413" y="5732463"/>
          <p14:tracePt t="83257" x="6357938" y="5643563"/>
          <p14:tracePt t="83257" x="6357938" y="5491163"/>
          <p14:tracePt t="83275" x="6313488" y="5303838"/>
          <p14:tracePt t="83291" x="6232525" y="5116513"/>
          <p14:tracePt t="83307" x="6089650" y="4894263"/>
          <p14:tracePt t="83324" x="6037263" y="4822825"/>
          <p14:tracePt t="83341" x="5867400" y="4751388"/>
          <p14:tracePt t="83383" x="5697538" y="4795838"/>
          <p14:tracePt t="83391" x="5537200" y="4867275"/>
          <p14:tracePt t="83407" x="5054600" y="5375275"/>
          <p14:tracePt t="83424" x="4813300" y="5634038"/>
          <p14:tracePt t="83440" x="4473575" y="6402388"/>
          <p14:tracePt t="83458" x="4268788" y="6848475"/>
          <p14:tracePt t="83473" x="4027488" y="6848475"/>
          <p14:tracePt t="84714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roup 265"/>
          <p:cNvGrpSpPr/>
          <p:nvPr/>
        </p:nvGrpSpPr>
        <p:grpSpPr>
          <a:xfrm>
            <a:off x="609554" y="152385"/>
            <a:ext cx="3505113" cy="990578"/>
            <a:chOff x="-44" y="-13"/>
            <a:chExt cx="3505112" cy="990576"/>
          </a:xfrm>
        </p:grpSpPr>
        <p:sp>
          <p:nvSpPr>
            <p:cNvPr id="263" name="Shape 263"/>
            <p:cNvSpPr/>
            <p:nvPr/>
          </p:nvSpPr>
          <p:spPr>
            <a:xfrm>
              <a:off x="-45" y="-14"/>
              <a:ext cx="3505113" cy="990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C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spcBef>
                  <a:spcPts val="1900"/>
                </a:spcBef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705507" y="317500"/>
              <a:ext cx="2094186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spcBef>
                  <a:spcPts val="1200"/>
                </a:spcBef>
                <a:defRPr sz="2000" u="sng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 lvl="0">
                <a:defRPr sz="1800" u="none"/>
              </a:pPr>
              <a:r>
                <a:rPr sz="2000" u="sng"/>
                <a:t>Sporadic Tumors </a:t>
              </a:r>
            </a:p>
          </p:txBody>
        </p:sp>
      </p:grpSp>
      <p:sp>
        <p:nvSpPr>
          <p:cNvPr id="266" name="Shape 266"/>
          <p:cNvSpPr/>
          <p:nvPr/>
        </p:nvSpPr>
        <p:spPr>
          <a:xfrm>
            <a:off x="4495800" y="457200"/>
            <a:ext cx="4468813" cy="644525"/>
          </a:xfrm>
          <a:prstGeom prst="rect">
            <a:avLst/>
          </a:prstGeom>
          <a:solidFill>
            <a:srgbClr val="FFFFCC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000"/>
              </a:spcBef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/>
            <a:r>
              <a:t>Interaction of the  genetic background with environment </a:t>
            </a:r>
          </a:p>
        </p:txBody>
      </p:sp>
      <p:sp>
        <p:nvSpPr>
          <p:cNvPr id="267" name="Shape 267"/>
          <p:cNvSpPr/>
          <p:nvPr/>
        </p:nvSpPr>
        <p:spPr>
          <a:xfrm>
            <a:off x="304800" y="1295400"/>
            <a:ext cx="8382000" cy="332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800"/>
              </a:spcBef>
              <a:defRPr sz="1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400"/>
              <a:t>Relatives of cancer patients show 2/4 times higher risk of developing the same tumors</a:t>
            </a:r>
          </a:p>
        </p:txBody>
      </p:sp>
      <p:sp>
        <p:nvSpPr>
          <p:cNvPr id="268" name="Shape 268"/>
          <p:cNvSpPr/>
          <p:nvPr/>
        </p:nvSpPr>
        <p:spPr>
          <a:xfrm>
            <a:off x="228600" y="1828800"/>
            <a:ext cx="8534400" cy="4921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800"/>
              </a:spcBef>
              <a:defRPr sz="1400"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/>
            </a:pPr>
            <a:r>
              <a:rPr sz="1400"/>
              <a:t>In industrial countries is difficult to point out the genetic background because enviroment background is high and confouding</a:t>
            </a:r>
          </a:p>
        </p:txBody>
      </p:sp>
      <p:pic>
        <p:nvPicPr>
          <p:cNvPr id="269" name="image9.png" descr="genetic predisposition1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1000" y="2590800"/>
            <a:ext cx="6591300" cy="3952875"/>
          </a:xfrm>
          <a:prstGeom prst="rect">
            <a:avLst/>
          </a:prstGeom>
          <a:ln w="28575">
            <a:solidFill/>
            <a:round/>
          </a:ln>
        </p:spPr>
      </p:pic>
      <p:sp>
        <p:nvSpPr>
          <p:cNvPr id="270" name="Shape 270"/>
          <p:cNvSpPr/>
          <p:nvPr/>
        </p:nvSpPr>
        <p:spPr>
          <a:xfrm>
            <a:off x="5181600" y="2743200"/>
            <a:ext cx="3581400" cy="365125"/>
          </a:xfrm>
          <a:prstGeom prst="rect">
            <a:avLst/>
          </a:prstGeom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spcBef>
                <a:spcPts val="1200"/>
              </a:spcBef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/>
              <a:t>Complex association studies </a:t>
            </a:r>
          </a:p>
        </p:txBody>
      </p:sp>
      <p:sp>
        <p:nvSpPr>
          <p:cNvPr id="274" name="Shape 274"/>
          <p:cNvSpPr/>
          <p:nvPr/>
        </p:nvSpPr>
        <p:spPr>
          <a:xfrm>
            <a:off x="5840413" y="4080641"/>
            <a:ext cx="3124200" cy="1431925"/>
          </a:xfrm>
          <a:prstGeom prst="rect">
            <a:avLst/>
          </a:prstGeom>
          <a:solidFill>
            <a:srgbClr val="FFFFFF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1200"/>
              </a:spcBef>
              <a:defRPr sz="2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/>
            </a:pPr>
            <a:r>
              <a:rPr sz="2000" dirty="0"/>
              <a:t>Genome wide association studies with nanotechnologies (DNA chips, </a:t>
            </a:r>
            <a:r>
              <a:rPr sz="2000" dirty="0" err="1"/>
              <a:t>etc</a:t>
            </a:r>
            <a:r>
              <a:rPr sz="2000" dirty="0"/>
              <a:t>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0877958"/>
      </p:ext>
    </p:extLst>
  </p:cSld>
  <p:clrMapOvr>
    <a:masterClrMapping/>
  </p:clrMapOvr>
  <p:transition spd="med" advTm="212918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1998" x="1179513" y="4527550"/>
          <p14:tracePt t="62014" x="1160463" y="4527550"/>
          <p14:tracePt t="62026" x="1125538" y="4527550"/>
          <p14:tracePt t="62038" x="1108075" y="4527550"/>
          <p14:tracePt t="62051" x="1081088" y="4527550"/>
          <p14:tracePt t="62062" x="1054100" y="4527550"/>
          <p14:tracePt t="62063" x="1036638" y="4510088"/>
          <p14:tracePt t="62079" x="758825" y="4241800"/>
          <p14:tracePt t="62184" x="741363" y="3990975"/>
          <p14:tracePt t="62250" x="750888" y="3919538"/>
          <p14:tracePt t="62262" x="768350" y="3848100"/>
          <p14:tracePt t="62279" x="911225" y="3598863"/>
          <p14:tracePt t="62295" x="1054100" y="3455988"/>
          <p14:tracePt t="62312" x="1160463" y="3375025"/>
          <p14:tracePt t="62312" x="1231900" y="3313113"/>
          <p14:tracePt t="62329" x="1312863" y="3276600"/>
          <p14:tracePt t="62345" x="1490663" y="3224213"/>
          <p14:tracePt t="62361" x="1847850" y="3116263"/>
          <p14:tracePt t="62379" x="2089150" y="3062288"/>
          <p14:tracePt t="62395" x="2374900" y="3000375"/>
          <p14:tracePt t="62412" x="2847975" y="2982913"/>
          <p14:tracePt t="62427" x="3071813" y="2982913"/>
          <p14:tracePt t="62445" x="3303588" y="3009900"/>
          <p14:tracePt t="62461" x="3633788" y="3081338"/>
          <p14:tracePt t="62479" x="3741738" y="3108325"/>
          <p14:tracePt t="62494" x="3884613" y="3143250"/>
          <p14:tracePt t="62512" x="3938588" y="3170238"/>
          <p14:tracePt t="62529" x="3973513" y="3187700"/>
          <p14:tracePt t="62544" x="4037013" y="3224213"/>
          <p14:tracePt t="62562" x="4054475" y="3241675"/>
          <p14:tracePt t="62578" x="4071938" y="3259138"/>
          <p14:tracePt t="62595" x="4116388" y="3375025"/>
          <p14:tracePt t="62611" x="4125913" y="3465513"/>
          <p14:tracePt t="62628" x="4143375" y="3571875"/>
          <p14:tracePt t="62645" x="4143375" y="3598863"/>
          <p14:tracePt t="62661" x="4143375" y="3608388"/>
          <p14:tracePt t="62678" x="4143375" y="3625850"/>
          <p14:tracePt t="62777" x="4125913" y="3625850"/>
          <p14:tracePt t="62786" x="3990975" y="3598863"/>
          <p14:tracePt t="62818" x="3894138" y="3509963"/>
          <p14:tracePt t="62828" x="3670300" y="3348038"/>
          <p14:tracePt t="62845" x="3589338" y="3259138"/>
          <p14:tracePt t="62861" x="3509963" y="3160713"/>
          <p14:tracePt t="62878" x="3500438" y="3152775"/>
          <p14:tracePt t="62894" x="3500438" y="3143250"/>
          <p14:tracePt t="62959" x="3517900" y="3143250"/>
          <p14:tracePt t="62972" x="3536950" y="3160713"/>
          <p14:tracePt t="62978" x="3608388" y="3251200"/>
          <p14:tracePt t="62996" x="3705225" y="3394075"/>
          <p14:tracePt t="63639" x="3697288" y="3394075"/>
          <p14:tracePt t="63724" x="3687763" y="3394075"/>
          <p14:tracePt t="63869" x="3697288" y="3394075"/>
          <p14:tracePt t="64429" x="3679825" y="3394075"/>
          <p14:tracePt t="64430" x="3643313" y="3394075"/>
          <p14:tracePt t="64446" x="3625850" y="3394075"/>
          <p14:tracePt t="64462" x="3581400" y="3384550"/>
          <p14:tracePt t="65252" x="3571875" y="3384550"/>
          <p14:tracePt t="65277" x="3571875" y="3375025"/>
          <p14:tracePt t="65301" x="3562350" y="3375025"/>
          <p14:tracePt t="65337" x="3554413" y="3367088"/>
          <p14:tracePt t="65352" x="3544888" y="3367088"/>
          <p14:tracePt t="65355" x="3536950" y="3357563"/>
          <p14:tracePt t="67023" x="3517900" y="3348038"/>
          <p14:tracePt t="67036" x="3482975" y="3340100"/>
          <p14:tracePt t="67048" x="3419475" y="3330575"/>
          <p14:tracePt t="67049" x="3384550" y="3322638"/>
          <p14:tracePt t="67063" x="3330575" y="3313113"/>
          <p14:tracePt t="67078" x="3303588" y="3313113"/>
          <p14:tracePt t="67078" x="3286125" y="3303588"/>
          <p14:tracePt t="67096" x="3143250" y="3295650"/>
          <p14:tracePt t="67122" x="3071813" y="3286125"/>
          <p14:tracePt t="67136" x="3036888" y="3286125"/>
          <p14:tracePt t="67145" x="2928938" y="3286125"/>
          <p14:tracePt t="67145" x="2803525" y="3286125"/>
          <p14:tracePt t="67185" x="2714625" y="3313113"/>
          <p14:tracePt t="67195" x="2581275" y="3367088"/>
          <p14:tracePt t="67212" x="2455863" y="3446463"/>
          <p14:tracePt t="67231" x="2374900" y="3500438"/>
          <p14:tracePt t="67246" x="2312988" y="3536950"/>
          <p14:tracePt t="67263" x="2214563" y="3608388"/>
          <p14:tracePt t="67279" x="2179638" y="3652838"/>
          <p14:tracePt t="67297" x="2133600" y="3705225"/>
          <p14:tracePt t="67312" x="2089150" y="3776663"/>
          <p14:tracePt t="67330" x="2062163" y="3830638"/>
          <p14:tracePt t="67345" x="2036763" y="3857625"/>
          <p14:tracePt t="67363" x="2036763" y="3867150"/>
          <p14:tracePt t="67379" x="2027238" y="3867150"/>
          <p14:tracePt t="67396" x="2027238" y="3875088"/>
          <p14:tracePt t="67412" x="1982788" y="3929063"/>
          <p14:tracePt t="67448" x="1955800" y="3965575"/>
          <p14:tracePt t="67461" x="1919288" y="3983038"/>
          <p14:tracePt t="67462" x="1911350" y="3990975"/>
          <p14:tracePt t="67479" x="1901825" y="3990975"/>
          <p14:tracePt t="67495" x="1893888" y="3990975"/>
          <p14:tracePt t="67557" x="1884363" y="3990975"/>
          <p14:tracePt t="67569" x="1884363" y="3983038"/>
          <p14:tracePt t="67580" x="1884363" y="3973513"/>
          <p14:tracePt t="67581" x="1884363" y="3965575"/>
          <p14:tracePt t="67871" x="1874838" y="3965575"/>
          <p14:tracePt t="67884" x="1803400" y="3965575"/>
          <p14:tracePt t="67912" x="1731963" y="3946525"/>
          <p14:tracePt t="67982" x="1714500" y="3946525"/>
          <p14:tracePt t="67983" x="1714500" y="3938588"/>
          <p14:tracePt t="67996" x="1704975" y="3938588"/>
          <p14:tracePt t="68066" x="1687513" y="3929063"/>
          <p14:tracePt t="68078" x="1670050" y="3929063"/>
          <p14:tracePt t="68089" x="1660525" y="3919538"/>
          <p14:tracePt t="68096" x="1652588" y="3911600"/>
          <p14:tracePt t="68112" x="1633538" y="3894138"/>
          <p14:tracePt t="68297" x="1643063" y="3894138"/>
          <p14:tracePt t="68308" x="1652588" y="3894138"/>
          <p14:tracePt t="68314" x="1660525" y="3902075"/>
          <p14:tracePt t="68357" x="1670050" y="3902075"/>
          <p14:tracePt t="68368" x="1679575" y="3902075"/>
          <p14:tracePt t="68394" x="1687513" y="3902075"/>
          <p14:tracePt t="68406" x="1687513" y="3911600"/>
          <p14:tracePt t="68410" x="1697038" y="3911600"/>
          <p14:tracePt t="68442" x="1704975" y="3911600"/>
          <p14:tracePt t="68455" x="1714500" y="3911600"/>
          <p14:tracePt t="68456" x="1714500" y="3919538"/>
          <p14:tracePt t="68491" x="1724025" y="3919538"/>
          <p14:tracePt t="68515" x="1731963" y="3919538"/>
          <p14:tracePt t="68526" x="1758950" y="3919538"/>
          <p14:tracePt t="68538" x="1795463" y="3919538"/>
          <p14:tracePt t="68546" x="1839913" y="3919538"/>
          <p14:tracePt t="68561" x="1893888" y="3929063"/>
          <p14:tracePt t="68579" x="1919288" y="3929063"/>
          <p14:tracePt t="68595" x="1955800" y="3929063"/>
          <p14:tracePt t="68613" x="1965325" y="3929063"/>
          <p14:tracePt t="69133" x="1965325" y="3919538"/>
          <p14:tracePt t="69206" x="1965325" y="3911600"/>
          <p14:tracePt t="69219" x="1973263" y="3911600"/>
          <p14:tracePt t="69230" x="2000250" y="3911600"/>
          <p14:tracePt t="69231" x="2017713" y="3902075"/>
          <p14:tracePt t="69246" x="2054225" y="3884613"/>
          <p14:tracePt t="69261" x="2089150" y="3857625"/>
          <p14:tracePt t="69280" x="2125663" y="3848100"/>
          <p14:tracePt t="69295" x="2197100" y="3840163"/>
          <p14:tracePt t="69312" x="2303463" y="3813175"/>
          <p14:tracePt t="69329" x="2652713" y="3751263"/>
          <p14:tracePt t="69403" x="2687638" y="3741738"/>
          <p14:tracePt t="69428" x="2724150" y="3741738"/>
          <p14:tracePt t="69429" x="2751138" y="3741738"/>
          <p14:tracePt t="69445" x="2840038" y="3741738"/>
          <p14:tracePt t="69477" x="2874963" y="3741738"/>
          <p14:tracePt t="69497" x="2894013" y="3741738"/>
          <p14:tracePt t="69520" x="2901950" y="3741738"/>
          <p14:tracePt t="70005" x="2928938" y="3741738"/>
          <p14:tracePt t="70017" x="2965450" y="3741738"/>
          <p14:tracePt t="70030" x="3017838" y="3741738"/>
          <p14:tracePt t="70031" x="3071813" y="3741738"/>
          <p14:tracePt t="70045" x="3108325" y="3741738"/>
          <p14:tracePt t="70062" x="3187700" y="3741738"/>
          <p14:tracePt t="70079" x="3268663" y="3741738"/>
          <p14:tracePt t="70096" x="3340100" y="3741738"/>
          <p14:tracePt t="70112" x="3429000" y="3741738"/>
          <p14:tracePt t="70129" x="3446463" y="3741738"/>
          <p14:tracePt t="70145" x="3465513" y="3741738"/>
          <p14:tracePt t="70162" x="3500438" y="3741738"/>
          <p14:tracePt t="70179" x="3527425" y="3741738"/>
          <p14:tracePt t="70195" x="3571875" y="3741738"/>
          <p14:tracePt t="70195" x="3633788" y="3741738"/>
          <p14:tracePt t="70213" x="3679825" y="3741738"/>
          <p14:tracePt t="70228" x="3732213" y="3751263"/>
          <p14:tracePt t="70246" x="3776663" y="3751263"/>
          <p14:tracePt t="70262" x="3795713" y="3759200"/>
          <p14:tracePt t="70279" x="3803650" y="3759200"/>
          <p14:tracePt t="70295" x="3813175" y="3759200"/>
          <p14:tracePt t="70710" x="3822700" y="3759200"/>
          <p14:tracePt t="70723" x="3840163" y="3751263"/>
          <p14:tracePt t="70733" x="3848100" y="3751263"/>
          <p14:tracePt t="70744" x="3867150" y="3751263"/>
          <p14:tracePt t="70746" x="3884613" y="3741738"/>
          <p14:tracePt t="70762" x="3902075" y="3741738"/>
          <p14:tracePt t="70779" x="4010025" y="3724275"/>
          <p14:tracePt t="70797" x="4071938" y="3705225"/>
          <p14:tracePt t="70812" x="4133850" y="3697288"/>
          <p14:tracePt t="70829" x="4251325" y="3670300"/>
          <p14:tracePt t="70846" x="4330700" y="3660775"/>
          <p14:tracePt t="70862" x="4510088" y="3643313"/>
          <p14:tracePt t="70879" x="4562475" y="3643313"/>
          <p14:tracePt t="70896" x="4679950" y="3633788"/>
          <p14:tracePt t="70912" x="4902200" y="3633788"/>
          <p14:tracePt t="70930" x="5446713" y="3705225"/>
          <p14:tracePt t="70930" x="5465763" y="3705225"/>
          <p14:tracePt t="71060" x="5473700" y="3705225"/>
          <p14:tracePt t="71085" x="5483225" y="3705225"/>
          <p14:tracePt t="71122" x="5500688" y="3705225"/>
          <p14:tracePt t="71134" x="5537200" y="3705225"/>
          <p14:tracePt t="71147" x="5589588" y="3705225"/>
          <p14:tracePt t="71148" x="5626100" y="3705225"/>
          <p14:tracePt t="71162" x="5653088" y="3705225"/>
          <p14:tracePt t="71179" x="5680075" y="3705225"/>
          <p14:tracePt t="71196" x="5688013" y="3705225"/>
          <p14:tracePt t="71212" x="5705475" y="3705225"/>
          <p14:tracePt t="71228" x="5741988" y="3705225"/>
          <p14:tracePt t="71246" x="5776913" y="3705225"/>
          <p14:tracePt t="71262" x="5884863" y="3705225"/>
          <p14:tracePt t="71280" x="5911850" y="3705225"/>
          <p14:tracePt t="71295" x="5938838" y="3705225"/>
          <p14:tracePt t="71312" x="5956300" y="3705225"/>
          <p14:tracePt t="71329" x="5965825" y="3705225"/>
          <p14:tracePt t="71449" x="5973763" y="3705225"/>
          <p14:tracePt t="71463" x="5973763" y="3714750"/>
          <p14:tracePt t="72577" x="5956300" y="3714750"/>
          <p14:tracePt t="72588" x="5919788" y="3732213"/>
          <p14:tracePt t="72601" x="5894388" y="3741738"/>
          <p14:tracePt t="72613" x="5884863" y="3741738"/>
          <p14:tracePt t="72619" x="5867400" y="3741738"/>
          <p14:tracePt t="72628" x="5857875" y="3741738"/>
          <p14:tracePt t="72645" x="5830888" y="3741738"/>
          <p14:tracePt t="72663" x="5803900" y="3741738"/>
          <p14:tracePt t="72678" x="5751513" y="3741738"/>
          <p14:tracePt t="72696" x="5572125" y="3741738"/>
          <p14:tracePt t="72711" x="5456238" y="3741738"/>
          <p14:tracePt t="72728" x="5313363" y="3741738"/>
          <p14:tracePt t="72745" x="5126038" y="3741738"/>
          <p14:tracePt t="72762" x="4902200" y="3724275"/>
          <p14:tracePt t="72778" x="4572000" y="3697288"/>
          <p14:tracePt t="72796" x="4187825" y="3697288"/>
          <p14:tracePt t="72812" x="4037013" y="3697288"/>
          <p14:tracePt t="72828" x="3402013" y="3697288"/>
          <p14:tracePt t="72847" x="3160713" y="3705225"/>
          <p14:tracePt t="72861" x="2884488" y="3714750"/>
          <p14:tracePt t="72878" x="2465388" y="3795713"/>
          <p14:tracePt t="72896" x="2224088" y="3857625"/>
          <p14:tracePt t="72912" x="2009775" y="3911600"/>
          <p14:tracePt t="72912" x="1776413" y="3938588"/>
          <p14:tracePt t="72929" x="1625600" y="3938588"/>
          <p14:tracePt t="72946" x="1384300" y="3938588"/>
          <p14:tracePt t="72962" x="1214438" y="3938588"/>
          <p14:tracePt t="72962" x="1116013" y="3938588"/>
          <p14:tracePt t="72980" x="955675" y="3875088"/>
          <p14:tracePt t="72995" x="795338" y="3840163"/>
          <p14:tracePt t="73012" x="527050" y="3786188"/>
          <p14:tracePt t="73029" x="446088" y="3759200"/>
          <p14:tracePt t="73046" x="241300" y="3714750"/>
          <p14:tracePt t="73062" x="152400" y="3705225"/>
          <p14:tracePt t="73078" x="88900" y="3687763"/>
          <p14:tracePt t="73094" x="61913" y="3687763"/>
          <p14:tracePt t="73112" x="61913" y="3679825"/>
          <p14:tracePt t="73128" x="268288" y="3660775"/>
          <p14:tracePt t="73595" x="295275" y="3652838"/>
          <p14:tracePt t="73608" x="303213" y="3643313"/>
          <p14:tracePt t="73618" x="339725" y="3633788"/>
          <p14:tracePt t="73632" x="411163" y="3616325"/>
          <p14:tracePt t="73651" x="536575" y="3589338"/>
          <p14:tracePt t="73652" x="633413" y="3581400"/>
          <p14:tracePt t="73661" x="830263" y="3571875"/>
          <p14:tracePt t="73678" x="1295400" y="3571875"/>
          <p14:tracePt t="73695" x="1633538" y="3571875"/>
          <p14:tracePt t="73711" x="2170113" y="3571875"/>
          <p14:tracePt t="73729" x="2509838" y="3581400"/>
          <p14:tracePt t="73746" x="2776538" y="3633788"/>
          <p14:tracePt t="73761" x="3384550" y="3741738"/>
          <p14:tracePt t="73779" x="3509963" y="3786188"/>
          <p14:tracePt t="73795" x="3598863" y="3795713"/>
          <p14:tracePt t="73812" x="3741738" y="3822700"/>
          <p14:tracePt t="73828" x="3840163" y="3822700"/>
          <p14:tracePt t="73846" x="4010025" y="3840163"/>
          <p14:tracePt t="73861" x="4108450" y="3848100"/>
          <p14:tracePt t="73878" x="4286250" y="3875088"/>
          <p14:tracePt t="73895" x="4625975" y="3919538"/>
          <p14:tracePt t="73913" x="4732338" y="3929063"/>
          <p14:tracePt t="73928" x="4867275" y="3938588"/>
          <p14:tracePt t="73946" x="5089525" y="3946525"/>
          <p14:tracePt t="73961" x="5205413" y="3946525"/>
          <p14:tracePt t="73978" x="5562600" y="3946525"/>
          <p14:tracePt t="73996" x="5653088" y="3946525"/>
          <p14:tracePt t="74012" x="5732463" y="3938588"/>
          <p14:tracePt t="74028" x="5768975" y="3938588"/>
          <p14:tracePt t="74140" x="5768975" y="3946525"/>
          <p14:tracePt t="77233" x="5715000" y="3946525"/>
          <p14:tracePt t="77245" x="5643563" y="3956050"/>
          <p14:tracePt t="77251" x="5581650" y="3973513"/>
          <p14:tracePt t="77261" x="5473700" y="4000500"/>
          <p14:tracePt t="77278" x="5160963" y="4027488"/>
          <p14:tracePt t="77296" x="4973638" y="4044950"/>
          <p14:tracePt t="77311" x="4724400" y="4054475"/>
          <p14:tracePt t="77328" x="4429125" y="4098925"/>
          <p14:tracePt t="77347" x="4116388" y="4179888"/>
          <p14:tracePt t="77361" x="3894138" y="4251325"/>
          <p14:tracePt t="77379" x="3419475" y="4357688"/>
          <p14:tracePt t="77395" x="3125788" y="4402138"/>
          <p14:tracePt t="77420" x="2982913" y="4402138"/>
          <p14:tracePt t="77428" x="2813050" y="4402138"/>
          <p14:tracePt t="77445" x="2679700" y="4402138"/>
          <p14:tracePt t="77461" x="2527300" y="4394200"/>
          <p14:tracePt t="77479" x="2465388" y="4384675"/>
          <p14:tracePt t="77495" x="2384425" y="4367213"/>
          <p14:tracePt t="77512" x="2322513" y="4357688"/>
          <p14:tracePt t="77528" x="2295525" y="4357688"/>
          <p14:tracePt t="77618" x="2295525" y="4367213"/>
          <p14:tracePt t="77633" x="2286000" y="4367213"/>
          <p14:tracePt t="77633" x="2276475" y="4375150"/>
          <p14:tracePt t="77646" x="2276475" y="4384675"/>
          <p14:tracePt t="77661" x="2268538" y="4384675"/>
          <p14:tracePt t="77707" x="2259013" y="4384675"/>
          <p14:tracePt t="77718" x="2251075" y="4394200"/>
          <p14:tracePt t="77730" x="2232025" y="4429125"/>
          <p14:tracePt t="78373" x="2241550" y="4429125"/>
          <p14:tracePt t="78385" x="2251075" y="4429125"/>
          <p14:tracePt t="78396" x="2259013" y="4429125"/>
          <p14:tracePt t="78408" x="2276475" y="4429125"/>
          <p14:tracePt t="78424" x="2286000" y="4429125"/>
          <p14:tracePt t="78470" x="2295525" y="4429125"/>
          <p14:tracePt t="78482" x="2303463" y="4429125"/>
          <p14:tracePt t="78494" x="2312988" y="4429125"/>
          <p14:tracePt t="78503" x="2330450" y="4429125"/>
          <p14:tracePt t="78511" x="2347913" y="4429125"/>
          <p14:tracePt t="78527" x="2366963" y="4429125"/>
          <p14:tracePt t="78545" x="2374900" y="4429125"/>
          <p14:tracePt t="78580" x="2384425" y="4429125"/>
          <p14:tracePt t="78581" x="2482850" y="4429125"/>
          <p14:tracePt t="78683" x="2490788" y="4429125"/>
          <p14:tracePt t="78694" x="2500313" y="4429125"/>
          <p14:tracePt t="78711" x="2509838" y="4429125"/>
          <p14:tracePt t="78749" x="2517775" y="4429125"/>
          <p14:tracePt t="78774" x="2527300" y="4429125"/>
          <p14:tracePt t="78906" x="2517775" y="4429125"/>
          <p14:tracePt t="78930" x="2509838" y="4429125"/>
          <p14:tracePt t="78944" x="2500313" y="4429125"/>
          <p14:tracePt t="78953" x="2490788" y="4429125"/>
          <p14:tracePt t="78967" x="2482850" y="4429125"/>
          <p14:tracePt t="78979" x="2473325" y="4429125"/>
          <p14:tracePt t="78985" x="2455863" y="4429125"/>
          <p14:tracePt t="78994" x="2428875" y="4419600"/>
          <p14:tracePt t="79011" x="2366963" y="4411663"/>
          <p14:tracePt t="79029" x="2322513" y="4402138"/>
          <p14:tracePt t="79045" x="2295525" y="4402138"/>
          <p14:tracePt t="79062" x="2268538" y="4394200"/>
          <p14:tracePt t="79078" x="2259013" y="4394200"/>
          <p14:tracePt t="79125" x="2214563" y="4394200"/>
          <p14:tracePt t="79138" x="2179638" y="4394200"/>
          <p14:tracePt t="79146" x="2009775" y="4375150"/>
          <p14:tracePt t="79162" x="1938338" y="4357688"/>
          <p14:tracePt t="79178" x="1893888" y="4348163"/>
          <p14:tracePt t="79194" x="1857375" y="4322763"/>
          <p14:tracePt t="79452" x="1866900" y="4322763"/>
          <p14:tracePt t="79525" x="1874838" y="4322763"/>
          <p14:tracePt t="79622" x="1884363" y="4322763"/>
          <p14:tracePt t="79779" x="1893888" y="4322763"/>
          <p14:tracePt t="79794" x="1901825" y="4322763"/>
          <p14:tracePt t="80240" x="1919288" y="4322763"/>
          <p14:tracePt t="80254" x="1965325" y="4322763"/>
          <p14:tracePt t="80255" x="2000250" y="4322763"/>
          <p14:tracePt t="80255" x="2027238" y="4322763"/>
          <p14:tracePt t="80279" x="2205038" y="4322763"/>
          <p14:tracePt t="80316" x="2438400" y="4322763"/>
          <p14:tracePt t="80363" x="2500313" y="4322763"/>
          <p14:tracePt t="80364" x="2633663" y="4330700"/>
          <p14:tracePt t="80398" x="2679700" y="4340225"/>
          <p14:tracePt t="80399" x="2697163" y="4340225"/>
          <p14:tracePt t="80412" x="2714625" y="4348163"/>
          <p14:tracePt t="80533" x="2705100" y="4348163"/>
          <p14:tracePt t="80545" x="2697163" y="4348163"/>
          <p14:tracePt t="80555" x="2687638" y="4348163"/>
          <p14:tracePt t="80561" x="2679700" y="4348163"/>
          <p14:tracePt t="80581" x="2670175" y="4348163"/>
          <p14:tracePt t="80617" x="2660650" y="4348163"/>
          <p14:tracePt t="80750" x="2679700" y="4348163"/>
          <p14:tracePt t="80762" x="2679700" y="4340225"/>
          <p14:tracePt t="80784" x="2687638" y="4340225"/>
          <p14:tracePt t="80798" x="2705100" y="4340225"/>
          <p14:tracePt t="80799" x="2714625" y="4340225"/>
          <p14:tracePt t="80811" x="2724150" y="4340225"/>
          <p14:tracePt t="80828" x="2741613" y="4340225"/>
          <p14:tracePt t="80846" x="2768600" y="4340225"/>
          <p14:tracePt t="80862" x="2795588" y="4340225"/>
          <p14:tracePt t="80878" x="2830513" y="4340225"/>
          <p14:tracePt t="80902" x="2840038" y="4340225"/>
          <p14:tracePt t="80911" x="2847975" y="4340225"/>
          <p14:tracePt t="80928" x="2857500" y="4340225"/>
          <p14:tracePt t="80992" x="2867025" y="4340225"/>
          <p14:tracePt t="81028" x="2867025" y="4330700"/>
          <p14:tracePt t="88571" x="2867025" y="4340225"/>
          <p14:tracePt t="88571" x="2830513" y="4357688"/>
          <p14:tracePt t="88632" x="2813050" y="4367213"/>
          <p14:tracePt t="88645" x="2786063" y="4375150"/>
          <p14:tracePt t="88646" x="2759075" y="4375150"/>
          <p14:tracePt t="88661" x="2741613" y="4384675"/>
          <p14:tracePt t="88677" x="2705100" y="4384675"/>
          <p14:tracePt t="88695" x="2687638" y="4394200"/>
          <p14:tracePt t="88710" x="2679700" y="4394200"/>
          <p14:tracePt t="88727" x="2670175" y="4394200"/>
          <p14:tracePt t="88743" x="2660650" y="4394200"/>
          <p14:tracePt t="88777" x="2652713" y="4394200"/>
          <p14:tracePt t="88778" x="2643188" y="4394200"/>
          <p14:tracePt t="88814" x="2633663" y="4394200"/>
          <p14:tracePt t="88814" x="2625725" y="4394200"/>
          <p14:tracePt t="88850" x="2608263" y="4394200"/>
          <p14:tracePt t="88972" x="2608263" y="4384675"/>
          <p14:tracePt t="88979" x="2616200" y="4384675"/>
          <p14:tracePt t="88994" x="2633663" y="4375150"/>
          <p14:tracePt t="89010" x="2652713" y="4348163"/>
          <p14:tracePt t="89012" x="2697163" y="4313238"/>
          <p14:tracePt t="89027" x="2884488" y="4224338"/>
          <p14:tracePt t="89045" x="2955925" y="4205288"/>
          <p14:tracePt t="89061" x="3017838" y="4197350"/>
          <p14:tracePt t="89078" x="3197225" y="4187825"/>
          <p14:tracePt t="89094" x="3295650" y="4187825"/>
          <p14:tracePt t="89111" x="3367088" y="4197350"/>
          <p14:tracePt t="89127" x="3438525" y="4224338"/>
          <p14:tracePt t="89145" x="3455988" y="4241800"/>
          <p14:tracePt t="89160" x="3465513" y="4268788"/>
          <p14:tracePt t="89178" x="3473450" y="4268788"/>
          <p14:tracePt t="89213" x="3473450" y="4276725"/>
          <p14:tracePt t="89238" x="3473450" y="4295775"/>
          <p14:tracePt t="89262" x="3473450" y="4303713"/>
          <p14:tracePt t="89270" x="3473450" y="4313238"/>
          <p14:tracePt t="89283" x="3473450" y="4322763"/>
          <p14:tracePt t="89293" x="3465513" y="4322763"/>
          <p14:tracePt t="89293" x="3438525" y="4330700"/>
          <p14:tracePt t="89311" x="3367088" y="4357688"/>
          <p14:tracePt t="89327" x="3322638" y="4367213"/>
          <p14:tracePt t="89344" x="3241675" y="4394200"/>
          <p14:tracePt t="89360" x="3214688" y="4394200"/>
          <p14:tracePt t="89377" x="3197225" y="4394200"/>
          <p14:tracePt t="89393" x="3133725" y="4384675"/>
          <p14:tracePt t="89411" x="3081338" y="4348163"/>
          <p14:tracePt t="89427" x="3044825" y="4322763"/>
          <p14:tracePt t="89443" x="3027363" y="4214813"/>
          <p14:tracePt t="89460" x="3027363" y="4197350"/>
          <p14:tracePt t="89477" x="3116263" y="4152900"/>
          <p14:tracePt t="89495" x="3143250" y="4143375"/>
          <p14:tracePt t="89510" x="3179763" y="4125913"/>
          <p14:tracePt t="89528" x="3259138" y="4125913"/>
          <p14:tracePt t="89544" x="3357563" y="4125913"/>
          <p14:tracePt t="89561" x="3455988" y="4125913"/>
          <p14:tracePt t="89577" x="3589338" y="4170363"/>
          <p14:tracePt t="89594" x="3625850" y="4205288"/>
          <p14:tracePt t="89610" x="3679825" y="4276725"/>
          <p14:tracePt t="89637" x="3687763" y="4303713"/>
          <p14:tracePt t="89644" x="3687763" y="4322763"/>
          <p14:tracePt t="89661" x="3687763" y="4357688"/>
          <p14:tracePt t="89677" x="3652838" y="4394200"/>
          <p14:tracePt t="89694" x="3303588" y="4652963"/>
          <p14:tracePt t="89749" x="3241675" y="4670425"/>
          <p14:tracePt t="89762" x="3187700" y="4670425"/>
          <p14:tracePt t="89777" x="3116263" y="4643438"/>
          <p14:tracePt t="89777" x="3044825" y="4581525"/>
          <p14:tracePt t="89795" x="2973388" y="4527550"/>
          <p14:tracePt t="89810" x="2928938" y="4491038"/>
          <p14:tracePt t="89828" x="2911475" y="4446588"/>
          <p14:tracePt t="89843" x="2901950" y="4419600"/>
          <p14:tracePt t="89862" x="2911475" y="4411663"/>
          <p14:tracePt t="89877" x="2965450" y="4402138"/>
          <p14:tracePt t="89894" x="3027363" y="4394200"/>
          <p14:tracePt t="89910" x="3062288" y="4384675"/>
          <p14:tracePt t="89927" x="3160713" y="4375150"/>
          <p14:tracePt t="89944" x="3259138" y="4367213"/>
          <p14:tracePt t="89960" x="3446463" y="4367213"/>
          <p14:tracePt t="89978" x="3490913" y="4367213"/>
          <p14:tracePt t="89994" x="3517900" y="4375150"/>
          <p14:tracePt t="90011" x="3536950" y="4384675"/>
          <p14:tracePt t="90027" x="3536950" y="4394200"/>
          <p14:tracePt t="90063" x="3536950" y="4402138"/>
          <p14:tracePt t="90087" x="3527425" y="4411663"/>
          <p14:tracePt t="90100" x="3517900" y="4411663"/>
          <p14:tracePt t="90113" x="3509963" y="4411663"/>
          <p14:tracePt t="90114" x="3473450" y="4411663"/>
          <p14:tracePt t="90127" x="3429000" y="4411663"/>
          <p14:tracePt t="90144" x="3348038" y="4402138"/>
          <p14:tracePt t="90160" x="3295650" y="4348163"/>
          <p14:tracePt t="90214" x="3295650" y="4330700"/>
          <p14:tracePt t="90227" x="3295650" y="4322763"/>
          <p14:tracePt t="90293" x="3295650" y="4330700"/>
          <p14:tracePt t="90305" x="3295650" y="4340225"/>
          <p14:tracePt t="90317" x="3303588" y="4348163"/>
          <p14:tracePt t="90329" x="3313113" y="4357688"/>
          <p14:tracePt t="90333" x="3313113" y="4367213"/>
          <p14:tracePt t="90368" x="3313113" y="4375150"/>
          <p14:tracePt t="90379" x="3313113" y="4384675"/>
          <p14:tracePt t="90390" x="3313113" y="4394200"/>
          <p14:tracePt t="90395" x="3313113" y="4411663"/>
          <p14:tracePt t="90410" x="3313113" y="4473575"/>
          <p14:tracePt t="90428" x="3303588" y="4518025"/>
          <p14:tracePt t="90443" x="3295650" y="4545013"/>
          <p14:tracePt t="90461" x="3286125" y="4572000"/>
          <p14:tracePt t="90511" x="3276600" y="4572000"/>
          <p14:tracePt t="90547" x="3276600" y="4554538"/>
          <p14:tracePt t="90561" x="3276600" y="4518025"/>
          <p14:tracePt t="90562" x="3276600" y="4465638"/>
          <p14:tracePt t="90584" x="3276600" y="4419600"/>
          <p14:tracePt t="90596" x="3276600" y="4402138"/>
          <p14:tracePt t="90597" x="3276600" y="4394200"/>
          <p14:tracePt t="90644" x="3295650" y="4384675"/>
          <p14:tracePt t="90658" x="3313113" y="4384675"/>
          <p14:tracePt t="90669" x="3348038" y="4384675"/>
          <p14:tracePt t="90681" x="3375025" y="4394200"/>
          <p14:tracePt t="90683" x="3394075" y="4402138"/>
          <p14:tracePt t="90693" x="3402013" y="4419600"/>
          <p14:tracePt t="90710" x="3402013" y="4438650"/>
          <p14:tracePt t="90727" x="3402013" y="4483100"/>
          <p14:tracePt t="90743" x="3322638" y="4545013"/>
          <p14:tracePt t="90819" x="3303588" y="4537075"/>
          <p14:tracePt t="90828" x="3286125" y="4473575"/>
          <p14:tracePt t="90845" x="3259138" y="4411663"/>
          <p14:tracePt t="90860" x="3232150" y="4313238"/>
          <p14:tracePt t="90878" x="3232150" y="4295775"/>
          <p14:tracePt t="90894" x="3232150" y="4286250"/>
          <p14:tracePt t="90936" x="3241675" y="4286250"/>
          <p14:tracePt t="90960" x="3251200" y="4286250"/>
          <p14:tracePt t="90973" x="3268663" y="4286250"/>
          <p14:tracePt t="90985" x="3276600" y="4303713"/>
          <p14:tracePt t="90996" x="3286125" y="4313238"/>
          <p14:tracePt t="91005" x="3286125" y="4330700"/>
          <p14:tracePt t="91010" x="3286125" y="4348163"/>
          <p14:tracePt t="91027" x="3286125" y="4357688"/>
          <p14:tracePt t="91027" x="3286125" y="4367213"/>
          <p14:tracePt t="91046" x="3286125" y="4384675"/>
          <p14:tracePt t="94672" x="3286125" y="4394200"/>
          <p14:tracePt t="94683" x="3286125" y="4402138"/>
          <p14:tracePt t="94695" x="3276600" y="4402138"/>
          <p14:tracePt t="94703" x="3276600" y="4411663"/>
          <p14:tracePt t="94744" x="3276600" y="4419600"/>
          <p14:tracePt t="94780" x="3276600" y="4438650"/>
          <p14:tracePt t="94800" x="3286125" y="4438650"/>
          <p14:tracePt t="94801" x="3303588" y="4438650"/>
          <p14:tracePt t="94810" x="3313113" y="4456113"/>
          <p14:tracePt t="94827" x="3330575" y="4473575"/>
          <p14:tracePt t="94845" x="3340100" y="4483100"/>
          <p14:tracePt t="94860" x="3357563" y="4527550"/>
          <p14:tracePt t="94877" x="3367088" y="4545013"/>
          <p14:tracePt t="94894" x="3367088" y="4562475"/>
          <p14:tracePt t="94910" x="3384550" y="4581525"/>
          <p14:tracePt t="94949" x="3384550" y="4589463"/>
          <p14:tracePt t="95132" x="3384550" y="4581525"/>
          <p14:tracePt t="95337" x="3384550" y="4572000"/>
          <p14:tracePt t="96089" x="3375025" y="4572000"/>
          <p14:tracePt t="96102" x="3367088" y="4572000"/>
          <p14:tracePt t="96114" x="3357563" y="4572000"/>
          <p14:tracePt t="96116" x="3330575" y="4581525"/>
          <p14:tracePt t="96127" x="3322638" y="4589463"/>
          <p14:tracePt t="96143" x="3295650" y="4589463"/>
          <p14:tracePt t="96159" x="3241675" y="4625975"/>
          <p14:tracePt t="96176" x="3170238" y="4643438"/>
          <p14:tracePt t="96193" x="3081338" y="4670425"/>
          <p14:tracePt t="96209" x="2982913" y="4697413"/>
          <p14:tracePt t="96226" x="2928938" y="4714875"/>
          <p14:tracePt t="96243" x="2867025" y="4724400"/>
          <p14:tracePt t="96261" x="2813050" y="4732338"/>
          <p14:tracePt t="96277" x="2786063" y="4732338"/>
          <p14:tracePt t="96294" x="2705100" y="4741863"/>
          <p14:tracePt t="96327" x="2697163" y="4741863"/>
          <p14:tracePt t="96345" x="2679700" y="4741863"/>
          <p14:tracePt t="96769" x="2670175" y="4741863"/>
          <p14:tracePt t="96781" x="2509838" y="4751388"/>
          <p14:tracePt t="96827" x="2393950" y="4545013"/>
          <p14:tracePt t="97019" x="2490788" y="4446588"/>
          <p14:tracePt t="97019" x="2482850" y="4446588"/>
          <p14:tracePt t="97254" x="2428875" y="4446588"/>
          <p14:tracePt t="97254" x="2384425" y="4446588"/>
          <p14:tracePt t="97313" x="2330450" y="4438650"/>
          <p14:tracePt t="97315" x="2187575" y="4357688"/>
          <p14:tracePt t="97423" x="2187575" y="4348163"/>
          <p14:tracePt t="97508" x="2205038" y="4348163"/>
          <p14:tracePt t="97524" x="2241550" y="4348163"/>
          <p14:tracePt t="97528" x="2303463" y="4340225"/>
          <p14:tracePt t="97543" x="2446338" y="4313238"/>
          <p14:tracePt t="97566" x="3544888" y="4187825"/>
          <p14:tracePt t="97645" x="4197350" y="4170363"/>
          <p14:tracePt t="97728" x="4241800" y="4170363"/>
          <p14:tracePt t="97742" x="4348163" y="4170363"/>
          <p14:tracePt t="97743" x="4429125" y="4179888"/>
          <p14:tracePt t="97760" x="4527550" y="4205288"/>
          <p14:tracePt t="97776" x="4527550" y="4214813"/>
          <p14:tracePt t="97793" x="4537075" y="4214813"/>
          <p14:tracePt t="97847" x="4518025" y="4214813"/>
          <p14:tracePt t="98781" x="4510088" y="4224338"/>
          <p14:tracePt t="98782" x="4394200" y="4429125"/>
          <p14:tracePt t="98864" x="4384675" y="4438650"/>
          <p14:tracePt t="98999" x="4375150" y="4438650"/>
          <p14:tracePt t="99075" x="4340225" y="4456113"/>
          <p14:tracePt t="99085" x="4295775" y="4473575"/>
          <p14:tracePt t="99096" x="4259263" y="4483100"/>
          <p14:tracePt t="99103" x="4241800" y="4491038"/>
          <p14:tracePt t="99126" x="4232275" y="4491038"/>
          <p14:tracePt t="99127" x="4232275" y="4500563"/>
          <p14:tracePt t="99143" x="4224338" y="4500563"/>
          <p14:tracePt t="99159" x="4214813" y="4500563"/>
          <p14:tracePt t="99176" x="4205288" y="4500563"/>
          <p14:tracePt t="99193" x="4089400" y="4518025"/>
          <p14:tracePt t="99247" x="4081463" y="4518025"/>
          <p14:tracePt t="99362" x="4081463" y="4510088"/>
          <p14:tracePt t="99415" x="4089400" y="4500563"/>
          <p14:tracePt t="102031" x="4071938" y="4500563"/>
          <p14:tracePt t="102032" x="3759200" y="4465638"/>
          <p14:tracePt t="102199" x="3741738" y="4456113"/>
          <p14:tracePt t="102209" x="3633788" y="4446588"/>
          <p14:tracePt t="102249" x="3598863" y="4438650"/>
          <p14:tracePt t="102262" x="3554413" y="4429125"/>
          <p14:tracePt t="102276" x="3536950" y="4429125"/>
          <p14:tracePt t="102277" x="3517900" y="4419600"/>
          <p14:tracePt t="102293" x="3384550" y="4384675"/>
          <p14:tracePt t="102353" x="3348038" y="4375150"/>
          <p14:tracePt t="102369" x="3322638" y="4375150"/>
          <p14:tracePt t="102376" x="3295650" y="4367213"/>
          <p14:tracePt t="102393" x="3259138" y="4330700"/>
          <p14:tracePt t="102425" x="3251200" y="4295775"/>
          <p14:tracePt t="102435" x="3241675" y="4276725"/>
          <p14:tracePt t="102455" x="3232150" y="4259263"/>
          <p14:tracePt t="102459" x="3224213" y="4224338"/>
          <p14:tracePt t="102565" x="3224213" y="4232275"/>
          <p14:tracePt t="102857" x="3133725" y="4251325"/>
          <p14:tracePt t="102863" x="1938338" y="4295775"/>
          <p14:tracePt t="102980" x="1401763" y="4197350"/>
          <p14:tracePt t="103048" x="1108075" y="4116388"/>
          <p14:tracePt t="103109" x="866775" y="3687763"/>
          <p14:tracePt t="103265" x="866775" y="3670300"/>
          <p14:tracePt t="103288" x="866775" y="3660775"/>
          <p14:tracePt t="103293" x="874713" y="3625850"/>
          <p14:tracePt t="103309" x="1143000" y="3384550"/>
          <p14:tracePt t="103349" x="1465263" y="3214688"/>
          <p14:tracePt t="103375" x="1928813" y="2884488"/>
          <p14:tracePt t="103393" x="2276475" y="2741613"/>
          <p14:tracePt t="103410" x="3251200" y="2571750"/>
          <p14:tracePt t="103450" x="3438525" y="2571750"/>
          <p14:tracePt t="103451" x="4089400" y="2608263"/>
          <p14:tracePt t="103493" x="4697413" y="2884488"/>
          <p14:tracePt t="103557" x="4776788" y="2938463"/>
          <p14:tracePt t="103569" x="4830763" y="2982913"/>
          <p14:tracePt t="103571" x="4929188" y="3054350"/>
          <p14:tracePt t="103590" x="5089525" y="3116263"/>
          <p14:tracePt t="103631" x="5224463" y="3160713"/>
          <p14:tracePt t="103657" x="5251450" y="3179763"/>
          <p14:tracePt t="103676" x="5276850" y="3214688"/>
          <p14:tracePt t="103691" x="5313363" y="3251200"/>
          <p14:tracePt t="103710" x="5313363" y="3268663"/>
          <p14:tracePt t="103726" x="5340350" y="3322638"/>
          <p14:tracePt t="103750" x="5367338" y="3348038"/>
          <p14:tracePt t="103766" x="5456238" y="3411538"/>
          <p14:tracePt t="103786" x="5518150" y="3455988"/>
          <p14:tracePt t="103802" x="5537200" y="3473450"/>
          <p14:tracePt t="103817" x="5545138" y="3482975"/>
          <p14:tracePt t="103827" x="5572125" y="3679825"/>
          <p14:tracePt t="103827" x="5572125" y="3697288"/>
          <p14:tracePt t="103912" x="5572125" y="3724275"/>
          <p14:tracePt t="103926" x="5429250" y="3813175"/>
          <p14:tracePt t="104087" x="4911725" y="4081463"/>
          <p14:tracePt t="104178" x="4875213" y="4089400"/>
          <p14:tracePt t="104179" x="4857750" y="4089400"/>
          <p14:tracePt t="104193" x="4830763" y="4089400"/>
          <p14:tracePt t="104209" x="4545013" y="4081463"/>
          <p14:tracePt t="104251" x="4375150" y="4054475"/>
          <p14:tracePt t="104252" x="4089400" y="3983038"/>
          <p14:tracePt t="104276" x="4037013" y="3946525"/>
          <p14:tracePt t="104293" x="3490913" y="3973513"/>
          <p14:tracePt t="104293" x="3429000" y="3973513"/>
          <p14:tracePt t="104410" x="3375025" y="3983038"/>
          <p14:tracePt t="104426" x="3348038" y="3990975"/>
          <p14:tracePt t="104443" x="3330575" y="3990975"/>
          <p14:tracePt t="104459" x="3313113" y="4000500"/>
          <p14:tracePt t="104476" x="3251200" y="4027488"/>
          <p14:tracePt t="104493" x="3224213" y="4037013"/>
          <p14:tracePt t="104509" x="3170238" y="4044950"/>
          <p14:tracePt t="104526" x="3125788" y="4054475"/>
          <p14:tracePt t="106663" x="3187700" y="4037013"/>
          <p14:tracePt t="106675" x="3251200" y="4017963"/>
          <p14:tracePt t="106690" x="3286125" y="4000500"/>
          <p14:tracePt t="106700" x="3429000" y="3965575"/>
          <p14:tracePt t="106713" x="3562350" y="3946525"/>
          <p14:tracePt t="106719" x="3687763" y="3929063"/>
          <p14:tracePt t="106726" x="3813175" y="3929063"/>
          <p14:tracePt t="106742" x="4010025" y="3929063"/>
          <p14:tracePt t="106760" x="4276725" y="3938588"/>
          <p14:tracePt t="106775" x="4384675" y="3956050"/>
          <p14:tracePt t="106793" x="4724400" y="4027488"/>
          <p14:tracePt t="106810" x="4786313" y="4044950"/>
          <p14:tracePt t="106826" x="4848225" y="4071938"/>
          <p14:tracePt t="106843" x="4894263" y="4108450"/>
          <p14:tracePt t="106860" x="4894263" y="4116388"/>
          <p14:tracePt t="106919" x="4894263" y="4125913"/>
          <p14:tracePt t="107016" x="4884738" y="4125913"/>
          <p14:tracePt t="110048" x="4875213" y="4125913"/>
          <p14:tracePt t="110059" x="4830763" y="4125913"/>
          <p14:tracePt t="110065" x="4786313" y="4133850"/>
          <p14:tracePt t="110075" x="4724400" y="4143375"/>
          <p14:tracePt t="110098" x="4687888" y="4160838"/>
          <p14:tracePt t="110109" x="4660900" y="4170363"/>
          <p14:tracePt t="110127" x="4608513" y="4179888"/>
          <p14:tracePt t="110142" x="4465638" y="4214813"/>
          <p14:tracePt t="110159" x="4411663" y="4224338"/>
          <p14:tracePt t="110175" x="4357688" y="4232275"/>
          <p14:tracePt t="110193" x="4205288" y="4232275"/>
          <p14:tracePt t="110209" x="4027488" y="4232275"/>
          <p14:tracePt t="110238" x="3973513" y="4224338"/>
          <p14:tracePt t="110242" x="3938588" y="4205288"/>
          <p14:tracePt t="110259" x="3884613" y="4187825"/>
          <p14:tracePt t="110276" x="3813175" y="4160838"/>
          <p14:tracePt t="110294" x="3776663" y="4152900"/>
          <p14:tracePt t="110309" x="3741738" y="4125913"/>
          <p14:tracePt t="110351" x="3741738" y="4116388"/>
          <p14:tracePt t="110387" x="3741738" y="4108450"/>
          <p14:tracePt t="110411" x="3741738" y="4098925"/>
          <p14:tracePt t="110424" x="3759200" y="4098925"/>
          <p14:tracePt t="110435" x="3795713" y="4062413"/>
          <p14:tracePt t="110446" x="3857625" y="4000500"/>
          <p14:tracePt t="110459" x="3946525" y="3919538"/>
          <p14:tracePt t="110460" x="4125913" y="3848100"/>
          <p14:tracePt t="110476" x="4224338" y="3803650"/>
          <p14:tracePt t="110492" x="4625975" y="3751263"/>
          <p14:tracePt t="110508" x="4795838" y="3751263"/>
          <p14:tracePt t="110525" x="4938713" y="3751263"/>
          <p14:tracePt t="110544" x="5214938" y="3822700"/>
          <p14:tracePt t="110559" x="5313363" y="3884613"/>
          <p14:tracePt t="110577" x="5357813" y="3946525"/>
          <p14:tracePt t="110593" x="5348288" y="4062413"/>
          <p14:tracePt t="110610" x="4938713" y="4419600"/>
          <p14:tracePt t="110656" x="4411663" y="4732338"/>
          <p14:tracePt t="110676" x="4322763" y="4768850"/>
          <p14:tracePt t="110682" x="4251325" y="4795838"/>
          <p14:tracePt t="110692" x="4170363" y="4795838"/>
          <p14:tracePt t="110709" x="4081463" y="4795838"/>
          <p14:tracePt t="110726" x="3938588" y="4724400"/>
          <p14:tracePt t="110743" x="3884613" y="4679950"/>
          <p14:tracePt t="110758" x="3840163" y="4598988"/>
          <p14:tracePt t="110776" x="3822700" y="4581525"/>
          <p14:tracePt t="110792" x="3822700" y="4562475"/>
          <p14:tracePt t="110809" x="3813175" y="4554538"/>
          <p14:tracePt t="111296" x="3803650" y="4554538"/>
          <p14:tracePt t="111313" x="3795713" y="4562475"/>
          <p14:tracePt t="111331" x="3776663" y="4562475"/>
          <p14:tracePt t="111343" x="3751263" y="4562475"/>
          <p14:tracePt t="111360" x="3741738" y="4562475"/>
          <p14:tracePt t="111375" x="3724275" y="4562475"/>
          <p14:tracePt t="111392" x="3687763" y="4562475"/>
          <p14:tracePt t="111409" x="3670300" y="4562475"/>
          <p14:tracePt t="111425" x="3652838" y="4562475"/>
          <p14:tracePt t="111442" x="3598863" y="4572000"/>
          <p14:tracePt t="111458" x="3554413" y="4589463"/>
          <p14:tracePt t="111476" x="3367088" y="4697413"/>
          <p14:tracePt t="111492" x="3295650" y="4759325"/>
          <p14:tracePt t="111509" x="3232150" y="4803775"/>
          <p14:tracePt t="111525" x="3054350" y="4867275"/>
          <p14:tracePt t="111544" x="2973388" y="4911725"/>
          <p14:tracePt t="111559" x="2901950" y="4938713"/>
          <p14:tracePt t="111576" x="2874963" y="4956175"/>
          <p14:tracePt t="111591" x="2857500" y="4965700"/>
          <p14:tracePt t="111609" x="2822575" y="4991100"/>
          <p14:tracePt t="111626" x="2813050" y="5010150"/>
          <p14:tracePt t="111642" x="2795588" y="5018088"/>
          <p14:tracePt t="111710" x="2741613" y="5099050"/>
          <p14:tracePt t="111744" x="2714625" y="5126038"/>
          <p14:tracePt t="111759" x="2697163" y="5143500"/>
          <p14:tracePt t="111793" x="2687638" y="5153025"/>
          <p14:tracePt t="111879" x="2687638" y="5143500"/>
          <p14:tracePt t="111903" x="2687638" y="5126038"/>
          <p14:tracePt t="111914" x="2687638" y="5108575"/>
          <p14:tracePt t="111925" x="2705100" y="5099050"/>
          <p14:tracePt t="111931" x="2724150" y="5081588"/>
          <p14:tracePt t="111942" x="2751138" y="5062538"/>
          <p14:tracePt t="111958" x="2803525" y="5027613"/>
          <p14:tracePt t="111976" x="2946400" y="4991100"/>
          <p14:tracePt t="111976" x="3027363" y="4973638"/>
          <p14:tracePt t="112020" x="3152775" y="4946650"/>
          <p14:tracePt t="112048" x="3214688" y="4938713"/>
          <p14:tracePt t="112061" x="3286125" y="4919663"/>
          <p14:tracePt t="112062" x="3384550" y="4902200"/>
          <p14:tracePt t="112075" x="3446463" y="4902200"/>
          <p14:tracePt t="112093" x="3544888" y="4894263"/>
          <p14:tracePt t="112109" x="3616325" y="4894263"/>
          <p14:tracePt t="112126" x="3751263" y="4894263"/>
          <p14:tracePt t="112142" x="3990975" y="4894263"/>
          <p14:tracePt t="112159" x="4081463" y="4911725"/>
          <p14:tracePt t="112175" x="4224338" y="4938713"/>
          <p14:tracePt t="112192" x="4402138" y="4983163"/>
          <p14:tracePt t="112208" x="4456113" y="5000625"/>
          <p14:tracePt t="112225" x="4545013" y="5037138"/>
          <p14:tracePt t="112242" x="4608513" y="5054600"/>
          <p14:tracePt t="112258" x="4697413" y="5099050"/>
          <p14:tracePt t="112275" x="4867275" y="5180013"/>
          <p14:tracePt t="112293" x="4919663" y="5241925"/>
          <p14:tracePt t="112309" x="4991100" y="5348288"/>
          <p14:tracePt t="112333" x="5010150" y="5384800"/>
          <p14:tracePt t="112343" x="5010150" y="5402263"/>
          <p14:tracePt t="112358" x="5027613" y="5429250"/>
          <p14:tracePt t="112377" x="5027613" y="5438775"/>
          <p14:tracePt t="112392" x="5037138" y="5446713"/>
          <p14:tracePt t="112409" x="5037138" y="5465763"/>
          <p14:tracePt t="112426" x="5037138" y="5473700"/>
          <p14:tracePt t="112442" x="5037138" y="5483225"/>
          <p14:tracePt t="112458" x="5037138" y="5500688"/>
          <p14:tracePt t="112476" x="5027613" y="5500688"/>
          <p14:tracePt t="112491" x="5018088" y="5527675"/>
          <p14:tracePt t="112491" x="4965700" y="5599113"/>
          <p14:tracePt t="112509" x="4894263" y="5670550"/>
          <p14:tracePt t="112525" x="4776788" y="5741988"/>
          <p14:tracePt t="112543" x="4643438" y="5813425"/>
          <p14:tracePt t="112558" x="4581525" y="5830888"/>
          <p14:tracePt t="112576" x="4465638" y="5840413"/>
          <p14:tracePt t="112592" x="4259263" y="5848350"/>
          <p14:tracePt t="112609" x="4081463" y="5848350"/>
          <p14:tracePt t="112625" x="3517900" y="5768975"/>
          <p14:tracePt t="112643" x="3276600" y="5715000"/>
          <p14:tracePt t="112658" x="3062288" y="5643563"/>
          <p14:tracePt t="112676" x="2776538" y="5491163"/>
          <p14:tracePt t="112692" x="2687638" y="5419725"/>
          <p14:tracePt t="112709" x="2554288" y="5348288"/>
          <p14:tracePt t="112725" x="2303463" y="5251450"/>
          <p14:tracePt t="112743" x="2232025" y="5205413"/>
          <p14:tracePt t="112758" x="2116138" y="5153025"/>
          <p14:tracePt t="112776" x="2062163" y="5126038"/>
          <p14:tracePt t="112793" x="2017713" y="5108575"/>
          <p14:tracePt t="112808" x="1928813" y="5045075"/>
          <p14:tracePt t="112831" x="1901825" y="5000625"/>
          <p14:tracePt t="112842" x="1874838" y="4929188"/>
          <p14:tracePt t="112858" x="1874838" y="4795838"/>
          <p14:tracePt t="112875" x="1874838" y="4751388"/>
          <p14:tracePt t="112892" x="2000250" y="4633913"/>
          <p14:tracePt t="112909" x="2081213" y="4562475"/>
          <p14:tracePt t="112926" x="2160588" y="4465638"/>
          <p14:tracePt t="112942" x="2517775" y="4259263"/>
          <p14:tracePt t="112960" x="2714625" y="4205288"/>
          <p14:tracePt t="112976" x="2857500" y="4179888"/>
          <p14:tracePt t="112992" x="3276600" y="4160838"/>
          <p14:tracePt t="113008" x="3384550" y="4170363"/>
          <p14:tracePt t="113025" x="3786188" y="4286250"/>
          <p14:tracePt t="113042" x="3956050" y="4367213"/>
          <p14:tracePt t="113059" x="4152900" y="4527550"/>
          <p14:tracePt t="113076" x="4813300" y="5133975"/>
          <p14:tracePt t="113176" x="4822825" y="5153025"/>
          <p14:tracePt t="113177" x="4822825" y="5170488"/>
          <p14:tracePt t="113192" x="4830763" y="5197475"/>
          <p14:tracePt t="113208" x="4840288" y="5214938"/>
          <p14:tracePt t="113248" x="4840288" y="5224463"/>
          <p14:tracePt t="113272" x="4840288" y="5232400"/>
          <p14:tracePt t="113297" x="4840288" y="5251450"/>
          <p14:tracePt t="113307" x="4830763" y="5322888"/>
          <p14:tracePt t="113342" x="4830763" y="5340350"/>
          <p14:tracePt t="113360" x="4822825" y="5340350"/>
          <p14:tracePt t="113376" x="4813300" y="5367338"/>
          <p14:tracePt t="113392" x="4751388" y="5419725"/>
          <p14:tracePt t="113409" x="4616450" y="5483225"/>
          <p14:tracePt t="113431" x="4108450" y="5581650"/>
          <p14:tracePt t="113515" x="4037013" y="5562600"/>
          <p14:tracePt t="113528" x="3965575" y="5537200"/>
          <p14:tracePt t="113530" x="3867150" y="5510213"/>
          <p14:tracePt t="113542" x="3803650" y="5465763"/>
          <p14:tracePt t="113558" x="3697288" y="5402263"/>
          <p14:tracePt t="113576" x="3660775" y="5367338"/>
          <p14:tracePt t="113592" x="3616325" y="5295900"/>
          <p14:tracePt t="113609" x="3527425" y="5180013"/>
          <p14:tracePt t="113626" x="3473450" y="5143500"/>
          <p14:tracePt t="113642" x="3419475" y="5116513"/>
          <p14:tracePt t="113658" x="3303588" y="5062538"/>
          <p14:tracePt t="113675" x="3268663" y="5045075"/>
          <p14:tracePt t="113693" x="3214688" y="5018088"/>
          <p14:tracePt t="113709" x="3197225" y="5010150"/>
          <p14:tracePt t="113726" x="3179763" y="5000625"/>
          <p14:tracePt t="113758" x="3170238" y="4991100"/>
          <p14:tracePt t="113775" x="3160713" y="4983163"/>
          <p14:tracePt t="113776" x="3160713" y="4973638"/>
          <p14:tracePt t="116898" x="3152775" y="4983163"/>
          <p14:tracePt t="116912" x="3133725" y="4991100"/>
          <p14:tracePt t="116923" x="3116263" y="5010150"/>
          <p14:tracePt t="116934" x="3098800" y="5018088"/>
          <p14:tracePt t="116947" x="3071813" y="5037138"/>
          <p14:tracePt t="116959" x="3027363" y="5054600"/>
          <p14:tracePt t="116970" x="3000375" y="5072063"/>
          <p14:tracePt t="116976" x="2965450" y="5089525"/>
          <p14:tracePt t="116992" x="2928938" y="5099050"/>
          <p14:tracePt t="117009" x="2901950" y="5099050"/>
          <p14:tracePt t="117025" x="2874963" y="5099050"/>
          <p14:tracePt t="117043" x="2847975" y="5089525"/>
          <p14:tracePt t="117058" x="2840038" y="5072063"/>
          <p14:tracePt t="117076" x="2840038" y="5045075"/>
          <p14:tracePt t="117092" x="2847975" y="5018088"/>
          <p14:tracePt t="117110" x="2874963" y="5010150"/>
          <p14:tracePt t="117135" x="2901950" y="5000625"/>
          <p14:tracePt t="117142" x="2938463" y="4983163"/>
          <p14:tracePt t="117159" x="3044825" y="4946650"/>
          <p14:tracePt t="117176" x="3295650" y="4902200"/>
          <p14:tracePt t="117176" x="3438525" y="4875213"/>
          <p14:tracePt t="117213" x="3679825" y="4875213"/>
          <p14:tracePt t="117226" x="3830638" y="4875213"/>
          <p14:tracePt t="117231" x="3902075" y="4875213"/>
          <p14:tracePt t="117241" x="3956050" y="4867275"/>
          <p14:tracePt t="117258" x="3990975" y="4867275"/>
          <p14:tracePt t="117310" x="4000500" y="4867275"/>
          <p14:tracePt t="117324" x="4010025" y="4867275"/>
          <p14:tracePt t="117359" x="4017963" y="4867275"/>
          <p14:tracePt t="117432" x="4089400" y="4867275"/>
          <p14:tracePt t="117443" x="4152900" y="4867275"/>
          <p14:tracePt t="117452" x="4205288" y="4867275"/>
          <p14:tracePt t="117458" x="4295775" y="4867275"/>
          <p14:tracePt t="117475" x="5089525" y="5099050"/>
          <p14:tracePt t="117575" x="5143500" y="5160963"/>
          <p14:tracePt t="117575" x="5197475" y="5205413"/>
          <p14:tracePt t="117602" x="5251450" y="5251450"/>
          <p14:tracePt t="117616" x="5286375" y="5286375"/>
          <p14:tracePt t="117626" x="5295900" y="5303838"/>
          <p14:tracePt t="117627" x="5295900" y="5313363"/>
          <p14:tracePt t="117662" x="5295900" y="5322888"/>
          <p14:tracePt t="117663" x="5286375" y="5330825"/>
          <p14:tracePt t="117675" x="5268913" y="5330825"/>
          <p14:tracePt t="117692" x="5251450" y="5348288"/>
          <p14:tracePt t="117725" x="5232400" y="5357813"/>
          <p14:tracePt t="117726" x="5224463" y="5375275"/>
          <p14:tracePt t="117758" x="5224463" y="5384800"/>
          <p14:tracePt t="117774" x="5214938" y="5402263"/>
          <p14:tracePt t="117776" x="5187950" y="5456238"/>
          <p14:tracePt t="117792" x="5180013" y="5491163"/>
          <p14:tracePt t="117792" x="5160963" y="5491163"/>
          <p14:tracePt t="117810" x="5160963" y="5500688"/>
          <p14:tracePt t="117825" x="5153025" y="5500688"/>
          <p14:tracePt t="117842" x="5072063" y="5537200"/>
          <p14:tracePt t="117859" x="5062538" y="5545138"/>
          <p14:tracePt t="117876" x="5037138" y="5554663"/>
          <p14:tracePt t="117892" x="4991100" y="5562600"/>
          <p14:tracePt t="117909" x="4919663" y="5572125"/>
          <p14:tracePt t="117925" x="4670425" y="5572125"/>
          <p14:tracePt t="117942" x="4473575" y="5572125"/>
          <p14:tracePt t="117958" x="4143375" y="5527675"/>
          <p14:tracePt t="117976" x="3633788" y="5456238"/>
          <p14:tracePt t="117992" x="3465513" y="5411788"/>
          <p14:tracePt t="118009" x="3313113" y="5348288"/>
          <p14:tracePt t="118025" x="3179763" y="5251450"/>
          <p14:tracePt t="118043" x="3116263" y="5197475"/>
          <p14:tracePt t="118058" x="2928938" y="5099050"/>
          <p14:tracePt t="118076" x="2857500" y="5062538"/>
          <p14:tracePt t="118092" x="2803525" y="5027613"/>
          <p14:tracePt t="118108" x="2732088" y="4956175"/>
          <p14:tracePt t="118125" x="2705100" y="4894263"/>
          <p14:tracePt t="118141" x="2687638" y="4830763"/>
          <p14:tracePt t="118141" x="2670175" y="4776788"/>
          <p14:tracePt t="118160" x="2652713" y="4732338"/>
          <p14:tracePt t="118175" x="2643188" y="4697413"/>
          <p14:tracePt t="118193" x="2633663" y="4670425"/>
          <p14:tracePt t="118225" x="2633663" y="4660900"/>
          <p14:tracePt t="118294" x="2633663" y="4652963"/>
          <p14:tracePt t="118295" x="2652713" y="4643438"/>
          <p14:tracePt t="118308" x="2697163" y="4633913"/>
          <p14:tracePt t="118326" x="2901950" y="4589463"/>
          <p14:tracePt t="118342" x="2965450" y="4581525"/>
          <p14:tracePt t="118359" x="3054350" y="4581525"/>
          <p14:tracePt t="118375" x="3394075" y="4581525"/>
          <p14:tracePt t="118392" x="3544888" y="4581525"/>
          <p14:tracePt t="118408" x="3884613" y="4589463"/>
          <p14:tracePt t="118426" x="4187825" y="4643438"/>
          <p14:tracePt t="118441" x="4313238" y="4687888"/>
          <p14:tracePt t="118458" x="4660900" y="4813300"/>
          <p14:tracePt t="118491" x="4724400" y="4875213"/>
          <p14:tracePt t="118492" x="4759325" y="4919663"/>
          <p14:tracePt t="118508" x="4776788" y="4946650"/>
          <p14:tracePt t="118526" x="4786313" y="4965700"/>
          <p14:tracePt t="118542" x="4786313" y="4983163"/>
          <p14:tracePt t="118558" x="4786313" y="5000625"/>
          <p14:tracePt t="118575" x="4786313" y="5010150"/>
          <p14:tracePt t="118609" x="4786313" y="5018088"/>
          <p14:tracePt t="118611" x="4768850" y="5027613"/>
          <p14:tracePt t="118647" x="4759325" y="5027613"/>
          <p14:tracePt t="118648" x="4751388" y="5027613"/>
          <p14:tracePt t="118681" x="4732338" y="5027613"/>
          <p14:tracePt t="118693" x="4714875" y="5027613"/>
          <p14:tracePt t="118701" x="4670425" y="5027613"/>
          <p14:tracePt t="118709" x="4608513" y="5027613"/>
          <p14:tracePt t="118741" x="4589463" y="5027613"/>
          <p14:tracePt t="118743" x="4572000" y="5027613"/>
          <p14:tracePt t="118758" x="4562475" y="5027613"/>
          <p14:tracePt t="118782" x="4554538" y="5027613"/>
          <p14:tracePt t="120003" x="4438650" y="5054600"/>
          <p14:tracePt t="120015" x="4330700" y="5062538"/>
          <p14:tracePt t="120022" x="4241800" y="5072063"/>
          <p14:tracePt t="120041" x="4133850" y="5072063"/>
          <p14:tracePt t="120042" x="4010025" y="5072063"/>
          <p14:tracePt t="120058" x="3857625" y="5062538"/>
          <p14:tracePt t="120076" x="3822700" y="5054600"/>
          <p14:tracePt t="120092" x="3786188" y="5027613"/>
          <p14:tracePt t="120108" x="3759200" y="4991100"/>
          <p14:tracePt t="120108" x="3732213" y="4965700"/>
          <p14:tracePt t="120126" x="3697288" y="4894263"/>
          <p14:tracePt t="120141" x="3670300" y="4857750"/>
          <p14:tracePt t="120158" x="3660775" y="4830763"/>
          <p14:tracePt t="120175" x="3660775" y="4822825"/>
          <p14:tracePt t="120192" x="3660775" y="4813300"/>
          <p14:tracePt t="120258" x="3660775" y="4803775"/>
          <p14:tracePt t="120279" x="3670300" y="4803775"/>
          <p14:tracePt t="120281" x="3687763" y="4795838"/>
          <p14:tracePt t="120298" x="3705225" y="4786313"/>
          <p14:tracePt t="120309" x="3768725" y="4776788"/>
          <p14:tracePt t="120325" x="3840163" y="4776788"/>
          <p14:tracePt t="120325" x="3894138" y="4776788"/>
          <p14:tracePt t="120343" x="3946525" y="4776788"/>
          <p14:tracePt t="120358" x="3973513" y="4776788"/>
          <p14:tracePt t="120375" x="4017963" y="4840288"/>
          <p14:tracePt t="120400" x="4037013" y="4867275"/>
          <p14:tracePt t="120410" x="4071938" y="4956175"/>
          <p14:tracePt t="120452" x="4081463" y="4973638"/>
          <p14:tracePt t="120464" x="4081463" y="4983163"/>
          <p14:tracePt t="120473" x="4081463" y="5000625"/>
          <p14:tracePt t="120500" x="4071938" y="5010150"/>
          <p14:tracePt t="120512" x="4044950" y="5027613"/>
          <p14:tracePt t="120513" x="3983038" y="5072063"/>
          <p14:tracePt t="120542" x="3965575" y="5081588"/>
          <p14:tracePt t="120559" x="3857625" y="5089525"/>
          <p14:tracePt t="120576" x="3786188" y="5089525"/>
          <p14:tracePt t="120591" x="3714750" y="5081588"/>
          <p14:tracePt t="120608" x="3581400" y="5000625"/>
          <p14:tracePt t="120625" x="3500438" y="4965700"/>
          <p14:tracePt t="120642" x="3367088" y="4786313"/>
          <p14:tracePt t="120659" x="3322638" y="4670425"/>
          <p14:tracePt t="120675" x="3313113" y="4608513"/>
          <p14:tracePt t="120692" x="3303588" y="4527550"/>
          <p14:tracePt t="120709" x="3303588" y="4518025"/>
          <p14:tracePt t="120725" x="3303588" y="4510088"/>
          <p14:tracePt t="120741" x="3367088" y="4500563"/>
          <p14:tracePt t="120758" x="3438525" y="4491038"/>
          <p14:tracePt t="120775" x="3571875" y="4483100"/>
          <p14:tracePt t="120792" x="3652838" y="4483100"/>
          <p14:tracePt t="120809" x="3751263" y="4483100"/>
          <p14:tracePt t="120825" x="3884613" y="4491038"/>
          <p14:tracePt t="120860" x="3902075" y="4537075"/>
          <p14:tracePt t="121907" x="3911600" y="4554538"/>
          <p14:tracePt t="121924" x="3911600" y="4562475"/>
          <p14:tracePt t="121926" x="3919538" y="4705350"/>
          <p14:tracePt t="121980" x="3929063" y="4751388"/>
          <p14:tracePt t="121992" x="3929063" y="4776788"/>
          <p14:tracePt t="121993" x="3929063" y="4795838"/>
          <p14:tracePt t="122008" x="3929063" y="4813300"/>
          <p14:tracePt t="122025" x="3929063" y="4848225"/>
          <p14:tracePt t="122041" x="3929063" y="4875213"/>
          <p14:tracePt t="122058" x="3919538" y="4902200"/>
          <p14:tracePt t="122075" x="3919538" y="4919663"/>
          <p14:tracePt t="122091" x="3919538" y="4929188"/>
          <p14:tracePt t="122108" x="3911600" y="4929188"/>
          <p14:tracePt t="122125" x="3911600" y="4938713"/>
          <p14:tracePt t="122141" x="3902075" y="4938713"/>
          <p14:tracePt t="122158" x="3759200" y="4956175"/>
          <p14:tracePt t="122176" x="3714750" y="4956175"/>
          <p14:tracePt t="122191" x="3687763" y="4956175"/>
          <p14:tracePt t="122209" x="3660775" y="4956175"/>
          <p14:tracePt t="122225" x="3643313" y="4956175"/>
          <p14:tracePt t="122242" x="3633788" y="4946650"/>
          <p14:tracePt t="122257" x="3562350" y="4902200"/>
          <p14:tracePt t="122274" x="3517900" y="4867275"/>
          <p14:tracePt t="122292" x="3465513" y="4822825"/>
          <p14:tracePt t="122310" x="3446463" y="4795838"/>
          <p14:tracePt t="122325" x="3438525" y="4776788"/>
          <p14:tracePt t="122342" x="3429000" y="4768850"/>
          <p14:tracePt t="122380" x="3429000" y="4759325"/>
          <p14:tracePt t="122393" x="3429000" y="4751388"/>
          <p14:tracePt t="122453" x="3438525" y="4751388"/>
          <p14:tracePt t="122464" x="3473450" y="4751388"/>
          <p14:tracePt t="122478" x="3527425" y="4751388"/>
          <p14:tracePt t="122491" x="3562350" y="4751388"/>
          <p14:tracePt t="122492" x="3581400" y="4751388"/>
          <p14:tracePt t="122507" x="3608388" y="4751388"/>
          <p14:tracePt t="122525" x="3643313" y="4768850"/>
          <p14:tracePt t="122543" x="3660775" y="4786313"/>
          <p14:tracePt t="122558" x="3670300" y="4803775"/>
          <p14:tracePt t="122576" x="3670300" y="4813300"/>
          <p14:tracePt t="122591" x="3670300" y="4840288"/>
          <p14:tracePt t="122757" x="3660775" y="4840288"/>
          <p14:tracePt t="122768" x="3643313" y="4840288"/>
          <p14:tracePt t="122791" x="3633788" y="4840288"/>
          <p14:tracePt t="123788" x="3633788" y="4857750"/>
          <p14:tracePt t="123798" x="3625850" y="4857750"/>
          <p14:tracePt t="123815" x="3625850" y="4867275"/>
          <p14:tracePt t="123817" x="3608388" y="4875213"/>
          <p14:tracePt t="123825" x="3598863" y="4884738"/>
          <p14:tracePt t="123841" x="3589338" y="4884738"/>
          <p14:tracePt t="123841" x="3562350" y="4902200"/>
          <p14:tracePt t="123861" x="3544888" y="4911725"/>
          <p14:tracePt t="123874" x="3527425" y="4911725"/>
          <p14:tracePt t="123892" x="3500438" y="4911725"/>
          <p14:tracePt t="123908" x="3473450" y="4911725"/>
          <p14:tracePt t="123925" x="3465513" y="4902200"/>
          <p14:tracePt t="123941" x="3438525" y="4875213"/>
          <p14:tracePt t="123957" x="3429000" y="4857750"/>
          <p14:tracePt t="123976" x="3429000" y="4848225"/>
          <p14:tracePt t="123990" x="3429000" y="4822825"/>
          <p14:tracePt t="124008" x="3429000" y="4813300"/>
          <p14:tracePt t="124024" x="3455988" y="4803775"/>
          <p14:tracePt t="124043" x="3473450" y="4803775"/>
          <p14:tracePt t="124057" x="3482975" y="4803775"/>
          <p14:tracePt t="124075" x="3554413" y="4803775"/>
          <p14:tracePt t="124091" x="3581400" y="4803775"/>
          <p14:tracePt t="124108" x="3608388" y="4813300"/>
          <p14:tracePt t="124124" x="3660775" y="4840288"/>
          <p14:tracePt t="124148" x="3687763" y="4867275"/>
          <p14:tracePt t="124158" x="3741738" y="4911725"/>
          <p14:tracePt t="124158" x="3822700" y="5027613"/>
          <p14:tracePt t="124176" x="3884613" y="5170488"/>
          <p14:tracePt t="124191" x="3929063" y="5251450"/>
          <p14:tracePt t="124208" x="3956050" y="5330825"/>
          <p14:tracePt t="124224" x="3956050" y="5348288"/>
          <p14:tracePt t="124241" x="3965575" y="5348288"/>
          <p14:tracePt t="124257" x="3965575" y="5384800"/>
          <p14:tracePt t="124275" x="3965575" y="5402263"/>
          <p14:tracePt t="124291" x="3840163" y="5554663"/>
          <p14:tracePt t="124671" x="3840163" y="5545138"/>
          <p14:tracePt t="124682" x="3875088" y="5473700"/>
          <p14:tracePt t="124708" x="3929063" y="5438775"/>
          <p14:tracePt t="124709" x="4027488" y="5411788"/>
          <p14:tracePt t="124725" x="4098925" y="5384800"/>
          <p14:tracePt t="124741" x="4303713" y="5348288"/>
          <p14:tracePt t="124759" x="4465638" y="5340350"/>
          <p14:tracePt t="124774" x="4572000" y="5340350"/>
          <p14:tracePt t="124792" x="5170488" y="5340350"/>
          <p14:tracePt t="124865" x="5197475" y="5340350"/>
          <p14:tracePt t="124875" x="5232400" y="5348288"/>
          <p14:tracePt t="124891" x="5241925" y="5348288"/>
          <p14:tracePt t="125047" x="5232400" y="5348288"/>
          <p14:tracePt t="125059" x="5205413" y="5348288"/>
          <p14:tracePt t="125066" x="5170488" y="5348288"/>
          <p14:tracePt t="125074" x="5116513" y="5322888"/>
          <p14:tracePt t="125091" x="5054600" y="5241925"/>
          <p14:tracePt t="125110" x="5045075" y="5187950"/>
          <p14:tracePt t="125124" x="5037138" y="5133975"/>
          <p14:tracePt t="125141" x="5037138" y="5045075"/>
          <p14:tracePt t="125157" x="5037138" y="5018088"/>
          <p14:tracePt t="125175" x="5037138" y="5000625"/>
          <p14:tracePt t="125191" x="5037138" y="4973638"/>
          <p14:tracePt t="125208" x="5037138" y="4965700"/>
          <p14:tracePt t="125242" x="5054600" y="4965700"/>
          <p14:tracePt t="125243" x="5062538" y="4965700"/>
          <p14:tracePt t="125257" x="5072063" y="4965700"/>
          <p14:tracePt t="125303" x="5072063" y="4973638"/>
          <p14:tracePt t="125314" x="5027613" y="5062538"/>
          <p14:tracePt t="125335" x="4991100" y="5160963"/>
          <p14:tracePt t="125342" x="4983163" y="5197475"/>
          <p14:tracePt t="125359" x="4965700" y="5224463"/>
          <p14:tracePt t="125399" x="4956175" y="5224463"/>
          <p14:tracePt t="125424" x="4938713" y="5170488"/>
          <p14:tracePt t="125435" x="4919663" y="5116513"/>
          <p14:tracePt t="126066" x="4884738" y="5089525"/>
          <p14:tracePt t="126079" x="4848225" y="5081588"/>
          <p14:tracePt t="126090" x="4786313" y="5072063"/>
          <p14:tracePt t="126096" x="4714875" y="5072063"/>
          <p14:tracePt t="126107" x="4643438" y="5099050"/>
          <p14:tracePt t="126125" x="4322763" y="5133975"/>
          <p14:tracePt t="126142" x="4170363" y="5153025"/>
          <p14:tracePt t="126158" x="3919538" y="5153025"/>
          <p14:tracePt t="126158" x="3581400" y="5153025"/>
          <p14:tracePt t="126176" x="3438525" y="5153025"/>
          <p14:tracePt t="126191" x="3268663" y="5153025"/>
          <p14:tracePt t="126208" x="2928938" y="5133975"/>
          <p14:tracePt t="126226" x="2847975" y="5099050"/>
          <p14:tracePt t="126241" x="2795588" y="5062538"/>
          <p14:tracePt t="126257" x="2732088" y="5027613"/>
          <p14:tracePt t="126274" x="2714625" y="5010150"/>
          <p14:tracePt t="126291" x="2571750" y="4991100"/>
          <p14:tracePt t="126526" x="2571750" y="5010150"/>
          <p14:tracePt t="126539" x="2554288" y="5054600"/>
          <p14:tracePt t="126548" x="2517775" y="5099050"/>
          <p14:tracePt t="126558" x="2490788" y="5143500"/>
          <p14:tracePt t="126574" x="2465388" y="5170488"/>
          <p14:tracePt t="126592" x="2455863" y="5170488"/>
          <p14:tracePt t="126608" x="2438400" y="5170488"/>
          <p14:tracePt t="126625" x="2428875" y="5170488"/>
          <p14:tracePt t="126641" x="2419350" y="5170488"/>
          <p14:tracePt t="126657" x="2401888" y="5143500"/>
          <p14:tracePt t="126675" x="2401888" y="5133975"/>
          <p14:tracePt t="126704" x="2401888" y="5108575"/>
          <p14:tracePt t="126712" x="2411413" y="5072063"/>
          <p14:tracePt t="126724" x="2419350" y="5045075"/>
          <p14:tracePt t="126741" x="2455863" y="5000625"/>
          <p14:tracePt t="126758" x="2482850" y="4983163"/>
          <p14:tracePt t="126774" x="2517775" y="4973638"/>
          <p14:tracePt t="126791" x="2660650" y="4965700"/>
          <p14:tracePt t="126808" x="2714625" y="4973638"/>
          <p14:tracePt t="126824" x="2768600" y="5045075"/>
          <p14:tracePt t="126841" x="2803525" y="5143500"/>
          <p14:tracePt t="126859" x="2813050" y="5170488"/>
          <p14:tracePt t="126875" x="2813050" y="5197475"/>
          <p14:tracePt t="126892" x="2803525" y="5197475"/>
          <p14:tracePt t="126908" x="2786063" y="5197475"/>
          <p14:tracePt t="126925" x="2608263" y="5180013"/>
          <p14:tracePt t="126942" x="2536825" y="5108575"/>
          <p14:tracePt t="126958" x="2490788" y="5027613"/>
          <p14:tracePt t="126975" x="2473325" y="4991100"/>
          <p14:tracePt t="126991" x="2473325" y="4983163"/>
          <p14:tracePt t="131280" x="2455863" y="4983163"/>
          <p14:tracePt t="131296" x="2428875" y="4983163"/>
          <p14:tracePt t="131297" x="2411413" y="4991100"/>
          <p14:tracePt t="131307" x="2374900" y="5010150"/>
          <p14:tracePt t="131324" x="2241550" y="5027613"/>
          <p14:tracePt t="131342" x="1847850" y="5045075"/>
          <p14:tracePt t="131424" x="1724025" y="5000625"/>
          <p14:tracePt t="131442" x="1527175" y="4929188"/>
          <p14:tracePt t="131475" x="1419225" y="4902200"/>
          <p14:tracePt t="131476" x="1357313" y="4875213"/>
          <p14:tracePt t="131491" x="1312863" y="4857750"/>
          <p14:tracePt t="131507" x="1231900" y="4803775"/>
          <p14:tracePt t="131525" x="1187450" y="4768850"/>
          <p14:tracePt t="131541" x="1125538" y="4705350"/>
          <p14:tracePt t="131557" x="1000125" y="4518025"/>
          <p14:tracePt t="131574" x="955675" y="4438650"/>
          <p14:tracePt t="131590" x="919163" y="4367213"/>
          <p14:tracePt t="131608" x="911225" y="4348163"/>
          <p14:tracePt t="131625" x="901700" y="4322763"/>
          <p14:tracePt t="131640" x="893763" y="4276725"/>
          <p14:tracePt t="131659" x="884238" y="4214813"/>
          <p14:tracePt t="131674" x="884238" y="4152900"/>
          <p14:tracePt t="131691" x="884238" y="4062413"/>
          <p14:tracePt t="131707" x="893763" y="4010025"/>
          <p14:tracePt t="131725" x="1071563" y="3803650"/>
          <p14:tracePt t="131741" x="1322388" y="3500438"/>
          <p14:tracePt t="131774" x="1741488" y="3322638"/>
          <p14:tracePt t="131807" x="2428875" y="3241675"/>
          <p14:tracePt t="131807" x="2536825" y="3232150"/>
          <p14:tracePt t="131887" x="2751138" y="3232150"/>
          <p14:tracePt t="131898" x="3098800" y="3232150"/>
          <p14:tracePt t="131918" x="3214688" y="3232150"/>
          <p14:tracePt t="131924" x="3402013" y="3232150"/>
          <p14:tracePt t="131940" x="3509963" y="3232150"/>
          <p14:tracePt t="131958" x="3768725" y="3251200"/>
          <p14:tracePt t="131974" x="3990975" y="3276600"/>
          <p14:tracePt t="131990" x="4419600" y="3330575"/>
          <p14:tracePt t="132009" x="4751388" y="3375025"/>
          <p14:tracePt t="132024" x="4902200" y="3438525"/>
          <p14:tracePt t="132041" x="5062538" y="3598863"/>
          <p14:tracePt t="132057" x="5116513" y="3670300"/>
          <p14:tracePt t="132074" x="5153025" y="3751263"/>
          <p14:tracePt t="132090" x="5224463" y="3857625"/>
          <p14:tracePt t="132300" x="5214938" y="3867150"/>
          <p14:tracePt t="132311" x="5180013" y="3884613"/>
          <p14:tracePt t="132323" x="5108575" y="3911600"/>
          <p14:tracePt t="132330" x="4983163" y="3938588"/>
          <p14:tracePt t="132341" x="4776788" y="3990975"/>
          <p14:tracePt t="132357" x="4170363" y="4081463"/>
          <p14:tracePt t="132374" x="3983038" y="4116388"/>
          <p14:tracePt t="132391" x="3616325" y="4116388"/>
          <p14:tracePt t="132409" x="3446463" y="4089400"/>
          <p14:tracePt t="132409" x="3348038" y="4071938"/>
          <p14:tracePt t="132445" x="3241675" y="4037013"/>
          <p14:tracePt t="132446" x="2830513" y="3884613"/>
          <p14:tracePt t="132492" x="2687638" y="3795713"/>
          <p14:tracePt t="132506" x="2598738" y="3724275"/>
          <p14:tracePt t="132525" x="2536825" y="3652838"/>
          <p14:tracePt t="132540" x="2428875" y="3446463"/>
          <p14:tracePt t="132558" x="2384425" y="3367088"/>
          <p14:tracePt t="132574" x="2347913" y="3276600"/>
          <p14:tracePt t="132592" x="2347913" y="3251200"/>
          <p14:tracePt t="132607" x="2347913" y="3241675"/>
          <p14:tracePt t="132624" x="2366963" y="3205163"/>
          <p14:tracePt t="132640" x="2446338" y="3116263"/>
          <p14:tracePt t="132657" x="2554288" y="3009900"/>
          <p14:tracePt t="132674" x="2705100" y="2911475"/>
          <p14:tracePt t="132691" x="2884488" y="2840038"/>
          <p14:tracePt t="132707" x="3286125" y="2768600"/>
          <p14:tracePt t="132724" x="3465513" y="2751138"/>
          <p14:tracePt t="132740" x="3660775" y="2751138"/>
          <p14:tracePt t="132757" x="3965575" y="2813050"/>
          <p14:tracePt t="132774" x="4054475" y="2874963"/>
          <p14:tracePt t="132790" x="4224338" y="3000375"/>
          <p14:tracePt t="132790" x="4446588" y="3224213"/>
          <p14:tracePt t="132807" x="4554538" y="3375025"/>
          <p14:tracePt t="132824" x="4633913" y="3500438"/>
          <p14:tracePt t="132840" x="4598988" y="4187825"/>
          <p14:tracePt t="137961" x="4598988" y="4179888"/>
          <p14:tracePt t="137963" x="4803775" y="4125913"/>
          <p14:tracePt t="138056" x="5000625" y="4054475"/>
          <p14:tracePt t="138073" x="5081588" y="4017963"/>
          <p14:tracePt t="138090" x="5348288" y="3894138"/>
          <p14:tracePt t="138108" x="5554663" y="3857625"/>
          <p14:tracePt t="138124" x="5688013" y="3848100"/>
          <p14:tracePt t="138140" x="5911850" y="3830638"/>
          <p14:tracePt t="138157" x="6081713" y="3830638"/>
          <p14:tracePt t="138173" x="6170613" y="3830638"/>
          <p14:tracePt t="138190" x="6313488" y="3830638"/>
          <p14:tracePt t="138206" x="6375400" y="3830638"/>
          <p14:tracePt t="138223" x="6473825" y="3830638"/>
          <p14:tracePt t="138240" x="6705600" y="3894138"/>
          <p14:tracePt t="138274" x="6732588" y="3911600"/>
          <p14:tracePt t="138290" x="6769100" y="3929063"/>
          <p14:tracePt t="138306" x="6777038" y="3946525"/>
          <p14:tracePt t="138307" x="6796088" y="3956050"/>
          <p14:tracePt t="138323" x="6894513" y="4017963"/>
          <p14:tracePt t="138379" x="6911975" y="4037013"/>
          <p14:tracePt t="138380" x="6929438" y="4037013"/>
          <p14:tracePt t="138390" x="6938963" y="4044950"/>
          <p14:tracePt t="138407" x="6965950" y="4054475"/>
          <p14:tracePt t="138423" x="6973888" y="4062413"/>
          <p14:tracePt t="138440" x="6983413" y="4071938"/>
          <p14:tracePt t="138457" x="7010400" y="4098925"/>
          <p14:tracePt t="138474" x="7027863" y="4125913"/>
          <p14:tracePt t="138490" x="7037388" y="4179888"/>
          <p14:tracePt t="138507" x="7062788" y="4259263"/>
          <p14:tracePt t="138523" x="7072313" y="4276725"/>
          <p14:tracePt t="138540" x="7081838" y="4295775"/>
          <p14:tracePt t="138557" x="7143750" y="4402138"/>
          <p14:tracePt t="138624" x="7205663" y="4554538"/>
          <p14:tracePt t="138666" x="7205663" y="4572000"/>
          <p14:tracePt t="138727" x="7197725" y="4572000"/>
          <p14:tracePt t="138738" x="7188200" y="4572000"/>
          <p14:tracePt t="138750" x="7180263" y="4572000"/>
          <p14:tracePt t="138969" x="7161213" y="4608513"/>
          <p14:tracePt t="138969" x="7153275" y="4625975"/>
          <p14:tracePt t="138992" x="7143750" y="4652963"/>
          <p14:tracePt t="139005" x="7126288" y="4741863"/>
          <p14:tracePt t="140304" x="7116763" y="4724400"/>
          <p14:tracePt t="140315" x="7108825" y="4679950"/>
          <p14:tracePt t="140327" x="7089775" y="4652963"/>
          <p14:tracePt t="140330" x="7089775" y="4625975"/>
          <p14:tracePt t="140340" x="7072313" y="4598988"/>
          <p14:tracePt t="140357" x="7054850" y="4554538"/>
          <p14:tracePt t="140357" x="7045325" y="4483100"/>
          <p14:tracePt t="140375" x="7037388" y="4402138"/>
          <p14:tracePt t="140390" x="7037388" y="4330700"/>
          <p14:tracePt t="140407" x="7037388" y="4268788"/>
          <p14:tracePt t="140423" x="7027863" y="4054475"/>
          <p14:tracePt t="140441" x="7018338" y="3919538"/>
          <p14:tracePt t="140456" x="7000875" y="3670300"/>
          <p14:tracePt t="140474" x="7000875" y="3490913"/>
          <p14:tracePt t="140491" x="7000875" y="3375025"/>
          <p14:tracePt t="140507" x="7000875" y="3214688"/>
          <p14:tracePt t="140530" x="7000875" y="3187700"/>
          <p14:tracePt t="140540" x="7018338" y="3170238"/>
          <p14:tracePt t="140690" x="7027863" y="3170238"/>
          <p14:tracePt t="140775" x="7037388" y="3170238"/>
          <p14:tracePt t="141284" x="7045325" y="3179763"/>
          <p14:tracePt t="141293" x="7054850" y="3224213"/>
          <p14:tracePt t="141312" x="7062788" y="3251200"/>
          <p14:tracePt t="141323" x="7062788" y="3295650"/>
          <p14:tracePt t="141341" x="7072313" y="3340100"/>
          <p14:tracePt t="141365" x="7072313" y="3357563"/>
          <p14:tracePt t="141373" x="7072313" y="3375025"/>
          <p14:tracePt t="141390" x="7089775" y="3446463"/>
          <p14:tracePt t="141407" x="7089775" y="3500438"/>
          <p14:tracePt t="141424" x="7089775" y="3527425"/>
          <p14:tracePt t="141439" x="7099300" y="3571875"/>
          <p14:tracePt t="141457" x="7099300" y="3581400"/>
          <p14:tracePt t="142060" x="7099300" y="3598863"/>
          <p14:tracePt t="142073" x="7099300" y="3616325"/>
          <p14:tracePt t="142085" x="7108825" y="3687763"/>
          <p14:tracePt t="142097" x="7116763" y="3902075"/>
          <p14:tracePt t="142114" x="7126288" y="3973513"/>
          <p14:tracePt t="142124" x="7134225" y="4071938"/>
          <p14:tracePt t="142140" x="7143750" y="4179888"/>
          <p14:tracePt t="142157" x="7153275" y="4303713"/>
          <p14:tracePt t="142174" x="7170738" y="4348163"/>
          <p14:tracePt t="142189" x="7180263" y="4367213"/>
          <p14:tracePt t="142232" x="7180263" y="4375150"/>
          <p14:tracePt t="142740" x="7180263" y="4384675"/>
          <p14:tracePt t="142742" x="7180263" y="4429125"/>
          <p14:tracePt t="142775" x="7180263" y="4500563"/>
          <p14:tracePt t="142789" x="7180263" y="4581525"/>
          <p14:tracePt t="142790" x="7180263" y="4660900"/>
          <p14:tracePt t="142822" x="7180263" y="4776788"/>
          <p14:tracePt t="142824" x="7188200" y="4848225"/>
          <p14:tracePt t="142841" x="7232650" y="4956175"/>
          <p14:tracePt t="142857" x="7296150" y="5099050"/>
          <p14:tracePt t="142875" x="7323138" y="5133975"/>
          <p14:tracePt t="142889" x="7340600" y="5160963"/>
          <p14:tracePt t="142907" x="7367588" y="5197475"/>
          <p14:tracePt t="142923" x="7375525" y="5214938"/>
          <p14:tracePt t="142939" x="7385050" y="5259388"/>
          <p14:tracePt t="142956" x="7402513" y="5313363"/>
          <p14:tracePt t="142974" x="7412038" y="5348288"/>
          <p14:tracePt t="142990" x="7412038" y="5384800"/>
          <p14:tracePt t="143007" x="7419975" y="5402263"/>
          <p14:tracePt t="143023" x="7429500" y="5438775"/>
          <p14:tracePt t="143040" x="7439025" y="5491163"/>
          <p14:tracePt t="143057" x="7446963" y="5518150"/>
          <p14:tracePt t="143073" x="7446963" y="5545138"/>
          <p14:tracePt t="143090" x="7456488" y="5572125"/>
          <p14:tracePt t="143107" x="7456488" y="5581650"/>
          <p14:tracePt t="143165" x="7466013" y="5616575"/>
          <p14:tracePt t="143176" x="7466013" y="5643563"/>
          <p14:tracePt t="143190" x="7466013" y="5661025"/>
          <p14:tracePt t="143192" x="7473950" y="5670550"/>
          <p14:tracePt t="143227" x="7473950" y="5680075"/>
          <p14:tracePt t="144292" x="7466013" y="5670550"/>
          <p14:tracePt t="144327" x="7466013" y="5661025"/>
          <p14:tracePt t="150138" x="7456488" y="5661025"/>
          <p14:tracePt t="150139" x="7286625" y="5661025"/>
          <p14:tracePt t="150200" x="7224713" y="5661025"/>
          <p14:tracePt t="150210" x="7108825" y="5661025"/>
          <p14:tracePt t="150222" x="6911975" y="5661025"/>
          <p14:tracePt t="150226" x="6670675" y="5661025"/>
          <p14:tracePt t="150239" x="6303963" y="5653088"/>
          <p14:tracePt t="150256" x="5608638" y="5608638"/>
          <p14:tracePt t="150273" x="5187950" y="5572125"/>
          <p14:tracePt t="150289" x="4348163" y="5473700"/>
          <p14:tracePt t="150306" x="4089400" y="5429250"/>
          <p14:tracePt t="150324" x="3776663" y="5357813"/>
          <p14:tracePt t="150338" x="3340100" y="5027613"/>
          <p14:tracePt t="150358" x="2928938" y="4633913"/>
          <p14:tracePt t="150406" x="2840038" y="4510088"/>
          <p14:tracePt t="150430" x="2840038" y="4483100"/>
          <p14:tracePt t="150439" x="2840038" y="4465638"/>
          <p14:tracePt t="150456" x="2847975" y="4465638"/>
          <p14:tracePt t="150718" x="2822575" y="4465638"/>
          <p14:tracePt t="150730" x="2786063" y="4465638"/>
          <p14:tracePt t="150741" x="2741613" y="4465638"/>
          <p14:tracePt t="150757" x="2687638" y="4465638"/>
          <p14:tracePt t="150758" x="2652713" y="4465638"/>
          <p14:tracePt t="150773" x="2608263" y="4465638"/>
          <p14:tracePt t="150789" x="2401888" y="4465638"/>
          <p14:tracePt t="150806" x="2286000" y="4438650"/>
          <p14:tracePt t="150822" x="2160588" y="4411663"/>
          <p14:tracePt t="150839" x="1697038" y="4224338"/>
          <p14:tracePt t="150857" x="1482725" y="4037013"/>
          <p14:tracePt t="150872" x="1044575" y="3643313"/>
          <p14:tracePt t="150890" x="866775" y="3490913"/>
          <p14:tracePt t="150906" x="741363" y="3295650"/>
          <p14:tracePt t="150922" x="598488" y="3062288"/>
          <p14:tracePt t="150940" x="561975" y="3000375"/>
          <p14:tracePt t="150956" x="554038" y="2982913"/>
          <p14:tracePt t="150956" x="544513" y="2973388"/>
          <p14:tracePt t="150973" x="544513" y="2965450"/>
          <p14:tracePt t="150989" x="544513" y="2955925"/>
          <p14:tracePt t="151106" x="544513" y="2973388"/>
          <p14:tracePt t="151119" x="544513" y="2990850"/>
          <p14:tracePt t="151127" x="554038" y="3000375"/>
          <p14:tracePt t="151139" x="561975" y="3044825"/>
          <p14:tracePt t="151156" x="561975" y="3071813"/>
          <p14:tracePt t="151172" x="561975" y="3089275"/>
          <p14:tracePt t="151189" x="561975" y="3125788"/>
          <p14:tracePt t="151206" x="561975" y="3133725"/>
          <p14:tracePt t="151222" x="554038" y="3465513"/>
          <p14:tracePt t="151305" x="544513" y="3527425"/>
          <p14:tracePt t="151306" x="536575" y="3660775"/>
          <p14:tracePt t="151323" x="482600" y="3919538"/>
          <p14:tracePt t="151339" x="465138" y="4125913"/>
          <p14:tracePt t="151357" x="438150" y="4357688"/>
          <p14:tracePt t="151372" x="401638" y="4625975"/>
          <p14:tracePt t="151389" x="339725" y="4973638"/>
          <p14:tracePt t="151431" x="330200" y="5045075"/>
          <p14:tracePt t="151438" x="322263" y="5072063"/>
          <p14:tracePt t="151456" x="322263" y="5108575"/>
          <p14:tracePt t="151495" x="312738" y="5116513"/>
          <p14:tracePt t="151555" x="303213" y="5116513"/>
          <p14:tracePt t="151627" x="295275" y="5116513"/>
          <p14:tracePt t="151640" x="295275" y="5089525"/>
          <p14:tracePt t="151640" x="295275" y="5081588"/>
          <p14:tracePt t="151688" x="295275" y="5062538"/>
          <p14:tracePt t="151702" x="295275" y="5054600"/>
          <p14:tracePt t="151713" x="295275" y="5045075"/>
          <p14:tracePt t="151725" x="295275" y="5027613"/>
          <p14:tracePt t="151729" x="295275" y="5010150"/>
          <p14:tracePt t="151739" x="295275" y="4983163"/>
          <p14:tracePt t="151755" x="295275" y="4965700"/>
          <p14:tracePt t="151772" x="295275" y="4857750"/>
          <p14:tracePt t="151788" x="295275" y="4786313"/>
          <p14:tracePt t="151806" x="303213" y="4652963"/>
          <p14:tracePt t="151822" x="303213" y="4625975"/>
          <p14:tracePt t="151840" x="303213" y="4510088"/>
          <p14:tracePt t="151863" x="295275" y="4438650"/>
          <p14:tracePt t="151881" x="268288" y="4286250"/>
          <p14:tracePt t="151905" x="250825" y="4214813"/>
          <p14:tracePt t="151907" x="223838" y="4108450"/>
          <p14:tracePt t="151922" x="196850" y="3983038"/>
          <p14:tracePt t="151939" x="142875" y="3813175"/>
          <p14:tracePt t="151956" x="115888" y="3768725"/>
          <p14:tracePt t="151972" x="107950" y="3751263"/>
          <p14:tracePt t="151988" x="88900" y="3724275"/>
          <p14:tracePt t="152040" x="88900" y="3714750"/>
          <p14:tracePt t="152100" x="88900" y="3732213"/>
          <p14:tracePt t="152113" x="98425" y="3759200"/>
          <p14:tracePt t="152121" x="107950" y="3803650"/>
          <p14:tracePt t="152128" x="125413" y="3911600"/>
          <p14:tracePt t="152138" x="133350" y="4000500"/>
          <p14:tracePt t="152156" x="142875" y="4071938"/>
          <p14:tracePt t="152172" x="169863" y="4375150"/>
          <p14:tracePt t="152189" x="179388" y="4500563"/>
          <p14:tracePt t="152205" x="187325" y="4670425"/>
          <p14:tracePt t="152222" x="241300" y="5081588"/>
          <p14:tracePt t="152238" x="268288" y="5205413"/>
          <p14:tracePt t="152256" x="322263" y="5473700"/>
          <p14:tracePt t="152272" x="330200" y="5653088"/>
          <p14:tracePt t="152289" x="330200" y="5751513"/>
          <p14:tracePt t="152305" x="330200" y="5857875"/>
          <p14:tracePt t="152305" x="339725" y="5875338"/>
          <p14:tracePt t="152331" x="347663" y="5894388"/>
          <p14:tracePt t="152660" x="347663" y="5884863"/>
          <p14:tracePt t="152852" x="357188" y="5884863"/>
          <p14:tracePt t="153118" x="366713" y="5884863"/>
          <p14:tracePt t="153180" x="374650" y="5884863"/>
          <p14:tracePt t="153241" x="374650" y="5875338"/>
          <p14:tracePt t="153896" x="384175" y="5875338"/>
          <p14:tracePt t="153959" x="384175" y="5867400"/>
          <p14:tracePt t="154137" x="384175" y="5857875"/>
          <p14:tracePt t="154405" x="393700" y="5857875"/>
          <p14:tracePt t="154539" x="393700" y="5848350"/>
          <p14:tracePt t="154671" x="393700" y="5822950"/>
          <p14:tracePt t="154684" x="401638" y="5803900"/>
          <p14:tracePt t="154694" x="401638" y="5795963"/>
          <p14:tracePt t="154708" x="401638" y="5776913"/>
          <p14:tracePt t="154709" x="411163" y="5759450"/>
          <p14:tracePt t="154722" x="419100" y="5741988"/>
          <p14:tracePt t="154738" x="419100" y="5724525"/>
          <p14:tracePt t="154755" x="428625" y="5661025"/>
          <p14:tracePt t="154773" x="438150" y="5608638"/>
          <p14:tracePt t="154790" x="446088" y="5537200"/>
          <p14:tracePt t="154823" x="455613" y="5491163"/>
          <p14:tracePt t="154824" x="465138" y="5446713"/>
          <p14:tracePt t="154839" x="500063" y="5205413"/>
          <p14:tracePt t="154858" x="536575" y="4911725"/>
          <p14:tracePt t="154889" x="544513" y="4375150"/>
          <p14:tracePt t="154911" x="527050" y="3983038"/>
          <p14:tracePt t="154922" x="490538" y="2938463"/>
          <p14:tracePt t="154938" x="509588" y="2536825"/>
          <p14:tracePt t="154955" x="536575" y="2312988"/>
          <p14:tracePt t="154972" x="536575" y="2152650"/>
          <p14:tracePt t="154990" x="536575" y="2133600"/>
          <p14:tracePt t="155005" x="536575" y="2125663"/>
          <p14:tracePt t="155022" x="536575" y="2116138"/>
          <p14:tracePt t="155072" x="544513" y="2116138"/>
          <p14:tracePt t="155085" x="554038" y="2125663"/>
          <p14:tracePt t="155096" x="554038" y="2143125"/>
          <p14:tracePt t="155114" x="561975" y="2152650"/>
          <p14:tracePt t="155116" x="561975" y="2160588"/>
          <p14:tracePt t="155122" x="561975" y="2170113"/>
          <p14:tracePt t="155157" x="561975" y="2179638"/>
          <p14:tracePt t="155158" x="561975" y="2187575"/>
          <p14:tracePt t="155171" x="561975" y="2197100"/>
          <p14:tracePt t="155189" x="561975" y="2251075"/>
          <p14:tracePt t="155205" x="554038" y="2357438"/>
          <p14:tracePt t="155222" x="554038" y="2473325"/>
          <p14:tracePt t="155239" x="517525" y="2759075"/>
          <p14:tracePt t="155256" x="509588" y="2955925"/>
          <p14:tracePt t="155272" x="500063" y="3081338"/>
          <p14:tracePt t="155288" x="490538" y="3465513"/>
          <p14:tracePt t="155306" x="490538" y="3679825"/>
          <p14:tracePt t="155321" x="500063" y="3919538"/>
          <p14:tracePt t="155340" x="527050" y="4125913"/>
          <p14:tracePt t="155357" x="544513" y="4232275"/>
          <p14:tracePt t="155373" x="581025" y="4348163"/>
          <p14:tracePt t="155412" x="588963" y="4367213"/>
          <p14:tracePt t="155436" x="608013" y="4375150"/>
          <p14:tracePt t="155446" x="625475" y="4394200"/>
          <p14:tracePt t="155460" x="642938" y="4411663"/>
          <p14:tracePt t="155464" x="669925" y="4438650"/>
          <p14:tracePt t="155473" x="669925" y="4446588"/>
          <p14:tracePt t="155489" x="679450" y="4465638"/>
          <p14:tracePt t="155506" x="687388" y="4465638"/>
          <p14:tracePt t="162457" x="679450" y="4473575"/>
          <p14:tracePt t="162469" x="660400" y="4483100"/>
          <p14:tracePt t="162471" x="642938" y="4491038"/>
          <p14:tracePt t="162488" x="633413" y="4500563"/>
          <p14:tracePt t="162506" x="588963" y="4500563"/>
          <p14:tracePt t="162538" x="581025" y="4500563"/>
          <p14:tracePt t="162555" x="561975" y="4500563"/>
          <p14:tracePt t="162591" x="554038" y="4500563"/>
          <p14:tracePt t="162615" x="536575" y="4500563"/>
          <p14:tracePt t="162627" x="517525" y="4500563"/>
          <p14:tracePt t="162639" x="490538" y="4491038"/>
          <p14:tracePt t="162640" x="465138" y="4491038"/>
          <p14:tracePt t="162655" x="446088" y="4491038"/>
          <p14:tracePt t="162672" x="411163" y="4483100"/>
          <p14:tracePt t="162689" x="393700" y="4483100"/>
          <p14:tracePt t="162705" x="374650" y="4473575"/>
          <p14:tracePt t="162721" x="330200" y="4465638"/>
          <p14:tracePt t="162739" x="303213" y="4456113"/>
          <p14:tracePt t="162755" x="285750" y="4446588"/>
          <p14:tracePt t="162755" x="268288" y="4419600"/>
          <p14:tracePt t="162773" x="258763" y="4402138"/>
          <p14:tracePt t="162788" x="250825" y="4384675"/>
          <p14:tracePt t="162804" x="250825" y="4348163"/>
          <p14:tracePt t="162822" x="250825" y="4330700"/>
          <p14:tracePt t="162838" x="276225" y="4295775"/>
          <p14:tracePt t="162838" x="322263" y="4251325"/>
          <p14:tracePt t="162859" x="366713" y="4170363"/>
          <p14:tracePt t="162871" x="455613" y="3938588"/>
          <p14:tracePt t="162889" x="669925" y="3581400"/>
          <p14:tracePt t="162905" x="857250" y="3455988"/>
          <p14:tracePt t="162922" x="973138" y="3394075"/>
          <p14:tracePt t="162938" x="1169988" y="3259138"/>
          <p14:tracePt t="162956" x="1268413" y="3214688"/>
          <p14:tracePt t="162972" x="1455738" y="3179763"/>
          <p14:tracePt t="162989" x="1724025" y="3143250"/>
          <p14:tracePt t="163005" x="1901825" y="3143250"/>
          <p14:tracePt t="163021" x="2205038" y="3170238"/>
          <p14:tracePt t="163038" x="2741613" y="3241675"/>
          <p14:tracePt t="163055" x="3044825" y="3303588"/>
          <p14:tracePt t="163071" x="3830638" y="3455988"/>
          <p14:tracePt t="163089" x="4108450" y="3500438"/>
          <p14:tracePt t="163105" x="4465638" y="3544888"/>
          <p14:tracePt t="163122" x="5259388" y="3625850"/>
          <p14:tracePt t="163138" x="5510213" y="3670300"/>
          <p14:tracePt t="163155" x="6010275" y="3741738"/>
          <p14:tracePt t="163171" x="6670675" y="4108450"/>
          <p14:tracePt t="163189" x="7027863" y="4313238"/>
          <p14:tracePt t="163205" x="7394575" y="4714875"/>
          <p14:tracePt t="163222" x="7466013" y="4938713"/>
          <p14:tracePt t="163237" x="7483475" y="5072063"/>
          <p14:tracePt t="163255" x="7483475" y="5402263"/>
          <p14:tracePt t="163272" x="7348538" y="5813425"/>
          <p14:tracePt t="163321" x="7161213" y="5965825"/>
          <p14:tracePt t="163322" x="7018338" y="6108700"/>
          <p14:tracePt t="163339" x="6831013" y="6259513"/>
          <p14:tracePt t="163355" x="6742113" y="6296025"/>
          <p14:tracePt t="163372" x="6589713" y="6313488"/>
          <p14:tracePt t="163388" x="6340475" y="6367463"/>
          <p14:tracePt t="163406" x="5902325" y="6384925"/>
          <p14:tracePt t="163421" x="5537200" y="6402388"/>
          <p14:tracePt t="163421" x="5126038" y="6402388"/>
          <p14:tracePt t="163439" x="4867275" y="6384925"/>
          <p14:tracePt t="163455" x="4633913" y="6357938"/>
          <p14:tracePt t="163472" x="4010025" y="6170613"/>
          <p14:tracePt t="163489" x="3687763" y="6054725"/>
          <p14:tracePt t="163505" x="3394075" y="5946775"/>
          <p14:tracePt t="163521" x="2830513" y="5776913"/>
          <p14:tracePt t="163539" x="2633663" y="5732463"/>
          <p14:tracePt t="163555" x="2490788" y="5688013"/>
          <p14:tracePt t="163572" x="2071688" y="5545138"/>
          <p14:tracePt t="163588" x="1928813" y="5465763"/>
          <p14:tracePt t="163606" x="1571625" y="5180013"/>
          <p14:tracePt t="163622" x="1411288" y="5089525"/>
          <p14:tracePt t="163638" x="1295400" y="5037138"/>
          <p14:tracePt t="163655" x="1143000" y="4938713"/>
          <p14:tracePt t="163672" x="1108075" y="4867275"/>
          <p14:tracePt t="163688" x="1071563" y="4759325"/>
          <p14:tracePt t="163705" x="1054100" y="4660900"/>
          <p14:tracePt t="163722" x="1054100" y="4643438"/>
          <p14:tracePt t="163738" x="1054100" y="4616450"/>
          <p14:tracePt t="163756" x="1062038" y="4589463"/>
          <p14:tracePt t="163771" x="1116013" y="4537075"/>
          <p14:tracePt t="163789" x="1857375" y="3857625"/>
          <p14:tracePt t="163838" x="2179638" y="3741738"/>
          <p14:tracePt t="163839" x="2330450" y="3687763"/>
          <p14:tracePt t="163857" x="2554288" y="3633788"/>
          <p14:tracePt t="163871" x="3036888" y="3562350"/>
          <p14:tracePt t="163889" x="3268663" y="3536950"/>
          <p14:tracePt t="163905" x="3724275" y="3536950"/>
          <p14:tracePt t="163922" x="4456113" y="3536950"/>
          <p14:tracePt t="163938" x="4741863" y="3536950"/>
          <p14:tracePt t="163955" x="5375275" y="3562350"/>
          <p14:tracePt t="163971" x="6062663" y="3687763"/>
          <p14:tracePt t="163989" x="6330950" y="3776663"/>
          <p14:tracePt t="164005" x="6616700" y="4098925"/>
          <p14:tracePt t="164023" x="6715125" y="4205288"/>
          <p14:tracePt t="164038" x="6786563" y="4286250"/>
          <p14:tracePt t="164055" x="6929438" y="4419600"/>
          <p14:tracePt t="164071" x="6973888" y="4589463"/>
          <p14:tracePt t="164096" x="6973888" y="4714875"/>
          <p14:tracePt t="164117" x="6946900" y="4786313"/>
          <p14:tracePt t="164121" x="6858000" y="4875213"/>
          <p14:tracePt t="164138" x="6697663" y="5126038"/>
          <p14:tracePt t="164156" x="6643688" y="5224463"/>
          <p14:tracePt t="164172" x="6572250" y="5303838"/>
          <p14:tracePt t="164188" x="6251575" y="5402263"/>
          <p14:tracePt t="164207" x="6062663" y="5438775"/>
          <p14:tracePt t="164221" x="5715000" y="5473700"/>
          <p14:tracePt t="164239" x="5268913" y="5491163"/>
          <p14:tracePt t="164255" x="4911725" y="5491163"/>
          <p14:tracePt t="164272" x="4429125" y="5384800"/>
          <p14:tracePt t="164289" x="4152900" y="5259388"/>
          <p14:tracePt t="164305" x="3938588" y="5126038"/>
          <p14:tracePt t="164321" x="3598863" y="4902200"/>
          <p14:tracePt t="164339" x="3348038" y="4803775"/>
          <p14:tracePt t="164356" x="3224213" y="4705350"/>
          <p14:tracePt t="164372" x="3009900" y="4394200"/>
          <p14:tracePt t="164389" x="2938463" y="4303713"/>
          <p14:tracePt t="164407" x="2847975" y="4108450"/>
          <p14:tracePt t="165052" x="2867025" y="4108450"/>
          <p14:tracePt t="165064" x="2867025" y="4133850"/>
          <p14:tracePt t="165077" x="2867025" y="4170363"/>
          <p14:tracePt t="165087" x="2874963" y="4259263"/>
          <p14:tracePt t="165088" x="2884488" y="4303713"/>
          <p14:tracePt t="165105" x="2911475" y="4411663"/>
          <p14:tracePt t="165138" x="2928938" y="4473575"/>
          <p14:tracePt t="165140" x="2965450" y="4608513"/>
          <p14:tracePt t="165155" x="3286125" y="5268913"/>
          <p14:tracePt t="165226" x="3348038" y="5446713"/>
          <p14:tracePt t="165513" x="3357563" y="5446713"/>
          <p14:tracePt t="165998" x="3367088" y="5446713"/>
          <p14:tracePt t="166010" x="3375025" y="5465763"/>
          <p14:tracePt t="166022" x="3384550" y="5465763"/>
          <p14:tracePt t="166035" x="3384550" y="5483225"/>
          <p14:tracePt t="166038" x="3394075" y="5483225"/>
          <p14:tracePt t="166055" x="3402013" y="5518150"/>
          <p14:tracePt t="166072" x="3411538" y="5527675"/>
          <p14:tracePt t="166088" x="3419475" y="5537200"/>
          <p14:tracePt t="166105" x="3429000" y="5562600"/>
          <p14:tracePt t="166122" x="3446463" y="5599113"/>
          <p14:tracePt t="166170" x="3455988" y="5608638"/>
          <p14:tracePt t="166192" x="3455988" y="5626100"/>
          <p14:tracePt t="166216" x="3455988" y="5634038"/>
          <p14:tracePt t="166241" x="3465513" y="5643563"/>
          <p14:tracePt t="166254" x="3465513" y="5653088"/>
          <p14:tracePt t="166266" x="3465513" y="5661025"/>
          <p14:tracePt t="166350" x="3465513" y="5680075"/>
          <p14:tracePt t="166363" x="3473450" y="5697538"/>
          <p14:tracePt t="166374" x="3473450" y="5705475"/>
          <p14:tracePt t="166387" x="3473450" y="5724525"/>
          <p14:tracePt t="166411" x="3473450" y="5732463"/>
          <p14:tracePt t="166446" x="3482975" y="5741988"/>
          <p14:tracePt t="166459" x="3482975" y="5751513"/>
          <p14:tracePt t="166470" x="3482975" y="5768975"/>
          <p14:tracePt t="166488" x="3490913" y="5803900"/>
          <p14:tracePt t="166489" x="3500438" y="5840413"/>
          <p14:tracePt t="166505" x="3527425" y="5919788"/>
          <p14:tracePt t="166522" x="3527425" y="5929313"/>
          <p14:tracePt t="166538" x="3527425" y="5946775"/>
          <p14:tracePt t="166725" x="3527425" y="5938838"/>
          <p14:tracePt t="166811" x="3527425" y="5929313"/>
          <p14:tracePt t="166895" x="3527425" y="5919788"/>
          <p14:tracePt t="167405" x="3536950" y="5919788"/>
          <p14:tracePt t="167416" x="3554413" y="5919788"/>
          <p14:tracePt t="167430" x="3571875" y="5919788"/>
          <p14:tracePt t="167441" x="3581400" y="5919788"/>
          <p14:tracePt t="167456" x="3589338" y="5919788"/>
          <p14:tracePt t="167456" x="3616325" y="5919788"/>
          <p14:tracePt t="167471" x="3643313" y="5919788"/>
          <p14:tracePt t="167488" x="3697288" y="5946775"/>
          <p14:tracePt t="167504" x="3732213" y="5965825"/>
          <p14:tracePt t="167521" x="3768725" y="5991225"/>
          <p14:tracePt t="167537" x="3786188" y="6010275"/>
          <p14:tracePt t="167560" x="3795713" y="6018213"/>
          <p14:tracePt t="167571" x="3822700" y="6037263"/>
          <p14:tracePt t="167588" x="3830638" y="6045200"/>
          <p14:tracePt t="167604" x="3848100" y="6054725"/>
          <p14:tracePt t="167621" x="3875088" y="6054725"/>
          <p14:tracePt t="167637" x="3884613" y="6062663"/>
          <p14:tracePt t="167655" x="3929063" y="6072188"/>
          <p14:tracePt t="167671" x="3946525" y="6072188"/>
          <p14:tracePt t="167688" x="3956050" y="6072188"/>
          <p14:tracePt t="167705" x="3973513" y="6072188"/>
          <p14:tracePt t="167721" x="3983038" y="6081713"/>
          <p14:tracePt t="167738" x="3990975" y="6081713"/>
          <p14:tracePt t="167754" x="4000500" y="6081713"/>
          <p14:tracePt t="167771" x="4010025" y="6081713"/>
          <p14:tracePt t="167806" x="4017963" y="6081713"/>
          <p14:tracePt t="167820" x="4027488" y="6081713"/>
          <p14:tracePt t="167821" x="4037013" y="6081713"/>
          <p14:tracePt t="167839" x="4062413" y="6089650"/>
          <p14:tracePt t="167878" x="4071938" y="6089650"/>
          <p14:tracePt t="167879" x="4081463" y="6089650"/>
          <p14:tracePt t="168047" x="4071938" y="6089650"/>
          <p14:tracePt t="168072" x="4062413" y="6089650"/>
          <p14:tracePt t="168083" x="4054475" y="6089650"/>
          <p14:tracePt t="168108" x="4037013" y="6089650"/>
          <p14:tracePt t="168121" x="4000500" y="6089650"/>
          <p14:tracePt t="168127" x="3919538" y="6089650"/>
          <p14:tracePt t="168137" x="3822700" y="6089650"/>
          <p14:tracePt t="168155" x="3446463" y="6089650"/>
          <p14:tracePt t="168178" x="3295650" y="6089650"/>
          <p14:tracePt t="168189" x="3205163" y="6089650"/>
          <p14:tracePt t="168205" x="3054350" y="6089650"/>
          <p14:tracePt t="168222" x="2982913" y="6089650"/>
          <p14:tracePt t="168237" x="2874963" y="6081713"/>
          <p14:tracePt t="168256" x="2840038" y="6081713"/>
          <p14:tracePt t="168271" x="2822575" y="6081713"/>
          <p14:tracePt t="168288" x="2803525" y="6081713"/>
          <p14:tracePt t="168448" x="2803525" y="6072188"/>
          <p14:tracePt t="168654" x="2813050" y="6072188"/>
          <p14:tracePt t="168690" x="2822575" y="6072188"/>
          <p14:tracePt t="168715" x="2830513" y="6072188"/>
          <p14:tracePt t="168726" x="2840038" y="6072188"/>
          <p14:tracePt t="168740" x="2857500" y="6072188"/>
          <p14:tracePt t="168741" x="2874963" y="6072188"/>
          <p14:tracePt t="168754" x="2894013" y="6072188"/>
          <p14:tracePt t="168772" x="3044825" y="6072188"/>
          <p14:tracePt t="168788" x="3152775" y="6072188"/>
          <p14:tracePt t="168805" x="3322638" y="6081713"/>
          <p14:tracePt t="168821" x="3776663" y="6126163"/>
          <p14:tracePt t="168840" x="3956050" y="6143625"/>
          <p14:tracePt t="168854" x="4089400" y="6153150"/>
          <p14:tracePt t="168854" x="4214813" y="6170613"/>
          <p14:tracePt t="168873" x="4384675" y="6170613"/>
          <p14:tracePt t="168909" x="4419600" y="6170613"/>
          <p14:tracePt t="168910" x="4446588" y="6170613"/>
          <p14:tracePt t="168926" x="4465638" y="6170613"/>
          <p14:tracePt t="168937" x="4491038" y="6161088"/>
          <p14:tracePt t="168954" x="4554538" y="6143625"/>
          <p14:tracePt t="168972" x="4589463" y="6143625"/>
          <p14:tracePt t="168987" x="4616450" y="6143625"/>
          <p14:tracePt t="169005" x="4652963" y="6143625"/>
          <p14:tracePt t="169021" x="4670425" y="6143625"/>
          <p14:tracePt t="169037" x="4705350" y="6143625"/>
          <p14:tracePt t="169056" x="4714875" y="6143625"/>
          <p14:tracePt t="169071" x="4732338" y="6143625"/>
          <p14:tracePt t="169089" x="4751388" y="6143625"/>
          <p14:tracePt t="169163" x="4759325" y="6143625"/>
          <p14:tracePt t="169418" x="4751388" y="6143625"/>
          <p14:tracePt t="169563" x="4741863" y="6143625"/>
          <p14:tracePt t="169745" x="4732338" y="6143625"/>
          <p14:tracePt t="169756" x="4724400" y="6143625"/>
          <p14:tracePt t="169796" x="4687888" y="6143625"/>
          <p14:tracePt t="169806" x="4616450" y="6143625"/>
          <p14:tracePt t="169817" x="4500563" y="6143625"/>
          <p14:tracePt t="169826" x="4394200" y="6143625"/>
          <p14:tracePt t="169837" x="4143375" y="6134100"/>
          <p14:tracePt t="169857" x="2901950" y="6126163"/>
          <p14:tracePt t="169962" x="2759075" y="6126163"/>
          <p14:tracePt t="169975" x="2625725" y="6108700"/>
          <p14:tracePt t="169987" x="2571750" y="6099175"/>
          <p14:tracePt t="169989" x="2536825" y="6099175"/>
          <p14:tracePt t="170004" x="2517775" y="6089650"/>
          <p14:tracePt t="170021" x="2509838" y="6089650"/>
          <p14:tracePt t="170121" x="2527300" y="6089650"/>
          <p14:tracePt t="170134" x="2544763" y="6089650"/>
          <p14:tracePt t="170145" x="2714625" y="6099175"/>
          <p14:tracePt t="170180" x="3116263" y="6170613"/>
          <p14:tracePt t="170180" x="3214688" y="6188075"/>
          <p14:tracePt t="170254" x="3367088" y="6197600"/>
          <p14:tracePt t="170279" x="3482975" y="6197600"/>
          <p14:tracePt t="170291" x="3571875" y="6197600"/>
          <p14:tracePt t="170304" x="3633788" y="6197600"/>
          <p14:tracePt t="170306" x="3687763" y="6197600"/>
          <p14:tracePt t="170321" x="3724275" y="6197600"/>
          <p14:tracePt t="170337" x="3786188" y="6197600"/>
          <p14:tracePt t="170360" x="3813175" y="6197600"/>
          <p14:tracePt t="170372" x="3857625" y="6188075"/>
          <p14:tracePt t="170387" x="3938588" y="6170613"/>
          <p14:tracePt t="170405" x="3956050" y="6170613"/>
          <p14:tracePt t="170421" x="3973513" y="6161088"/>
          <p14:tracePt t="170439" x="3983038" y="6161088"/>
          <p14:tracePt t="170910" x="3973513" y="6161088"/>
          <p14:tracePt t="170922" x="3965575" y="6161088"/>
          <p14:tracePt t="170969" x="3956050" y="6161088"/>
          <p14:tracePt t="171794" x="3938588" y="6161088"/>
          <p14:tracePt t="171806" x="3911600" y="6161088"/>
          <p14:tracePt t="171817" x="3857625" y="6153150"/>
          <p14:tracePt t="171820" x="3776663" y="6143625"/>
          <p14:tracePt t="171837" x="3732213" y="6134100"/>
          <p14:tracePt t="171837" x="3643313" y="6126163"/>
          <p14:tracePt t="171857" x="3517900" y="6116638"/>
          <p14:tracePt t="171871" x="3394075" y="6108700"/>
          <p14:tracePt t="171888" x="3081338" y="6081713"/>
          <p14:tracePt t="171904" x="2911475" y="6081713"/>
          <p14:tracePt t="171921" x="2786063" y="6081713"/>
          <p14:tracePt t="171937" x="2446338" y="6116638"/>
          <p14:tracePt t="171954" x="2286000" y="6143625"/>
          <p14:tracePt t="171970" x="2071688" y="6170613"/>
          <p14:tracePt t="171988" x="1973263" y="6180138"/>
          <p14:tracePt t="172003" x="1901825" y="6188075"/>
          <p14:tracePt t="172020" x="1830388" y="6188075"/>
          <p14:tracePt t="172037" x="1812925" y="6188075"/>
          <p14:tracePt t="172071" x="1803400" y="6197600"/>
          <p14:tracePt t="172097" x="1768475" y="6205538"/>
          <p14:tracePt t="172105" x="1704975" y="6242050"/>
          <p14:tracePt t="172131" x="1679575" y="6242050"/>
          <p14:tracePt t="172139" x="1660525" y="6251575"/>
          <p14:tracePt t="172154" x="1633538" y="6251575"/>
          <p14:tracePt t="172172" x="1625600" y="6251575"/>
          <p14:tracePt t="172306" x="1633538" y="6251575"/>
          <p14:tracePt t="172307" x="1643063" y="6251575"/>
          <p14:tracePt t="173563" x="1643063" y="6259513"/>
          <p14:tracePt t="173625" x="1643063" y="6269038"/>
          <p14:tracePt t="173635" x="1643063" y="6384925"/>
          <p14:tracePt t="173728" x="1643063" y="6402388"/>
          <p14:tracePt t="173759" x="1643063" y="6411913"/>
          <p14:tracePt t="173770" x="1643063" y="6419850"/>
          <p14:tracePt t="173867" x="1625600" y="6446838"/>
          <p14:tracePt t="173879" x="1589088" y="6500813"/>
          <p14:tracePt t="173892" x="1571625" y="6527800"/>
          <p14:tracePt t="173904" x="1562100" y="6554788"/>
          <p14:tracePt t="173910" x="1554163" y="6554788"/>
          <p14:tracePt t="173921" x="1554163" y="6562725"/>
          <p14:tracePt t="173938" x="1544638" y="6562725"/>
          <p14:tracePt t="174136" x="1544638" y="6554788"/>
          <p14:tracePt t="174171" x="1544638" y="6545263"/>
          <p14:tracePt t="174244" x="1544638" y="6537325"/>
          <p14:tracePt t="174258" x="1554163" y="6537325"/>
          <p14:tracePt t="174340" x="1562100" y="6537325"/>
          <p14:tracePt t="174366" x="1571625" y="6537325"/>
          <p14:tracePt t="174413" x="1571625" y="6545263"/>
          <p14:tracePt t="174438" x="1571625" y="6554788"/>
          <p14:tracePt t="174498" x="1562100" y="6562725"/>
          <p14:tracePt t="174510" x="1536700" y="6562725"/>
          <p14:tracePt t="174542" x="1527175" y="6562725"/>
          <p14:tracePt t="174559" x="1517650" y="6562725"/>
          <p14:tracePt t="174584" x="1509713" y="6554788"/>
          <p14:tracePt t="174595" x="1490663" y="6537325"/>
          <p14:tracePt t="174607" x="1473200" y="6500813"/>
          <p14:tracePt t="174611" x="1455738" y="6483350"/>
          <p14:tracePt t="174621" x="1446213" y="6465888"/>
          <p14:tracePt t="174637" x="1428750" y="6446838"/>
          <p14:tracePt t="174655" x="1428750" y="6242050"/>
          <p14:tracePt t="174760" x="1465263" y="6205538"/>
          <p14:tracePt t="174772" x="1482725" y="6188075"/>
          <p14:tracePt t="174787" x="1500188" y="6170613"/>
          <p14:tracePt t="174805" x="1509713" y="6161088"/>
          <p14:tracePt t="174837" x="1536700" y="6153150"/>
          <p14:tracePt t="174853" x="1562100" y="6143625"/>
          <p14:tracePt t="174854" x="1589088" y="6143625"/>
          <p14:tracePt t="174871" x="1687513" y="6134100"/>
          <p14:tracePt t="174887" x="1714500" y="6126163"/>
          <p14:tracePt t="174905" x="1741488" y="6126163"/>
          <p14:tracePt t="174921" x="1768475" y="6126163"/>
          <p14:tracePt t="174939" x="1776413" y="6126163"/>
          <p14:tracePt t="174954" x="1803400" y="6126163"/>
          <p14:tracePt t="174972" x="1822450" y="6134100"/>
          <p14:tracePt t="174987" x="1839913" y="6143625"/>
          <p14:tracePt t="175005" x="1911350" y="6180138"/>
          <p14:tracePt t="175021" x="1946275" y="6242050"/>
          <p14:tracePt t="175037" x="1965325" y="6340475"/>
          <p14:tracePt t="175054" x="2000250" y="6510338"/>
          <p14:tracePt t="175071" x="2000250" y="6581775"/>
          <p14:tracePt t="175087" x="2000250" y="6777038"/>
          <p14:tracePt t="175106" x="2000250" y="6831013"/>
          <p14:tracePt t="175121" x="1990725" y="6848475"/>
          <p14:tracePt t="175138" x="1928813" y="6848475"/>
          <p14:tracePt t="175154" x="1812925" y="6848475"/>
          <p14:tracePt t="175170" x="1751013" y="6848475"/>
          <p14:tracePt t="175187" x="1643063" y="6848475"/>
          <p14:tracePt t="175205" x="1571625" y="6848475"/>
          <p14:tracePt t="175220" x="1482725" y="6848475"/>
          <p14:tracePt t="175237" x="1330325" y="6796088"/>
          <p14:tracePt t="175255" x="1276350" y="6742113"/>
          <p14:tracePt t="175270" x="1187450" y="6456363"/>
          <p14:tracePt t="175288" x="1160463" y="6276975"/>
          <p14:tracePt t="175304" x="1455738" y="5643563"/>
          <p14:tracePt t="175372" x="1562100" y="5634038"/>
          <p14:tracePt t="175393" x="1803400" y="5634038"/>
          <p14:tracePt t="175413" x="1955800" y="5653088"/>
          <p14:tracePt t="175421" x="2179638" y="5813425"/>
          <p14:tracePt t="175437" x="2295525" y="5983288"/>
          <p14:tracePt t="175455" x="2401888" y="6188075"/>
          <p14:tracePt t="175471" x="2419350" y="6251575"/>
          <p14:tracePt t="175487" x="2428875" y="6313488"/>
          <p14:tracePt t="175504" x="2438400" y="6518275"/>
          <p14:tracePt t="175521" x="2438400" y="6572250"/>
          <p14:tracePt t="175537" x="2438400" y="6634163"/>
          <p14:tracePt t="175580" x="2438400" y="6670675"/>
          <p14:tracePt t="176099" x="2428875" y="6670675"/>
          <p14:tracePt t="176136" x="2419350" y="6670675"/>
          <p14:tracePt t="176148" x="2419350" y="6661150"/>
          <p14:tracePt t="176185" x="2411413" y="6653213"/>
          <p14:tracePt t="176197" x="2411413" y="6643688"/>
          <p14:tracePt t="176221" x="2411413" y="6626225"/>
          <p14:tracePt t="176233" x="2411413" y="6589713"/>
          <p14:tracePt t="176244" x="2411413" y="6518275"/>
          <p14:tracePt t="176249" x="2419350" y="6456363"/>
          <p14:tracePt t="176259" x="2438400" y="6394450"/>
          <p14:tracePt t="176271" x="2465388" y="6269038"/>
          <p14:tracePt t="176288" x="2490788" y="6134100"/>
          <p14:tracePt t="176304" x="2544763" y="6000750"/>
          <p14:tracePt t="176322" x="2598738" y="5946775"/>
          <p14:tracePt t="176337" x="2714625" y="5902325"/>
          <p14:tracePt t="176357" x="2803525" y="5894388"/>
          <p14:tracePt t="176371" x="2874963" y="5884863"/>
          <p14:tracePt t="176388" x="2973388" y="5884863"/>
          <p14:tracePt t="176404" x="3027363" y="5884863"/>
          <p14:tracePt t="176421" x="3125788" y="5884863"/>
          <p14:tracePt t="176438" x="3394075" y="6170613"/>
          <p14:tracePt t="176491" x="3411538" y="6259513"/>
          <p14:tracePt t="176504" x="3438525" y="6340475"/>
          <p14:tracePt t="176527" x="3446463" y="6367463"/>
          <p14:tracePt t="176538" x="3465513" y="6402388"/>
          <p14:tracePt t="176554" x="3473450" y="6456363"/>
          <p14:tracePt t="176571" x="3482975" y="6572250"/>
          <p14:tracePt t="176588" x="3490913" y="6616700"/>
          <p14:tracePt t="176605" x="3490913" y="6643688"/>
          <p14:tracePt t="176621" x="3490913" y="6653213"/>
          <p14:tracePt t="176658" x="3490913" y="6661150"/>
          <p14:tracePt t="176659" x="3482975" y="6680200"/>
          <p14:tracePt t="176672" x="3482975" y="6705600"/>
          <p14:tracePt t="176687" x="3473450" y="6724650"/>
          <p14:tracePt t="176705" x="3465513" y="6742113"/>
          <p14:tracePt t="176721" x="3465513" y="6751638"/>
          <p14:tracePt t="176738" x="3455988" y="6751638"/>
          <p14:tracePt t="176805" x="3419475" y="6786563"/>
          <p14:tracePt t="176815" x="3348038" y="6840538"/>
          <p14:tracePt t="176830" x="3268663" y="6848475"/>
          <p14:tracePt t="176838" x="3224213" y="6848475"/>
          <p14:tracePt t="176854" x="3170238" y="6848475"/>
          <p14:tracePt t="176856" x="3143250" y="6848475"/>
          <p14:tracePt t="176871" x="3062288" y="6786563"/>
          <p14:tracePt t="176888" x="3017838" y="6742113"/>
          <p14:tracePt t="176905" x="2973388" y="6705600"/>
          <p14:tracePt t="176921" x="2919413" y="6626225"/>
          <p14:tracePt t="176939" x="2911475" y="6572250"/>
          <p14:tracePt t="176954" x="2901950" y="6510338"/>
          <p14:tracePt t="176971" x="2884488" y="6357938"/>
          <p14:tracePt t="176987" x="2884488" y="6340475"/>
          <p14:tracePt t="177004" x="2884488" y="6323013"/>
          <p14:tracePt t="177021" x="2911475" y="6313488"/>
          <p14:tracePt t="177037" x="2990850" y="6269038"/>
          <p14:tracePt t="177054" x="3108325" y="6215063"/>
          <p14:tracePt t="177070" x="3160713" y="6180138"/>
          <p14:tracePt t="177087" x="3224213" y="6143625"/>
          <p14:tracePt t="177104" x="3429000" y="6054725"/>
          <p14:tracePt t="177122" x="3544888" y="6010275"/>
          <p14:tracePt t="177137" x="3616325" y="6010275"/>
          <p14:tracePt t="177154" x="3884613" y="6116638"/>
          <p14:tracePt t="177170" x="3983038" y="6188075"/>
          <p14:tracePt t="177187" x="4089400" y="6303963"/>
          <p14:tracePt t="177204" x="4108450" y="6375400"/>
          <p14:tracePt t="177220" x="4116388" y="6527800"/>
          <p14:tracePt t="177237" x="4098925" y="6724650"/>
          <p14:tracePt t="177254" x="3983038" y="6840538"/>
          <p14:tracePt t="177271" x="3670300" y="6848475"/>
          <p14:tracePt t="177288" x="3490913" y="6848475"/>
          <p14:tracePt t="177303" x="3303588" y="6848475"/>
          <p14:tracePt t="177320" x="2670175" y="6732588"/>
          <p14:tracePt t="177337" x="2214563" y="6483350"/>
          <p14:tracePt t="177372" x="2187575" y="6456363"/>
          <p14:tracePt t="178221" x="2187575" y="6446838"/>
          <p14:tracePt t="178234" x="2187575" y="6429375"/>
          <p14:tracePt t="178245" x="2214563" y="6411913"/>
          <p14:tracePt t="178257" x="2241550" y="6375400"/>
          <p14:tracePt t="178276" x="2286000" y="6340475"/>
          <p14:tracePt t="178277" x="2330450" y="6323013"/>
          <p14:tracePt t="178286" x="2438400" y="6286500"/>
          <p14:tracePt t="178303" x="2652713" y="6259513"/>
          <p14:tracePt t="178320" x="2795588" y="6251575"/>
          <p14:tracePt t="178337" x="2955925" y="6242050"/>
          <p14:tracePt t="178337" x="3098800" y="6242050"/>
          <p14:tracePt t="178355" x="3205163" y="6242050"/>
          <p14:tracePt t="178370" x="3313113" y="6269038"/>
          <p14:tracePt t="178386" x="3482975" y="6348413"/>
          <p14:tracePt t="178386" x="3625850" y="6438900"/>
          <p14:tracePt t="178405" x="3776663" y="6562725"/>
          <p14:tracePt t="178420" x="3911600" y="6670675"/>
          <p14:tracePt t="178438" x="4133850" y="6786563"/>
          <p14:tracePt t="178454" x="4214813" y="6831013"/>
          <p14:tracePt t="178471" x="4268788" y="6848475"/>
          <p14:tracePt t="178487" x="4322763" y="6848475"/>
          <p14:tracePt t="178504" x="4348163" y="6848475"/>
          <p14:tracePt t="178520" x="4367213" y="6848475"/>
          <p14:tracePt t="178538" x="4375150" y="6848475"/>
          <p14:tracePt t="178553" x="4394200" y="6848475"/>
          <p14:tracePt t="178571" x="4411663" y="6848475"/>
          <p14:tracePt t="178587" x="4419600" y="6848475"/>
          <p14:tracePt t="178603" x="4429125" y="6848475"/>
          <p14:tracePt t="178741" x="4419600" y="6848475"/>
          <p14:tracePt t="178754" x="4402138" y="6831013"/>
          <p14:tracePt t="178756" x="4330700" y="6804025"/>
          <p14:tracePt t="178769" x="4251325" y="6724650"/>
          <p14:tracePt t="178781" x="4187825" y="6589713"/>
          <p14:tracePt t="178804" x="4108450" y="6411913"/>
          <p14:tracePt t="178805" x="4098925" y="6348413"/>
          <p14:tracePt t="178821" x="4098925" y="6330950"/>
          <p14:tracePt t="178836" x="4116388" y="6323013"/>
          <p14:tracePt t="178856" x="4241800" y="6303963"/>
          <p14:tracePt t="178870" x="4330700" y="6286500"/>
          <p14:tracePt t="178888" x="4518025" y="6259513"/>
          <p14:tracePt t="178903" x="4751388" y="6259513"/>
          <p14:tracePt t="178921" x="4983163" y="6286500"/>
          <p14:tracePt t="178937" x="5108575" y="6303963"/>
          <p14:tracePt t="178954" x="5259388" y="6340475"/>
          <p14:tracePt t="178970" x="5429250" y="6394450"/>
          <p14:tracePt t="178988" x="5473700" y="6438900"/>
          <p14:tracePt t="179004" x="5491163" y="6483350"/>
          <p14:tracePt t="179004" x="5500688" y="6518275"/>
          <p14:tracePt t="179022" x="5500688" y="6537325"/>
          <p14:tracePt t="179037" x="5500688" y="6545263"/>
          <p14:tracePt t="179054" x="5500688" y="6554788"/>
          <p14:tracePt t="179071" x="5491163" y="6554788"/>
          <p14:tracePt t="179087" x="5429250" y="6589713"/>
          <p14:tracePt t="179104" x="5268913" y="6634163"/>
          <p14:tracePt t="179142" x="5214938" y="6643688"/>
          <p14:tracePt t="179155" x="5108575" y="6653213"/>
          <p14:tracePt t="179156" x="4956175" y="6688138"/>
          <p14:tracePt t="179171" x="4714875" y="6680200"/>
          <p14:tracePt t="179196" x="4608513" y="6626225"/>
          <p14:tracePt t="179204" x="4456113" y="6537325"/>
          <p14:tracePt t="179221" x="4322763" y="6411913"/>
          <p14:tracePt t="179237" x="4160838" y="6251575"/>
          <p14:tracePt t="179254" x="4125913" y="6153150"/>
          <p14:tracePt t="179271" x="4098925" y="6099175"/>
          <p14:tracePt t="179287" x="4098925" y="6054725"/>
          <p14:tracePt t="179338" x="4098925" y="6062663"/>
          <p14:tracePt t="179350" x="4108450" y="6081713"/>
          <p14:tracePt t="179360" x="4133850" y="6089650"/>
          <p14:tracePt t="179373" x="4197350" y="6108700"/>
          <p14:tracePt t="179374" x="4286250" y="6143625"/>
          <p14:tracePt t="179387" x="4367213" y="6170613"/>
          <p14:tracePt t="179404" x="4419600" y="6197600"/>
          <p14:tracePt t="179420" x="4537075" y="6303963"/>
          <p14:tracePt t="179438" x="4697413" y="6473825"/>
          <p14:tracePt t="179453" x="4830763" y="6608763"/>
          <p14:tracePt t="179471" x="4867275" y="6643688"/>
          <p14:tracePt t="179487" x="4902200" y="6715125"/>
          <p14:tracePt t="179505" x="4929188" y="6848475"/>
          <p14:tracePt t="179520" x="4938713" y="6848475"/>
          <p14:tracePt t="179568" x="4911725" y="6848475"/>
          <p14:tracePt t="179579" x="4875213" y="6848475"/>
          <p14:tracePt t="179591" x="4741863" y="6848475"/>
          <p14:tracePt t="179594" x="4643438" y="6848475"/>
          <p14:tracePt t="179604" x="4562475" y="6840538"/>
          <p14:tracePt t="179620" x="4465638" y="6786563"/>
          <p14:tracePt t="179638" x="4197350" y="6510338"/>
          <p14:tracePt t="179654" x="4187825" y="6473825"/>
          <p14:tracePt t="179670" x="4224338" y="6473825"/>
          <p14:tracePt t="181446" x="4224338" y="6456363"/>
          <p14:tracePt t="181453" x="4224338" y="6446838"/>
          <p14:tracePt t="181494" x="4224338" y="6438900"/>
          <p14:tracePt t="181531" x="4224338" y="6419850"/>
          <p14:tracePt t="181544" x="4232275" y="6411913"/>
          <p14:tracePt t="181556" x="4286250" y="6394450"/>
          <p14:tracePt t="181557" x="4322763" y="6375400"/>
          <p14:tracePt t="181570" x="4375150" y="6357938"/>
          <p14:tracePt t="181587" x="4446588" y="6348413"/>
          <p14:tracePt t="181603" x="4697413" y="6348413"/>
          <p14:tracePt t="181621" x="4813300" y="6348413"/>
          <p14:tracePt t="181636" x="5062538" y="6384925"/>
          <p14:tracePt t="181655" x="5160963" y="6411913"/>
          <p14:tracePt t="181670" x="5232400" y="6483350"/>
          <p14:tracePt t="181687" x="5322888" y="6634163"/>
          <p14:tracePt t="181703" x="5348288" y="6688138"/>
          <p14:tracePt t="181720" x="5357813" y="6715125"/>
          <p14:tracePt t="181737" x="5367338" y="6742113"/>
          <p14:tracePt t="181754" x="5367338" y="6751638"/>
          <p14:tracePt t="181770" x="5367338" y="6759575"/>
          <p14:tracePt t="181835" x="5357813" y="6759575"/>
          <p14:tracePt t="181858" x="5348288" y="6759575"/>
          <p14:tracePt t="181871" x="5340350" y="6759575"/>
          <p14:tracePt t="181895" x="5340350" y="6751638"/>
          <p14:tracePt t="181904" x="5357813" y="6697663"/>
          <p14:tracePt t="181993" x="5795963" y="6608763"/>
          <p14:tracePt t="182076" x="6000750" y="6581775"/>
          <p14:tracePt t="182086" x="6348413" y="6572250"/>
          <p14:tracePt t="182104" x="6562725" y="6572250"/>
          <p14:tracePt t="182119" x="6697663" y="6572250"/>
          <p14:tracePt t="182119" x="6777038" y="6572250"/>
          <p14:tracePt t="182138" x="6840538" y="6581775"/>
          <p14:tracePt t="182153" x="6867525" y="6589713"/>
          <p14:tracePt t="182170" x="6902450" y="6599238"/>
          <p14:tracePt t="182210" x="6902450" y="6608763"/>
          <p14:tracePt t="186334" x="6884988" y="6608763"/>
          <p14:tracePt t="186346" x="6875463" y="6608763"/>
          <p14:tracePt t="186347" x="6527800" y="6848475"/>
          <p14:tracePt t="186409" x="6438900" y="6848475"/>
          <p14:tracePt t="186410" x="6072188" y="6848475"/>
          <p14:tracePt t="186420" x="5795963" y="6848475"/>
          <p14:tracePt t="186437" x="5384800" y="6848475"/>
          <p14:tracePt t="186453" x="4803775" y="6848475"/>
          <p14:tracePt t="186470" x="4446588" y="6848475"/>
          <p14:tracePt t="186486" x="4116388" y="6848475"/>
          <p14:tracePt t="186503" x="3473450" y="6848475"/>
          <p14:tracePt t="186520" x="3251200" y="6848475"/>
          <p14:tracePt t="186537" x="2652713" y="6813550"/>
          <p14:tracePt t="186553" x="2303463" y="6751638"/>
          <p14:tracePt t="186570" x="2017713" y="6705600"/>
          <p14:tracePt t="186587" x="1598613" y="6626225"/>
          <p14:tracePt t="186605" x="1357313" y="6589713"/>
          <p14:tracePt t="186619" x="1133475" y="6537325"/>
          <p14:tracePt t="186637" x="1062038" y="6510338"/>
          <p14:tracePt t="186653" x="1000125" y="6491288"/>
          <p14:tracePt t="186670" x="830263" y="6446838"/>
          <p14:tracePt t="186686" x="776288" y="6419850"/>
          <p14:tracePt t="186703" x="750888" y="6411913"/>
          <p14:tracePt t="186719" x="741363" y="6402388"/>
          <p14:tracePt t="186770" x="768350" y="6402388"/>
          <p14:tracePt t="186781" x="803275" y="6402388"/>
          <p14:tracePt t="186785" x="830263" y="6402388"/>
          <p14:tracePt t="186806" x="857250" y="6402388"/>
          <p14:tracePt t="186820" x="884238" y="6402388"/>
          <p14:tracePt t="186821" x="946150" y="6402388"/>
          <p14:tracePt t="186869" x="982663" y="6402388"/>
          <p14:tracePt t="186870" x="1027113" y="6411913"/>
          <p14:tracePt t="186887" x="1169988" y="6429375"/>
          <p14:tracePt t="186903" x="1196975" y="6429375"/>
          <p14:tracePt t="186920" x="1231900" y="6438900"/>
          <p14:tracePt t="186936" x="1303338" y="6456363"/>
          <p14:tracePt t="186955" x="1393825" y="6465888"/>
          <p14:tracePt t="186970" x="1465263" y="6465888"/>
          <p14:tracePt t="186987" x="1571625" y="6473825"/>
          <p14:tracePt t="187002" x="1643063" y="6473825"/>
          <p14:tracePt t="187019" x="1955800" y="6473825"/>
          <p14:tracePt t="187037" x="2133600" y="6473825"/>
          <p14:tracePt t="187053" x="2571750" y="6465888"/>
          <p14:tracePt t="187069" x="3322638" y="6446838"/>
          <p14:tracePt t="187087" x="3786188" y="6446838"/>
          <p14:tracePt t="187103" x="4268788" y="6446838"/>
          <p14:tracePt t="187119" x="5375275" y="6446838"/>
          <p14:tracePt t="187136" x="5786438" y="6446838"/>
          <p14:tracePt t="187153" x="6562725" y="6456363"/>
          <p14:tracePt t="187170" x="6911975" y="6465888"/>
          <p14:tracePt t="187186" x="7180263" y="6465888"/>
          <p14:tracePt t="187204" x="7626350" y="6483350"/>
          <p14:tracePt t="187220" x="7769225" y="6483350"/>
          <p14:tracePt t="187237" x="7875588" y="6491288"/>
          <p14:tracePt t="187253" x="8170863" y="6491288"/>
          <p14:tracePt t="187270" x="8277225" y="6491288"/>
          <p14:tracePt t="187286" x="8375650" y="6491288"/>
          <p14:tracePt t="187286" x="8412163" y="6491288"/>
          <p14:tracePt t="187304" x="8439150" y="6491288"/>
          <p14:tracePt t="187319" x="8447088" y="6491288"/>
          <p14:tracePt t="187336" x="8456613" y="6491288"/>
          <p14:tracePt t="187643" x="8420100" y="6537325"/>
          <p14:tracePt t="188752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age11.jpeg" descr="Tumori ereditari 1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6587" y="3220197"/>
            <a:ext cx="3828749" cy="3201259"/>
          </a:xfrm>
          <a:prstGeom prst="rect">
            <a:avLst/>
          </a:prstGeom>
          <a:ln>
            <a:solidFill/>
            <a:round/>
          </a:ln>
        </p:spPr>
      </p:pic>
      <p:sp>
        <p:nvSpPr>
          <p:cNvPr id="277" name="Shape 277"/>
          <p:cNvSpPr/>
          <p:nvPr/>
        </p:nvSpPr>
        <p:spPr>
          <a:xfrm>
            <a:off x="1216464" y="2113280"/>
            <a:ext cx="7256124" cy="81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60421" lvl="0" indent="-160421" defTabSz="457200">
              <a:buSzPct val="100000"/>
              <a:buChar char="•"/>
            </a:pPr>
            <a:r>
              <a:rPr sz="1600" b="1">
                <a:latin typeface="+mn-lt"/>
                <a:ea typeface="+mn-ea"/>
                <a:cs typeface="+mn-cs"/>
                <a:sym typeface="Helvetica"/>
              </a:rPr>
              <a:t>‘Common Disease, Rare Variant (CDRV)’</a:t>
            </a:r>
          </a:p>
          <a:p>
            <a:pPr lvl="0" defTabSz="457200"/>
            <a:r>
              <a:rPr sz="1600">
                <a:latin typeface="+mn-lt"/>
                <a:ea typeface="+mn-ea"/>
                <a:cs typeface="+mn-cs"/>
                <a:sym typeface="Helvetica"/>
              </a:rPr>
              <a:t>Multiple </a:t>
            </a:r>
            <a:r>
              <a:rPr sz="1600" u="sng">
                <a:latin typeface="+mn-lt"/>
                <a:ea typeface="+mn-ea"/>
                <a:cs typeface="+mn-cs"/>
                <a:sym typeface="Helvetica"/>
              </a:rPr>
              <a:t>rare DNA sequence variations</a:t>
            </a:r>
            <a:r>
              <a:rPr sz="1600">
                <a:latin typeface="+mn-lt"/>
                <a:ea typeface="+mn-ea"/>
                <a:cs typeface="+mn-cs"/>
                <a:sym typeface="Helvetica"/>
              </a:rPr>
              <a:t>, each with relatively </a:t>
            </a:r>
            <a:r>
              <a:rPr sz="1600" u="sng">
                <a:latin typeface="+mn-lt"/>
                <a:ea typeface="+mn-ea"/>
                <a:cs typeface="+mn-cs"/>
                <a:sym typeface="Helvetica"/>
              </a:rPr>
              <a:t>high penetrance</a:t>
            </a:r>
            <a:r>
              <a:rPr sz="1600">
                <a:latin typeface="+mn-lt"/>
                <a:ea typeface="+mn-ea"/>
                <a:cs typeface="+mn-cs"/>
                <a:sym typeface="Helvetica"/>
              </a:rPr>
              <a:t>, are the major contributors to genetic susceptibility to common diseases.</a:t>
            </a:r>
          </a:p>
        </p:txBody>
      </p:sp>
      <p:sp>
        <p:nvSpPr>
          <p:cNvPr id="278" name="Shape 278"/>
          <p:cNvSpPr/>
          <p:nvPr/>
        </p:nvSpPr>
        <p:spPr>
          <a:xfrm>
            <a:off x="233439" y="316230"/>
            <a:ext cx="8677122" cy="65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 defTabSz="457200"/>
            <a:r>
              <a:rPr b="1">
                <a:latin typeface="+mn-lt"/>
                <a:ea typeface="+mn-ea"/>
                <a:cs typeface="+mn-cs"/>
                <a:sym typeface="Helvetica"/>
              </a:rPr>
              <a:t>Growing debate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 over the nature of the genetic contribution to individual susceptibility to common complex diseases such as cancer</a:t>
            </a:r>
          </a:p>
        </p:txBody>
      </p:sp>
      <p:sp>
        <p:nvSpPr>
          <p:cNvPr id="279" name="Shape 279"/>
          <p:cNvSpPr/>
          <p:nvPr/>
        </p:nvSpPr>
        <p:spPr>
          <a:xfrm>
            <a:off x="423939" y="1132205"/>
            <a:ext cx="8296122" cy="81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60421" lvl="0" indent="-160421" algn="just" defTabSz="457200">
              <a:buSzPct val="100000"/>
              <a:buChar char="•"/>
            </a:pPr>
            <a:r>
              <a:rPr sz="1600" b="1">
                <a:latin typeface="+mn-lt"/>
                <a:ea typeface="+mn-ea"/>
                <a:cs typeface="+mn-cs"/>
                <a:sym typeface="Helvetica"/>
              </a:rPr>
              <a:t>‘Common Disease, Common Variant (CDCV)’ </a:t>
            </a:r>
          </a:p>
          <a:p>
            <a:pPr lvl="0" algn="just" defTabSz="457200"/>
            <a:r>
              <a:rPr sz="1600">
                <a:latin typeface="+mn-lt"/>
                <a:ea typeface="+mn-ea"/>
                <a:cs typeface="+mn-cs"/>
                <a:sym typeface="Helvetica"/>
              </a:rPr>
              <a:t>Genetic variations with </a:t>
            </a:r>
            <a:r>
              <a:rPr sz="1600" u="sng">
                <a:latin typeface="+mn-lt"/>
                <a:ea typeface="+mn-ea"/>
                <a:cs typeface="+mn-cs"/>
                <a:sym typeface="Helvetica"/>
              </a:rPr>
              <a:t>appreciable frequency</a:t>
            </a:r>
            <a:r>
              <a:rPr sz="1600">
                <a:latin typeface="+mn-lt"/>
                <a:ea typeface="+mn-ea"/>
                <a:cs typeface="+mn-cs"/>
                <a:sym typeface="Helvetica"/>
              </a:rPr>
              <a:t> in the population, but relatively </a:t>
            </a:r>
            <a:r>
              <a:rPr sz="1600" u="sng">
                <a:latin typeface="+mn-lt"/>
                <a:ea typeface="+mn-ea"/>
                <a:cs typeface="+mn-cs"/>
                <a:sym typeface="Helvetica"/>
              </a:rPr>
              <a:t>low penetrance</a:t>
            </a:r>
            <a:r>
              <a:rPr sz="1600">
                <a:latin typeface="+mn-lt"/>
                <a:ea typeface="+mn-ea"/>
                <a:cs typeface="+mn-cs"/>
                <a:sym typeface="Helvetica"/>
              </a:rPr>
              <a:t>, are the major contributors to genetic susceptibility to common diseases</a:t>
            </a:r>
          </a:p>
        </p:txBody>
      </p:sp>
      <p:sp>
        <p:nvSpPr>
          <p:cNvPr id="280" name="Shape 280"/>
          <p:cNvSpPr/>
          <p:nvPr/>
        </p:nvSpPr>
        <p:spPr>
          <a:xfrm>
            <a:off x="4785892" y="3289207"/>
            <a:ext cx="4241945" cy="3329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defTabSz="457200"/>
            <a:r>
              <a:rPr sz="1400">
                <a:latin typeface="+mn-lt"/>
                <a:ea typeface="+mn-ea"/>
                <a:cs typeface="+mn-cs"/>
                <a:sym typeface="Helvetica"/>
              </a:rPr>
              <a:t>More than 90–95% of the heritable component of a disease has been left unexplained after extensive GWAS interrogation. </a:t>
            </a:r>
          </a:p>
          <a:p>
            <a:pPr lvl="0" defTabSz="457200"/>
            <a:endParaRPr sz="1400">
              <a:latin typeface="+mn-lt"/>
              <a:ea typeface="+mn-ea"/>
              <a:cs typeface="+mn-cs"/>
              <a:sym typeface="Helvetica"/>
            </a:endParaRPr>
          </a:p>
          <a:p>
            <a:pPr lvl="0" defTabSz="457200"/>
            <a:r>
              <a:rPr sz="1400" b="1">
                <a:latin typeface="+mn-lt"/>
                <a:ea typeface="+mn-ea"/>
                <a:cs typeface="+mn-cs"/>
                <a:sym typeface="Helvetica"/>
              </a:rPr>
              <a:t>This suggests that individual </a:t>
            </a:r>
            <a:r>
              <a:rPr sz="1400" b="1" u="sng">
                <a:latin typeface="+mn-lt"/>
                <a:ea typeface="+mn-ea"/>
                <a:cs typeface="+mn-cs"/>
                <a:sym typeface="Helvetica"/>
              </a:rPr>
              <a:t>common inherited variations are not likely</a:t>
            </a:r>
            <a:r>
              <a:rPr sz="1400" b="1">
                <a:latin typeface="+mn-lt"/>
                <a:ea typeface="+mn-ea"/>
                <a:cs typeface="+mn-cs"/>
                <a:sym typeface="Helvetica"/>
              </a:rPr>
              <a:t> to explain the majority of common chronic disease prevalence </a:t>
            </a:r>
          </a:p>
          <a:p>
            <a:pPr lvl="0" defTabSz="457200"/>
            <a:endParaRPr sz="1400">
              <a:latin typeface="+mn-lt"/>
              <a:ea typeface="+mn-ea"/>
              <a:cs typeface="+mn-cs"/>
              <a:sym typeface="Helvetica"/>
            </a:endParaRPr>
          </a:p>
          <a:p>
            <a:pPr lvl="0" defTabSz="457200"/>
            <a:r>
              <a:rPr sz="1400">
                <a:latin typeface="+mn-lt"/>
                <a:ea typeface="+mn-ea"/>
                <a:cs typeface="+mn-cs"/>
                <a:sym typeface="Helvetica"/>
              </a:rPr>
              <a:t>GWA studies have reached their limits in the identification of common variations contributing to common diseases </a:t>
            </a:r>
          </a:p>
          <a:p>
            <a:pPr lvl="0" defTabSz="457200"/>
            <a:r>
              <a:rPr sz="1400">
                <a:latin typeface="+mn-lt"/>
                <a:ea typeface="+mn-ea"/>
                <a:cs typeface="+mn-cs"/>
                <a:sym typeface="Helvetica"/>
              </a:rPr>
              <a:t>This opens the door for the discovery of </a:t>
            </a:r>
            <a:r>
              <a:rPr sz="1400" b="1" u="sng">
                <a:latin typeface="+mn-lt"/>
                <a:ea typeface="+mn-ea"/>
                <a:cs typeface="+mn-cs"/>
                <a:sym typeface="Helvetica"/>
              </a:rPr>
              <a:t>multiple rare variations that contribute to common diseases</a:t>
            </a:r>
            <a:r>
              <a:rPr sz="1400">
                <a:latin typeface="+mn-lt"/>
                <a:ea typeface="+mn-ea"/>
                <a:cs typeface="+mn-cs"/>
                <a:sym typeface="Helvetica"/>
              </a:rPr>
              <a:t> (or possibly other forms of genetic and epigenetic variation).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18254"/>
      </p:ext>
    </p:extLst>
  </p:cSld>
  <p:clrMapOvr>
    <a:masterClrMapping/>
  </p:clrMapOvr>
  <p:transition spd="med" advTm="104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50825" y="152399"/>
            <a:ext cx="8766175" cy="633873"/>
          </a:xfrm>
          <a:prstGeom prst="rect">
            <a:avLst/>
          </a:prstGeom>
          <a:ln w="19050">
            <a:solidFill>
              <a:srgbClr val="C21927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457200"/>
            <a:r>
              <a:rPr sz="2400">
                <a:solidFill>
                  <a:srgbClr val="C21927"/>
                </a:solidFill>
                <a:latin typeface="Arial Bold"/>
                <a:ea typeface="Arial Bold"/>
                <a:cs typeface="Arial Bold"/>
                <a:sym typeface="Arial Bold"/>
              </a:rPr>
              <a:t>THE SPECTRUM OF HUMAN CHARACTERS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algn="ctr" defTabSz="457200"/>
            <a:r>
              <a:rPr>
                <a:latin typeface="Arial Bold"/>
                <a:ea typeface="Arial Bold"/>
                <a:cs typeface="Arial Bold"/>
                <a:sym typeface="Arial Bold"/>
              </a:rPr>
              <a:t>few characters are purely mendelian, purely polygenic or purely environmental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12724" y="1114423"/>
            <a:ext cx="8699361" cy="5494845"/>
            <a:chOff x="0" y="0"/>
            <a:chExt cx="8699359" cy="5494843"/>
          </a:xfrm>
        </p:grpSpPr>
        <p:sp>
          <p:nvSpPr>
            <p:cNvPr id="11" name="Shape 11"/>
            <p:cNvSpPr/>
            <p:nvPr/>
          </p:nvSpPr>
          <p:spPr>
            <a:xfrm>
              <a:off x="0" y="5057776"/>
              <a:ext cx="1526787" cy="437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457200">
                <a:defRPr sz="2400">
                  <a:solidFill>
                    <a:srgbClr val="C21927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400">
                  <a:solidFill>
                    <a:srgbClr val="C21927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</a:rPr>
                <a:t>polygenic</a:t>
              </a:r>
            </a:p>
          </p:txBody>
        </p:sp>
        <p:sp>
          <p:nvSpPr>
            <p:cNvPr id="12" name="Shape 12"/>
            <p:cNvSpPr/>
            <p:nvPr/>
          </p:nvSpPr>
          <p:spPr>
            <a:xfrm>
              <a:off x="3540125" y="0"/>
              <a:ext cx="1780985" cy="437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457200">
                <a:defRPr sz="2400">
                  <a:solidFill>
                    <a:srgbClr val="C21927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400">
                  <a:solidFill>
                    <a:srgbClr val="C21927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</a:rPr>
                <a:t>single gene</a:t>
              </a:r>
            </a:p>
          </p:txBody>
        </p:sp>
        <p:sp>
          <p:nvSpPr>
            <p:cNvPr id="13" name="Shape 13"/>
            <p:cNvSpPr/>
            <p:nvPr/>
          </p:nvSpPr>
          <p:spPr>
            <a:xfrm>
              <a:off x="3902075" y="638175"/>
              <a:ext cx="990601" cy="4419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200"/>
                  </a:moveTo>
                  <a:lnTo>
                    <a:pt x="5400" y="162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200"/>
                  </a:lnTo>
                  <a:lnTo>
                    <a:pt x="21600" y="162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EFDF95">
                <a:alpha val="58038"/>
              </a:srgbClr>
            </a:solidFill>
            <a:ln w="12700" cap="flat">
              <a:noFill/>
              <a:miter lim="400000"/>
            </a:ln>
            <a:effectLst>
              <a:outerShdw blurRad="63500" dist="38091" dir="20580074" rotWithShape="0">
                <a:srgbClr val="000000">
                  <a:alpha val="69999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457200">
                <a:defRPr>
                  <a:latin typeface="Arial Bold"/>
                  <a:ea typeface="Arial Bold"/>
                  <a:cs typeface="Arial Bold"/>
                  <a:sym typeface="Arial Bold"/>
                </a:defRPr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6511925" y="5057776"/>
              <a:ext cx="2187435" cy="437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457200">
                <a:defRPr sz="2400">
                  <a:solidFill>
                    <a:srgbClr val="C21927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effectLst/>
                </a:defRPr>
              </a:pPr>
              <a:r>
                <a:rPr sz="2400">
                  <a:solidFill>
                    <a:srgbClr val="C21927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</a:rPr>
                <a:t>environmental</a:t>
              </a:r>
            </a:p>
          </p:txBody>
        </p:sp>
        <p:sp>
          <p:nvSpPr>
            <p:cNvPr id="15" name="Shape 15"/>
            <p:cNvSpPr/>
            <p:nvPr/>
          </p:nvSpPr>
          <p:spPr>
            <a:xfrm rot="1923593">
              <a:off x="2763837" y="3062288"/>
              <a:ext cx="5013327" cy="1128714"/>
            </a:xfrm>
            <a:prstGeom prst="rightArrow">
              <a:avLst>
                <a:gd name="adj1" fmla="val 50000"/>
                <a:gd name="adj2" fmla="val 111041"/>
              </a:avLst>
            </a:prstGeom>
            <a:solidFill>
              <a:srgbClr val="BBE0E3">
                <a:alpha val="36862"/>
              </a:srgbClr>
            </a:solidFill>
            <a:ln w="12700" cap="flat">
              <a:noFill/>
              <a:miter lim="400000"/>
            </a:ln>
            <a:effectLst>
              <a:outerShdw blurRad="63500" dist="38087" dir="19139976" rotWithShape="0">
                <a:srgbClr val="000000">
                  <a:alpha val="6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457200">
                <a:defRPr>
                  <a:latin typeface="Arial Bold"/>
                  <a:ea typeface="Arial Bold"/>
                  <a:cs typeface="Arial Bold"/>
                  <a:sym typeface="Arial Bold"/>
                </a:defRPr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3698138" y="1442573"/>
              <a:ext cx="1360372" cy="375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457200">
                <a:defRPr sz="20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2000"/>
                <a:t>mendelian</a:t>
              </a:r>
            </a:p>
          </p:txBody>
        </p:sp>
        <p:sp>
          <p:nvSpPr>
            <p:cNvPr id="17" name="Shape 17"/>
            <p:cNvSpPr/>
            <p:nvPr/>
          </p:nvSpPr>
          <p:spPr>
            <a:xfrm>
              <a:off x="3162182" y="2408221"/>
              <a:ext cx="2518007" cy="375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457200">
                <a:defRPr sz="20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2000"/>
                <a:t>reduced penetrance</a:t>
              </a:r>
            </a:p>
          </p:txBody>
        </p:sp>
        <p:sp>
          <p:nvSpPr>
            <p:cNvPr id="18" name="Shape 18"/>
            <p:cNvSpPr/>
            <p:nvPr/>
          </p:nvSpPr>
          <p:spPr>
            <a:xfrm>
              <a:off x="2157621" y="3455696"/>
              <a:ext cx="4578160" cy="375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457200">
                <a:defRPr sz="2000"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/>
              </a:pPr>
              <a:r>
                <a:rPr sz="2000"/>
                <a:t>multifactorial with single major locus</a:t>
              </a:r>
            </a:p>
          </p:txBody>
        </p:sp>
        <p:sp>
          <p:nvSpPr>
            <p:cNvPr id="19" name="Shape 19"/>
            <p:cNvSpPr/>
            <p:nvPr/>
          </p:nvSpPr>
          <p:spPr>
            <a:xfrm>
              <a:off x="3597275" y="4219576"/>
              <a:ext cx="1539475" cy="350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457200">
                <a:defRPr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/>
              <a:r>
                <a:t>multifactorial</a:t>
              </a:r>
            </a:p>
          </p:txBody>
        </p:sp>
        <p:sp>
          <p:nvSpPr>
            <p:cNvPr id="20" name="Shape 20"/>
            <p:cNvSpPr/>
            <p:nvPr/>
          </p:nvSpPr>
          <p:spPr>
            <a:xfrm rot="18427738">
              <a:off x="1700123" y="2377303"/>
              <a:ext cx="1250951" cy="437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457200">
                <a:defRPr sz="2400">
                  <a:solidFill>
                    <a:srgbClr val="C21927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C21927"/>
                  </a:solidFill>
                </a:rPr>
                <a:t>genetic</a:t>
              </a:r>
            </a:p>
          </p:txBody>
        </p:sp>
        <p:sp>
          <p:nvSpPr>
            <p:cNvPr id="21" name="Shape 21"/>
            <p:cNvSpPr/>
            <p:nvPr/>
          </p:nvSpPr>
          <p:spPr>
            <a:xfrm>
              <a:off x="1025524" y="638175"/>
              <a:ext cx="6705602" cy="4419602"/>
            </a:xfrm>
            <a:prstGeom prst="triangl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457200">
                <a:defRPr>
                  <a:latin typeface="Arial Bold"/>
                  <a:ea typeface="Arial Bold"/>
                  <a:cs typeface="Arial Bold"/>
                  <a:sym typeface="Arial Bold"/>
                </a:defRPr>
              </a:pPr>
              <a:endParaRPr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97302"/>
      </p:ext>
    </p:extLst>
  </p:cSld>
  <p:clrMapOvr>
    <a:masterClrMapping/>
  </p:clrMapOvr>
  <p:transition spd="med" advTm="839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280" x="9525" y="1347788"/>
          <p14:tracePt t="13280" x="9525" y="1357313"/>
          <p14:tracePt t="13438" x="9525" y="1366838"/>
          <p14:tracePt t="13462" x="9525" y="1374775"/>
          <p14:tracePt t="13485" x="0" y="1374775"/>
          <p14:tracePt t="13558" x="0" y="1347788"/>
          <p14:tracePt t="13567" x="0" y="1295400"/>
          <p14:tracePt t="13582" x="0" y="1231900"/>
          <p14:tracePt t="13595" x="0" y="1179513"/>
          <p14:tracePt t="13596" x="0" y="1143000"/>
          <p14:tracePt t="13610" x="0" y="1044575"/>
          <p14:tracePt t="13626" x="53975" y="768350"/>
          <p14:tracePt t="13644" x="428625" y="330200"/>
          <p14:tracePt t="13660" x="679450" y="9525"/>
          <p14:tracePt t="13676" x="1276350" y="0"/>
          <p14:tracePt t="13693" x="1660525" y="687388"/>
          <p14:tracePt t="13733" x="1795463" y="1027113"/>
          <p14:tracePt t="13743" x="1928813" y="1419225"/>
          <p14:tracePt t="13759" x="2036763" y="2054225"/>
          <p14:tracePt t="13777" x="2054225" y="2179638"/>
          <p14:tracePt t="13792" x="2054225" y="2224088"/>
          <p14:tracePt t="13810" x="2009775" y="2259013"/>
          <p14:tracePt t="13828" x="1973263" y="2259013"/>
          <p14:tracePt t="13843" x="1919288" y="2241550"/>
          <p14:tracePt t="13860" x="1847850" y="2116138"/>
          <p14:tracePt t="13876" x="1812925" y="1857375"/>
          <p14:tracePt t="13908" x="1812925" y="1803400"/>
          <p14:tracePt t="13926" x="1812925" y="1795463"/>
          <p14:tracePt t="13927" x="1830388" y="1795463"/>
          <p14:tracePt t="13942" x="2251075" y="2036763"/>
          <p14:tracePt t="13960" x="2490788" y="2205038"/>
          <p14:tracePt t="13976" x="2857500" y="2482850"/>
          <p14:tracePt t="13993" x="3303588" y="3116263"/>
          <p14:tracePt t="14009" x="3438525" y="3357563"/>
          <p14:tracePt t="14026" x="3857625" y="4419600"/>
          <p14:tracePt t="14065" x="3902075" y="4741863"/>
          <p14:tracePt t="14076" x="3929063" y="5116513"/>
          <p14:tracePt t="14076" x="3902075" y="5187950"/>
          <p14:tracePt t="14114" x="3822700" y="5232400"/>
          <p14:tracePt t="14128" x="3741738" y="5268913"/>
          <p14:tracePt t="14129" x="3670300" y="5268913"/>
          <p14:tracePt t="14143" x="3608388" y="5259388"/>
          <p14:tracePt t="14160" x="3330575" y="5160963"/>
          <p14:tracePt t="14176" x="3241675" y="5116513"/>
          <p14:tracePt t="14192" x="3179763" y="5089525"/>
          <p14:tracePt t="14210" x="3081338" y="5037138"/>
          <p14:tracePt t="14229" x="3027363" y="5000625"/>
          <p14:tracePt t="14243" x="2973388" y="4938713"/>
          <p14:tracePt t="14259" x="2776538" y="4652963"/>
          <p14:tracePt t="14277" x="2732088" y="4554538"/>
          <p14:tracePt t="14293" x="2660650" y="4303713"/>
          <p14:tracePt t="14311" x="2643188" y="4197350"/>
          <p14:tracePt t="14326" x="2633663" y="4143375"/>
          <p14:tracePt t="14343" x="2633663" y="4116388"/>
          <p14:tracePt t="14360" x="2633663" y="4108450"/>
          <p14:tracePt t="14377" x="2633663" y="4098925"/>
          <p14:tracePt t="14393" x="2633663" y="4089400"/>
          <p14:tracePt t="14410" x="2633663" y="3990975"/>
          <p14:tracePt t="14426" x="2633663" y="3813175"/>
          <p14:tracePt t="14443" x="2652713" y="3571875"/>
          <p14:tracePt t="14459" x="2670175" y="3527425"/>
          <p14:tracePt t="14477" x="2679700" y="3500438"/>
          <p14:tracePt t="14493" x="2894013" y="3438525"/>
          <p14:tracePt t="14542" x="2965450" y="3419475"/>
          <p14:tracePt t="14559" x="3197225" y="3394075"/>
          <p14:tracePt t="14578" x="3276600" y="3394075"/>
          <p14:tracePt t="14593" x="3340100" y="3402013"/>
          <p14:tracePt t="14610" x="3438525" y="3482975"/>
          <p14:tracePt t="14626" x="3490913" y="3660775"/>
          <p14:tracePt t="14643" x="3536950" y="3946525"/>
          <p14:tracePt t="14659" x="3500438" y="4446588"/>
          <p14:tracePt t="14677" x="3438525" y="4660900"/>
          <p14:tracePt t="14693" x="3197225" y="4938713"/>
          <p14:tracePt t="14711" x="3009900" y="5027613"/>
          <p14:tracePt t="14728" x="2857500" y="5089525"/>
          <p14:tracePt t="14743" x="2419350" y="5153025"/>
          <p14:tracePt t="14760" x="2268538" y="5153025"/>
          <p14:tracePt t="14776" x="2160588" y="5153025"/>
          <p14:tracePt t="14794" x="1928813" y="5108575"/>
          <p14:tracePt t="14817" x="1758950" y="5062538"/>
          <p14:tracePt t="14827" x="1562100" y="4991100"/>
          <p14:tracePt t="14843" x="1490663" y="4946650"/>
          <p14:tracePt t="14860" x="1419225" y="4867275"/>
          <p14:tracePt t="14876" x="1268413" y="4643438"/>
          <p14:tracePt t="14894" x="1241425" y="4572000"/>
          <p14:tracePt t="14909" x="1679575" y="3973513"/>
          <p14:tracePt t="14981" x="2009775" y="3857625"/>
          <p14:tracePt t="15006" x="2366963" y="3786188"/>
          <p14:tracePt t="15034" x="2652713" y="3741738"/>
          <p14:tracePt t="15048" x="2759075" y="3724275"/>
          <p14:tracePt t="15049" x="2874963" y="3714750"/>
          <p14:tracePt t="15092" x="2884488" y="3714750"/>
          <p14:tracePt t="15123" x="2901950" y="3732213"/>
          <p14:tracePt t="15143" x="2928938" y="3813175"/>
          <p14:tracePt t="15145" x="2938463" y="3929063"/>
          <p14:tracePt t="15159" x="2946400" y="4108450"/>
          <p14:tracePt t="15175" x="2946400" y="4232275"/>
          <p14:tracePt t="15175" x="2938463" y="4402138"/>
          <p14:tracePt t="15193" x="2901950" y="4589463"/>
          <p14:tracePt t="15208" x="2857500" y="4776788"/>
          <p14:tracePt t="15228" x="2803525" y="4938713"/>
          <p14:tracePt t="15242" x="2768600" y="5000625"/>
          <p14:tracePt t="15259" x="2714625" y="5045075"/>
          <p14:tracePt t="15276" x="2517775" y="5072063"/>
          <p14:tracePt t="15292" x="2419350" y="5062538"/>
          <p14:tracePt t="15309" x="2357438" y="5018088"/>
          <p14:tracePt t="15325" x="2241550" y="4803775"/>
          <p14:tracePt t="15343" x="2152650" y="4465638"/>
          <p14:tracePt t="15358" x="2125663" y="4251325"/>
          <p14:tracePt t="15376" x="2125663" y="4098925"/>
          <p14:tracePt t="15392" x="2160588" y="3894138"/>
          <p14:tracePt t="15409" x="2446338" y="3313113"/>
          <p14:tracePt t="15425" x="2687638" y="3054350"/>
          <p14:tracePt t="15443" x="3009900" y="2803525"/>
          <p14:tracePt t="15458" x="3616325" y="2490788"/>
          <p14:tracePt t="15476" x="3776663" y="2419350"/>
          <p14:tracePt t="15492" x="3983038" y="2401888"/>
          <p14:tracePt t="15510" x="4071938" y="2411413"/>
          <p14:tracePt t="15525" x="4098925" y="2438400"/>
          <p14:tracePt t="15542" x="4116388" y="2482850"/>
          <p14:tracePt t="15558" x="4116388" y="2500313"/>
          <p14:tracePt t="15575" x="4098925" y="2527300"/>
          <p14:tracePt t="15592" x="4062413" y="2554288"/>
          <p14:tracePt t="15609" x="4044950" y="2554288"/>
          <p14:tracePt t="15625" x="4010025" y="2598738"/>
          <p14:tracePt t="15642" x="3973513" y="2705100"/>
          <p14:tracePt t="15659" x="3929063" y="2822575"/>
          <p14:tracePt t="15675" x="3813175" y="3009900"/>
          <p14:tracePt t="15693" x="3697288" y="3160713"/>
          <p14:tracePt t="15710" x="3571875" y="3330575"/>
          <p14:tracePt t="15726" x="3429000" y="3490913"/>
          <p14:tracePt t="15744" x="3330575" y="3554413"/>
          <p14:tracePt t="15760" x="3089275" y="3598863"/>
          <p14:tracePt t="15776" x="2982913" y="3608388"/>
          <p14:tracePt t="15792" x="2919413" y="3608388"/>
          <p14:tracePt t="15809" x="2795588" y="3562350"/>
          <p14:tracePt t="15827" x="2697163" y="3509963"/>
          <p14:tracePt t="15842" x="2616200" y="3446463"/>
          <p14:tracePt t="15842" x="2544763" y="3357563"/>
          <p14:tracePt t="15860" x="2500313" y="3259138"/>
          <p14:tracePt t="15876" x="2455863" y="3179763"/>
          <p14:tracePt t="15893" x="2438400" y="3089275"/>
          <p14:tracePt t="15915" x="2428875" y="3062288"/>
          <p14:tracePt t="15926" x="2428875" y="3054350"/>
          <p14:tracePt t="15942" x="2428875" y="3027363"/>
          <p14:tracePt t="15960" x="2428875" y="3017838"/>
          <p14:tracePt t="15976" x="2428875" y="3000375"/>
          <p14:tracePt t="15976" x="2428875" y="2990850"/>
          <p14:tracePt t="15994" x="2446338" y="2928938"/>
          <p14:tracePt t="16009" x="2697163" y="2751138"/>
          <p14:tracePt t="16062" x="2795588" y="2697163"/>
          <p14:tracePt t="17908" x="2795588" y="2687638"/>
          <p14:tracePt t="17944" x="2840038" y="2670175"/>
          <p14:tracePt t="17958" x="2884488" y="2643188"/>
          <p14:tracePt t="17968" x="2938463" y="2598738"/>
          <p14:tracePt t="17984" x="2982913" y="2554288"/>
          <p14:tracePt t="17993" x="3071813" y="2500313"/>
          <p14:tracePt t="17994" x="3251200" y="2428875"/>
          <p14:tracePt t="18009" x="3357563" y="2401888"/>
          <p14:tracePt t="18026" x="3768725" y="2374900"/>
          <p14:tracePt t="18043" x="3902075" y="2374900"/>
          <p14:tracePt t="18059" x="4098925" y="2374900"/>
          <p14:tracePt t="18098" x="4133850" y="2374900"/>
          <p14:tracePt t="18109" x="4251325" y="2401888"/>
          <p14:tracePt t="18127" x="4313238" y="2419350"/>
          <p14:tracePt t="18143" x="4357688" y="2438400"/>
          <p14:tracePt t="18158" x="4384675" y="2473325"/>
          <p14:tracePt t="18176" x="4394200" y="2482850"/>
          <p14:tracePt t="18192" x="4394200" y="2500313"/>
          <p14:tracePt t="18226" x="4224338" y="2428875"/>
          <p14:tracePt t="18296" x="4187825" y="2384425"/>
          <p14:tracePt t="18309" x="4108450" y="2339975"/>
          <p14:tracePt t="18325" x="4027488" y="2286000"/>
          <p14:tracePt t="18343" x="3884613" y="2152650"/>
          <p14:tracePt t="18359" x="3830638" y="2009775"/>
          <p14:tracePt t="18376" x="3813175" y="1893888"/>
          <p14:tracePt t="18392" x="3813175" y="1697038"/>
          <p14:tracePt t="18409" x="3946525" y="1473200"/>
          <p14:tracePt t="18425" x="4340225" y="1108075"/>
          <p14:tracePt t="18444" x="4554538" y="1044575"/>
          <p14:tracePt t="18459" x="4911725" y="990600"/>
          <p14:tracePt t="18459" x="5126038" y="990600"/>
          <p14:tracePt t="18477" x="5429250" y="1027113"/>
          <p14:tracePt t="18492" x="5705475" y="1116013"/>
          <p14:tracePt t="18508" x="6072188" y="1374775"/>
          <p14:tracePt t="18526" x="6259513" y="1490663"/>
          <p14:tracePt t="18543" x="6357938" y="1536700"/>
          <p14:tracePt t="18559" x="6446838" y="1608138"/>
          <p14:tracePt t="18576" x="6473825" y="1633538"/>
          <p14:tracePt t="18592" x="6483350" y="1679575"/>
          <p14:tracePt t="18609" x="6491288" y="1776413"/>
          <p14:tracePt t="18626" x="6491288" y="1803400"/>
          <p14:tracePt t="18642" x="6491288" y="1830388"/>
          <p14:tracePt t="18660" x="6429375" y="1839913"/>
          <p14:tracePt t="18676" x="6384925" y="1839913"/>
          <p14:tracePt t="18694" x="6215063" y="1830388"/>
          <p14:tracePt t="18709" x="6153150" y="1822450"/>
          <p14:tracePt t="18727" x="6081713" y="1785938"/>
          <p14:tracePt t="18742" x="5857875" y="1751013"/>
          <p14:tracePt t="18760" x="5759450" y="1714500"/>
          <p14:tracePt t="18776" x="5608638" y="1633538"/>
          <p14:tracePt t="18793" x="5545138" y="1589088"/>
          <p14:tracePt t="18808" x="5491163" y="1536700"/>
          <p14:tracePt t="18826" x="5411788" y="1357313"/>
          <p14:tracePt t="18843" x="5411788" y="1322388"/>
          <p14:tracePt t="18859" x="5446713" y="1276350"/>
          <p14:tracePt t="19411" x="5411788" y="1276350"/>
          <p14:tracePt t="19423" x="5357813" y="1276350"/>
          <p14:tracePt t="19435" x="5330825" y="1276350"/>
          <p14:tracePt t="19443" x="5099050" y="1295400"/>
          <p14:tracePt t="19461" x="4946650" y="1312863"/>
          <p14:tracePt t="19477" x="4697413" y="1322388"/>
          <p14:tracePt t="19493" x="4322763" y="1330325"/>
          <p14:tracePt t="19510" x="4214813" y="1339850"/>
          <p14:tracePt t="19527" x="4081463" y="1366838"/>
          <p14:tracePt t="19543" x="3598863" y="1490663"/>
          <p14:tracePt t="19560" x="3295650" y="1616075"/>
          <p14:tracePt t="19577" x="2867025" y="1874838"/>
          <p14:tracePt t="19594" x="2751138" y="1938338"/>
          <p14:tracePt t="19610" x="2446338" y="2081213"/>
          <p14:tracePt t="19627" x="1990725" y="2589213"/>
          <p14:tracePt t="19644" x="1741488" y="2813050"/>
          <p14:tracePt t="19660" x="1500188" y="3089275"/>
          <p14:tracePt t="19676" x="1169988" y="3741738"/>
          <p14:tracePt t="19694" x="1054100" y="4089400"/>
          <p14:tracePt t="19709" x="938213" y="4500563"/>
          <p14:tracePt t="19709" x="830263" y="4724400"/>
          <p14:tracePt t="19729" x="687388" y="5232400"/>
          <p14:tracePt t="19743" x="554038" y="5626100"/>
          <p14:tracePt t="19760" x="446088" y="6286500"/>
          <p14:tracePt t="19776" x="428625" y="6438900"/>
          <p14:tracePt t="19794" x="428625" y="6554788"/>
          <p14:tracePt t="19810" x="544513" y="6848475"/>
          <p14:tracePt t="19828" x="669925" y="6848475"/>
          <p14:tracePt t="19843" x="776288" y="6848475"/>
          <p14:tracePt t="19861" x="803275" y="6848475"/>
          <p14:tracePt t="19876" x="812800" y="6848475"/>
          <p14:tracePt t="19894" x="830263" y="6848475"/>
          <p14:tracePt t="19932" x="839788" y="6848475"/>
          <p14:tracePt t="19957" x="874713" y="6840538"/>
          <p14:tracePt t="19968" x="1017588" y="6813550"/>
          <p14:tracePt t="19983" x="1116013" y="6759575"/>
          <p14:tracePt t="20284" x="1089025" y="6759575"/>
          <p14:tracePt t="20287" x="847725" y="6759575"/>
          <p14:tracePt t="20390" x="785813" y="6759575"/>
          <p14:tracePt t="20410" x="758825" y="6759575"/>
          <p14:tracePt t="20411" x="741363" y="6759575"/>
          <p14:tracePt t="20427" x="731838" y="6759575"/>
          <p14:tracePt t="20499" x="741363" y="6759575"/>
          <p14:tracePt t="20535" x="776288" y="6759575"/>
          <p14:tracePt t="20543" x="803275" y="6759575"/>
          <p14:tracePt t="20559" x="857250" y="6759575"/>
          <p14:tracePt t="20576" x="884238" y="6759575"/>
          <p14:tracePt t="20593" x="901700" y="6759575"/>
          <p14:tracePt t="20609" x="1044575" y="6715125"/>
          <p14:tracePt t="20627" x="1133475" y="6670675"/>
          <p14:tracePt t="20643" x="1295400" y="6537325"/>
          <p14:tracePt t="20661" x="1490663" y="6456363"/>
          <p14:tracePt t="20676" x="1616075" y="6411913"/>
          <p14:tracePt t="20693" x="1741488" y="6402388"/>
          <p14:tracePt t="20709" x="1776413" y="6402388"/>
          <p14:tracePt t="20728" x="1803400" y="6411913"/>
          <p14:tracePt t="20743" x="1812925" y="6419850"/>
          <p14:tracePt t="20780" x="1812925" y="6429375"/>
          <p14:tracePt t="20795" x="1812925" y="6438900"/>
          <p14:tracePt t="20795" x="1812925" y="6446838"/>
          <p14:tracePt t="20864" x="1812925" y="6456363"/>
          <p14:tracePt t="20997" x="1812925" y="6465888"/>
          <p14:tracePt t="21047" x="1812925" y="6483350"/>
          <p14:tracePt t="21058" x="1812925" y="6491288"/>
          <p14:tracePt t="21071" x="1812925" y="6510338"/>
          <p14:tracePt t="21082" x="1812925" y="6518275"/>
          <p14:tracePt t="21095" x="1812925" y="6545263"/>
          <p14:tracePt t="21119" x="1812925" y="6554788"/>
          <p14:tracePt t="21145" x="1812925" y="6562725"/>
          <p14:tracePt t="21159" x="1812925" y="6581775"/>
          <p14:tracePt t="21160" x="1812925" y="6608763"/>
          <p14:tracePt t="21176" x="1812925" y="6626225"/>
          <p14:tracePt t="21350" x="1812925" y="6616700"/>
          <p14:tracePt t="21810" x="1812925" y="6608763"/>
          <p14:tracePt t="21834" x="1803400" y="6599238"/>
          <p14:tracePt t="21846" x="1795463" y="6581775"/>
          <p14:tracePt t="21849" x="1776413" y="6572250"/>
          <p14:tracePt t="21861" x="1768475" y="6545263"/>
          <p14:tracePt t="21876" x="1758950" y="6537325"/>
          <p14:tracePt t="21893" x="1751013" y="6510338"/>
          <p14:tracePt t="21910" x="1751013" y="6473825"/>
          <p14:tracePt t="21926" x="1741488" y="6419850"/>
          <p14:tracePt t="21943" x="1731963" y="6411913"/>
          <p14:tracePt t="21960" x="1731963" y="6402388"/>
          <p14:tracePt t="22003" x="1731963" y="6394450"/>
          <p14:tracePt t="22039" x="1731963" y="6340475"/>
          <p14:tracePt t="22051" x="1731963" y="6323013"/>
          <p14:tracePt t="22064" x="1731963" y="6303963"/>
          <p14:tracePt t="22088" x="1741488" y="6303963"/>
          <p14:tracePt t="22113" x="1751013" y="6303963"/>
          <p14:tracePt t="22126" x="1758950" y="6303963"/>
          <p14:tracePt t="22137" x="1776413" y="6323013"/>
          <p14:tracePt t="22148" x="1803400" y="6323013"/>
          <p14:tracePt t="22160" x="1839913" y="6340475"/>
          <p14:tracePt t="22161" x="1928813" y="6357938"/>
          <p14:tracePt t="22176" x="2054225" y="6394450"/>
          <p14:tracePt t="22193" x="2160588" y="6429375"/>
          <p14:tracePt t="22210" x="2625725" y="6634163"/>
          <p14:tracePt t="22228" x="2847975" y="6777038"/>
          <p14:tracePt t="22244" x="2982913" y="6848475"/>
          <p14:tracePt t="22260" x="3017838" y="6848475"/>
          <p14:tracePt t="22276" x="3036888" y="6848475"/>
          <p14:tracePt t="22293" x="3214688" y="6848475"/>
          <p14:tracePt t="22310" x="3295650" y="6848475"/>
          <p14:tracePt t="22326" x="3500438" y="6848475"/>
          <p14:tracePt t="22344" x="3616325" y="6848475"/>
          <p14:tracePt t="22359" x="3751263" y="6848475"/>
          <p14:tracePt t="22388" x="3776663" y="6848475"/>
          <p14:tracePt t="22393" x="3795713" y="6848475"/>
          <p14:tracePt t="22410" x="3803650" y="6848475"/>
          <p14:tracePt t="22426" x="3990975" y="6848475"/>
          <p14:tracePt t="22444" x="4133850" y="6848475"/>
          <p14:tracePt t="22459" x="4348163" y="6848475"/>
          <p14:tracePt t="22478" x="4527550" y="6848475"/>
          <p14:tracePt t="22494" x="4670425" y="6848475"/>
          <p14:tracePt t="22510" x="5384800" y="6848475"/>
          <p14:tracePt t="22567" x="5554663" y="6848475"/>
          <p14:tracePt t="22576" x="5697538" y="6848475"/>
          <p14:tracePt t="22595" x="5803900" y="6848475"/>
          <p14:tracePt t="22609" x="6000750" y="6813550"/>
          <p14:tracePt t="22626" x="6161088" y="6804025"/>
          <p14:tracePt t="22643" x="6473825" y="6777038"/>
          <p14:tracePt t="22660" x="6518275" y="6777038"/>
          <p14:tracePt t="22676" x="6572250" y="6777038"/>
          <p14:tracePt t="22676" x="6608763" y="6777038"/>
          <p14:tracePt t="22694" x="6634163" y="6769100"/>
          <p14:tracePt t="22710" x="6661150" y="6769100"/>
          <p14:tracePt t="22728" x="6732588" y="6705600"/>
          <p14:tracePt t="23046" x="6742113" y="6697663"/>
          <p14:tracePt t="23058" x="6759575" y="6680200"/>
          <p14:tracePt t="23071" x="6813550" y="6661150"/>
          <p14:tracePt t="23074" x="6894513" y="6643688"/>
          <p14:tracePt t="23094" x="6983413" y="6626225"/>
          <p14:tracePt t="23095" x="7045325" y="6626225"/>
          <p14:tracePt t="23110" x="7126288" y="6626225"/>
          <p14:tracePt t="23126" x="7385050" y="6643688"/>
          <p14:tracePt t="23144" x="7510463" y="6643688"/>
          <p14:tracePt t="23160" x="7688263" y="6643688"/>
          <p14:tracePt t="23177" x="7991475" y="6616700"/>
          <p14:tracePt t="23193" x="8081963" y="6599238"/>
          <p14:tracePt t="23211" x="8170863" y="6581775"/>
          <p14:tracePt t="23211" x="8232775" y="6581775"/>
          <p14:tracePt t="23229" x="8269288" y="6581775"/>
          <p14:tracePt t="23243" x="8277225" y="6581775"/>
          <p14:tracePt t="23259" x="8286750" y="6572250"/>
          <p14:tracePt t="23312" x="8286750" y="6562725"/>
          <p14:tracePt t="23373" x="8286750" y="6554788"/>
          <p14:tracePt t="23434" x="8296275" y="6554788"/>
          <p14:tracePt t="23445" x="8313738" y="6554788"/>
          <p14:tracePt t="23458" x="8331200" y="6545263"/>
          <p14:tracePt t="23466" x="8348663" y="6537325"/>
          <p14:tracePt t="23477" x="8375650" y="6527800"/>
          <p14:tracePt t="23492" x="8394700" y="6527800"/>
          <p14:tracePt t="23510" x="8402638" y="6518275"/>
          <p14:tracePt t="23526" x="8412163" y="6518275"/>
          <p14:tracePt t="23616" x="8456613" y="6510338"/>
          <p14:tracePt t="23624" x="8537575" y="6491288"/>
          <p14:tracePt t="23664" x="8555038" y="6483350"/>
          <p14:tracePt t="23665" x="8562975" y="6456363"/>
          <p14:tracePt t="23685" x="8582025" y="6438900"/>
          <p14:tracePt t="23693" x="8582025" y="6429375"/>
          <p14:tracePt t="23710" x="8582025" y="6402388"/>
          <p14:tracePt t="23729" x="8582025" y="6394450"/>
          <p14:tracePt t="23744" x="8562975" y="6296025"/>
          <p14:tracePt t="23800" x="8555038" y="6286500"/>
          <p14:tracePt t="23833" x="8545513" y="6286500"/>
          <p14:tracePt t="23857" x="8491538" y="6259513"/>
          <p14:tracePt t="23869" x="8439150" y="6224588"/>
          <p14:tracePt t="23883" x="8402638" y="6197600"/>
          <p14:tracePt t="23895" x="8367713" y="6170613"/>
          <p14:tracePt t="23895" x="8358188" y="6161088"/>
          <p14:tracePt t="23910" x="8348663" y="6161088"/>
          <p14:tracePt t="23954" x="8340725" y="6170613"/>
          <p14:tracePt t="23966" x="8331200" y="6188075"/>
          <p14:tracePt t="23977" x="8323263" y="6215063"/>
          <p14:tracePt t="23982" x="8296275" y="6242050"/>
          <p14:tracePt t="23994" x="8286750" y="6259513"/>
          <p14:tracePt t="24010" x="8269288" y="6276975"/>
          <p14:tracePt t="24026" x="8259763" y="6296025"/>
          <p14:tracePt t="24043" x="8242300" y="6313488"/>
          <p14:tracePt t="24060" x="8224838" y="6357938"/>
          <p14:tracePt t="24077" x="8224838" y="6375400"/>
          <p14:tracePt t="24093" x="8224838" y="6384925"/>
          <p14:tracePt t="24149" x="8232775" y="6402388"/>
          <p14:tracePt t="24160" x="8251825" y="6429375"/>
          <p14:tracePt t="24172" x="8269288" y="6446838"/>
          <p14:tracePt t="24176" x="8286750" y="6465888"/>
          <p14:tracePt t="24193" x="8296275" y="6465888"/>
          <p14:tracePt t="24245" x="8313738" y="6465888"/>
          <p14:tracePt t="24257" x="8331200" y="6446838"/>
          <p14:tracePt t="24268" x="8367713" y="6419850"/>
          <p14:tracePt t="24276" x="8474075" y="6330950"/>
          <p14:tracePt t="24294" x="8518525" y="6296025"/>
          <p14:tracePt t="24310" x="8537575" y="6276975"/>
          <p14:tracePt t="24326" x="8562975" y="6232525"/>
          <p14:tracePt t="24345" x="8562975" y="6224588"/>
          <p14:tracePt t="24360" x="8562975" y="6215063"/>
          <p14:tracePt t="24376" x="8562975" y="6170613"/>
          <p14:tracePt t="24393" x="8555038" y="6062663"/>
          <p14:tracePt t="24428" x="8518525" y="6010275"/>
          <p14:tracePt t="24429" x="8456613" y="5973763"/>
          <p14:tracePt t="24442" x="8385175" y="5946775"/>
          <p14:tracePt t="24459" x="8242300" y="5911850"/>
          <p14:tracePt t="24477" x="8205788" y="5894388"/>
          <p14:tracePt t="24492" x="8180388" y="5894388"/>
          <p14:tracePt t="24509" x="8054975" y="5894388"/>
          <p14:tracePt t="24527" x="8001000" y="5894388"/>
          <p14:tracePt t="24542" x="7974013" y="5894388"/>
          <p14:tracePt t="24542" x="7956550" y="5902325"/>
          <p14:tracePt t="24560" x="7939088" y="5938838"/>
          <p14:tracePt t="24575" x="7920038" y="5983288"/>
          <p14:tracePt t="24593" x="7875588" y="6188075"/>
          <p14:tracePt t="24610" x="7867650" y="6269038"/>
          <p14:tracePt t="24626" x="7867650" y="6323013"/>
          <p14:tracePt t="24642" x="7885113" y="6554788"/>
          <p14:tracePt t="24661" x="7912100" y="6670675"/>
          <p14:tracePt t="24676" x="7939088" y="6759575"/>
          <p14:tracePt t="24676" x="7983538" y="6813550"/>
          <p14:tracePt t="24694" x="8037513" y="6848475"/>
          <p14:tracePt t="24709" x="8099425" y="6848475"/>
          <p14:tracePt t="24727" x="8215313" y="6848475"/>
          <p14:tracePt t="24727" x="8259763" y="6848475"/>
          <p14:tracePt t="24765" x="8323263" y="6848475"/>
          <p14:tracePt t="24778" x="8394700" y="6840538"/>
          <p14:tracePt t="24783" x="8518525" y="6804025"/>
          <p14:tracePt t="24792" x="8616950" y="6742113"/>
          <p14:tracePt t="24809" x="8769350" y="6510338"/>
          <p14:tracePt t="24828" x="8786813" y="6446838"/>
          <p14:tracePt t="24843" x="8804275" y="6402388"/>
          <p14:tracePt t="24860" x="8813800" y="6330950"/>
          <p14:tracePt t="24877" x="8813800" y="6276975"/>
          <p14:tracePt t="24893" x="8796338" y="6180138"/>
          <p14:tracePt t="24910" x="8742363" y="5973763"/>
          <p14:tracePt t="24927" x="8680450" y="5894388"/>
          <p14:tracePt t="24943" x="8616950" y="5848350"/>
          <p14:tracePt t="24960" x="8491538" y="5786438"/>
          <p14:tracePt t="24976" x="8439150" y="5759450"/>
          <p14:tracePt t="24992" x="8348663" y="5751513"/>
          <p14:tracePt t="25009" x="8242300" y="5751513"/>
          <p14:tracePt t="25026" x="8143875" y="5751513"/>
          <p14:tracePt t="25043" x="8045450" y="5759450"/>
          <p14:tracePt t="25059" x="7991475" y="5795963"/>
          <p14:tracePt t="25076" x="7947025" y="5867400"/>
          <p14:tracePt t="25093" x="7885113" y="6072188"/>
          <p14:tracePt t="25110" x="7867650" y="6143625"/>
          <p14:tracePt t="25126" x="7848600" y="6205538"/>
          <p14:tracePt t="25144" x="7848600" y="6232525"/>
          <p14:tracePt t="25159" x="7848600" y="6259513"/>
          <p14:tracePt t="25176" x="7848600" y="6375400"/>
          <p14:tracePt t="25193" x="7848600" y="6446838"/>
          <p14:tracePt t="25209" x="7858125" y="6500813"/>
          <p14:tracePt t="25209" x="7867650" y="6527800"/>
          <p14:tracePt t="25229" x="7885113" y="6562725"/>
          <p14:tracePt t="25243" x="7912100" y="6599238"/>
          <p14:tracePt t="25260" x="8001000" y="6670675"/>
          <p14:tracePt t="25276" x="8081963" y="6705600"/>
          <p14:tracePt t="25292" x="8134350" y="6751638"/>
          <p14:tracePt t="25309" x="8215313" y="6804025"/>
          <p14:tracePt t="25325" x="8242300" y="6804025"/>
          <p14:tracePt t="25343" x="8277225" y="6804025"/>
          <p14:tracePt t="25359" x="8420100" y="6742113"/>
          <p14:tracePt t="25359" x="8501063" y="6705600"/>
          <p14:tracePt t="25396" x="8589963" y="6661150"/>
          <p14:tracePt t="25446" x="8609013" y="6643688"/>
          <p14:tracePt t="25447" x="8616950" y="6634163"/>
          <p14:tracePt t="25459" x="8626475" y="6616700"/>
          <p14:tracePt t="25477" x="8626475" y="6608763"/>
          <p14:tracePt t="25495" x="8626475" y="6446838"/>
          <p14:tracePt t="25515" x="8626475" y="6394450"/>
          <p14:tracePt t="25527" x="8616950" y="6340475"/>
          <p14:tracePt t="39777" x="8474075" y="6340475"/>
          <p14:tracePt t="39788" x="8296275" y="6330950"/>
          <p14:tracePt t="39801" x="8197850" y="6330950"/>
          <p14:tracePt t="39813" x="8001000" y="6323013"/>
          <p14:tracePt t="39825" x="7796213" y="6296025"/>
          <p14:tracePt t="39826" x="7661275" y="6286500"/>
          <p14:tracePt t="39841" x="7456488" y="6242050"/>
          <p14:tracePt t="39857" x="7215188" y="6170613"/>
          <p14:tracePt t="39857" x="7027863" y="6081713"/>
          <p14:tracePt t="39875" x="6902450" y="5946775"/>
          <p14:tracePt t="39891" x="6777038" y="5795963"/>
          <p14:tracePt t="39908" x="6375400" y="5303838"/>
          <p14:tracePt t="39924" x="6153150" y="4616450"/>
          <p14:tracePt t="39959" x="6081713" y="4160838"/>
          <p14:tracePt t="39960" x="6072188" y="3894138"/>
          <p14:tracePt t="39975" x="6072188" y="3598863"/>
          <p14:tracePt t="39991" x="6143625" y="3133725"/>
          <p14:tracePt t="40008" x="6232525" y="2946400"/>
          <p14:tracePt t="40024" x="6375400" y="2670175"/>
          <p14:tracePt t="40042" x="6929438" y="2303463"/>
          <p14:tracePt t="40325" x="6831013" y="2330450"/>
          <p14:tracePt t="40335" x="6616700" y="2411413"/>
          <p14:tracePt t="40347" x="6205538" y="2509838"/>
          <p14:tracePt t="40360" x="5919788" y="2581275"/>
          <p14:tracePt t="40361" x="5518150" y="2670175"/>
          <p14:tracePt t="40374" x="5251450" y="2724150"/>
          <p14:tracePt t="40391" x="4581525" y="2768600"/>
          <p14:tracePt t="40408" x="4419600" y="2759075"/>
          <p14:tracePt t="40424" x="4133850" y="2679700"/>
          <p14:tracePt t="40441" x="3697288" y="2571750"/>
          <p14:tracePt t="40458" x="3598863" y="2536825"/>
          <p14:tracePt t="40474" x="3527425" y="2490788"/>
          <p14:tracePt t="40491" x="3205163" y="2232025"/>
          <p14:tracePt t="40507" x="3133725" y="2152650"/>
          <p14:tracePt t="40524" x="3017838" y="2017713"/>
          <p14:tracePt t="40541" x="2990850" y="1965325"/>
          <p14:tracePt t="40557" x="2973388" y="1919288"/>
          <p14:tracePt t="40574" x="2955925" y="1839913"/>
          <p14:tracePt t="40591" x="2955925" y="1812925"/>
          <p14:tracePt t="40607" x="2965450" y="1751013"/>
          <p14:tracePt t="40624" x="3071813" y="1581150"/>
          <p14:tracePt t="40641" x="3187700" y="1517650"/>
          <p14:tracePt t="40657" x="3402013" y="1438275"/>
          <p14:tracePt t="40675" x="3490913" y="1419225"/>
          <p14:tracePt t="40690" x="3633788" y="1419225"/>
          <p14:tracePt t="40708" x="3965575" y="1490663"/>
          <p14:tracePt t="40725" x="4054475" y="1554163"/>
          <p14:tracePt t="40741" x="4152900" y="1660525"/>
          <p14:tracePt t="40757" x="4384675" y="1973263"/>
          <p14:tracePt t="40775" x="4562475" y="2268538"/>
          <p14:tracePt t="40814" x="4598988" y="2411413"/>
          <p14:tracePt t="40824" x="4643438" y="2554288"/>
          <p14:tracePt t="40841" x="4687888" y="2670175"/>
          <p14:tracePt t="40857" x="4714875" y="2705100"/>
          <p14:tracePt t="40874" x="4751388" y="2751138"/>
          <p14:tracePt t="40891" x="4830763" y="2803525"/>
          <p14:tracePt t="40908" x="4902200" y="2867025"/>
          <p14:tracePt t="40924" x="4956175" y="2919413"/>
          <p14:tracePt t="40942" x="4973638" y="2928938"/>
          <p14:tracePt t="40964" x="4973638" y="2938463"/>
          <p14:tracePt t="40974" x="4983163" y="2965450"/>
          <p14:tracePt t="40991" x="4983163" y="2973388"/>
          <p14:tracePt t="41008" x="4991100" y="3000375"/>
          <p14:tracePt t="41024" x="4991100" y="3017838"/>
          <p14:tracePt t="41073" x="4991100" y="3027363"/>
          <p14:tracePt t="41123" x="4991100" y="3036888"/>
          <p14:tracePt t="41134" x="4991100" y="3044825"/>
          <p14:tracePt t="41196" x="4983163" y="3044825"/>
          <p14:tracePt t="41207" x="4946650" y="3044825"/>
          <p14:tracePt t="41219" x="4919663" y="3044825"/>
          <p14:tracePt t="41225" x="4894263" y="3044825"/>
          <p14:tracePt t="41240" x="4840288" y="2990850"/>
          <p14:tracePt t="41258" x="4803775" y="2928938"/>
          <p14:tracePt t="41274" x="4776788" y="2884488"/>
          <p14:tracePt t="41291" x="4741863" y="2813050"/>
          <p14:tracePt t="41307" x="4741863" y="2732088"/>
          <p14:tracePt t="41347" x="4741863" y="2697163"/>
          <p14:tracePt t="41358" x="4751388" y="2633663"/>
          <p14:tracePt t="41374" x="4776788" y="2527300"/>
          <p14:tracePt t="41391" x="4786313" y="2509838"/>
          <p14:tracePt t="41407" x="4795838" y="2500313"/>
          <p14:tracePt t="41407" x="4795838" y="2490788"/>
          <p14:tracePt t="41426" x="4813300" y="2465388"/>
          <p14:tracePt t="41440" x="4813300" y="2446338"/>
          <p14:tracePt t="41457" x="4857750" y="2374900"/>
          <p14:tracePt t="41475" x="4875213" y="2339975"/>
          <p14:tracePt t="41490" x="4894263" y="2322513"/>
          <p14:tracePt t="41507" x="4919663" y="2303463"/>
          <p14:tracePt t="41583" x="4919663" y="2312988"/>
          <p14:tracePt t="41606" x="4911725" y="2312988"/>
          <p14:tracePt t="41618" x="4894263" y="2312988"/>
          <p14:tracePt t="41631" x="4867275" y="2303463"/>
          <p14:tracePt t="41640" x="4813300" y="2276475"/>
          <p14:tracePt t="41657" x="4724400" y="2251075"/>
          <p14:tracePt t="41658" x="4633913" y="2214563"/>
          <p14:tracePt t="41674" x="4562475" y="2170113"/>
          <p14:tracePt t="41691" x="4394200" y="2098675"/>
          <p14:tracePt t="41708" x="4286250" y="2036763"/>
          <p14:tracePt t="41724" x="4160838" y="1822450"/>
          <p14:tracePt t="41742" x="4133850" y="1731963"/>
          <p14:tracePt t="41757" x="4125913" y="1704975"/>
          <p14:tracePt t="41774" x="4125913" y="1687513"/>
          <p14:tracePt t="41790" x="4214813" y="1679575"/>
          <p14:tracePt t="41807" x="4411663" y="1660525"/>
          <p14:tracePt t="41840" x="4510088" y="1660525"/>
          <p14:tracePt t="41841" x="4660900" y="1687513"/>
          <p14:tracePt t="41857" x="4848225" y="1822450"/>
          <p14:tracePt t="41875" x="4911725" y="1893888"/>
          <p14:tracePt t="41890" x="4956175" y="1990725"/>
          <p14:tracePt t="41907" x="5037138" y="2214563"/>
          <p14:tracePt t="41923" x="5116513" y="2500313"/>
          <p14:tracePt t="41940" x="5153025" y="2714625"/>
          <p14:tracePt t="41956" x="5170488" y="3009900"/>
          <p14:tracePt t="41974" x="5170488" y="3071813"/>
          <p14:tracePt t="41990" x="5143500" y="3125788"/>
          <p14:tracePt t="42008" x="5126038" y="3143250"/>
          <p14:tracePt t="42024" x="5081588" y="3205163"/>
          <p14:tracePt t="42041" x="4830763" y="3276600"/>
          <p14:tracePt t="42056" x="4652963" y="3276600"/>
          <p14:tracePt t="42074" x="4276725" y="3071813"/>
          <p14:tracePt t="42092" x="4062413" y="2857500"/>
          <p14:tracePt t="42107" x="3946525" y="2687638"/>
          <p14:tracePt t="42124" x="3857625" y="2303463"/>
          <p14:tracePt t="42141" x="3857625" y="2214563"/>
          <p14:tracePt t="42157" x="3867150" y="2152650"/>
          <p14:tracePt t="42173" x="4160838" y="2027238"/>
          <p14:tracePt t="42191" x="4330700" y="1990725"/>
          <p14:tracePt t="42207" x="4894263" y="1955800"/>
          <p14:tracePt t="42228" x="5027613" y="1955800"/>
          <p14:tracePt t="42240" x="5133975" y="1965325"/>
          <p14:tracePt t="42258" x="5214938" y="2000250"/>
          <p14:tracePt t="42279" x="5232400" y="2017713"/>
          <p14:tracePt t="42296" x="5232400" y="2036763"/>
          <p14:tracePt t="42307" x="5197475" y="2152650"/>
          <p14:tracePt t="42325" x="5116513" y="2347913"/>
          <p14:tracePt t="42340" x="5054600" y="2446338"/>
          <p14:tracePt t="42340" x="4991100" y="2527300"/>
          <p14:tracePt t="42359" x="4894263" y="2571750"/>
          <p14:tracePt t="42374" x="4776788" y="2608263"/>
          <p14:tracePt t="42391" x="4625975" y="2608263"/>
          <p14:tracePt t="42434" x="4608513" y="2608263"/>
          <p14:tracePt t="44345" x="4616450" y="2616200"/>
          <p14:tracePt t="44358" x="4616450" y="2625725"/>
          <p14:tracePt t="44369" x="4616450" y="2652713"/>
          <p14:tracePt t="44383" x="4616450" y="2660650"/>
          <p14:tracePt t="44394" x="4616450" y="2714625"/>
          <p14:tracePt t="44405" x="4616450" y="2751138"/>
          <p14:tracePt t="44414" x="4616450" y="2776538"/>
          <p14:tracePt t="44423" x="4616450" y="2813050"/>
          <p14:tracePt t="44440" x="4643438" y="2938463"/>
          <p14:tracePt t="44530" x="4643438" y="2946400"/>
          <p14:tracePt t="44672" x="4643438" y="2955925"/>
          <p14:tracePt t="44673" x="4643438" y="2982913"/>
          <p14:tracePt t="44697" x="4652963" y="3009900"/>
          <p14:tracePt t="44731" x="4652963" y="3017838"/>
          <p14:tracePt t="44771" x="4652963" y="3027363"/>
          <p14:tracePt t="44782" x="4652963" y="3036888"/>
          <p14:tracePt t="44793" x="4660900" y="3044825"/>
          <p14:tracePt t="44798" x="4660900" y="3054350"/>
          <p14:tracePt t="44841" x="4660900" y="3062288"/>
          <p14:tracePt t="44877" x="4670425" y="3062288"/>
          <p14:tracePt t="46418" x="4679950" y="3062288"/>
          <p14:tracePt t="46538" x="4679950" y="3089275"/>
          <p14:tracePt t="46550" x="4679950" y="3133725"/>
          <p14:tracePt t="46561" x="4679950" y="3152775"/>
          <p14:tracePt t="46576" x="4679950" y="3160713"/>
          <p14:tracePt t="46577" x="4679950" y="3170238"/>
          <p14:tracePt t="46610" x="4679950" y="3179763"/>
          <p14:tracePt t="46646" x="4679950" y="3187700"/>
          <p14:tracePt t="46660" x="4679950" y="3205163"/>
          <p14:tracePt t="46792" x="4679950" y="3214688"/>
          <p14:tracePt t="46964" x="4679950" y="3224213"/>
          <p14:tracePt t="47094" x="4679950" y="3232150"/>
          <p14:tracePt t="47107" x="4679950" y="3259138"/>
          <p14:tracePt t="47122" x="4679950" y="3268663"/>
          <p14:tracePt t="47132" x="4679950" y="3276600"/>
          <p14:tracePt t="47143" x="4679950" y="3286125"/>
          <p14:tracePt t="47289" x="4679950" y="3313113"/>
          <p14:tracePt t="47300" x="4670425" y="3348038"/>
          <p14:tracePt t="47316" x="4670425" y="3367088"/>
          <p14:tracePt t="47325" x="4670425" y="3411538"/>
          <p14:tracePt t="47326" x="4670425" y="3446463"/>
          <p14:tracePt t="47339" x="4660900" y="3473450"/>
          <p14:tracePt t="47356" x="4660900" y="3500438"/>
          <p14:tracePt t="47373" x="4652963" y="3544888"/>
          <p14:tracePt t="47390" x="4652963" y="3571875"/>
          <p14:tracePt t="47406" x="4652963" y="3633788"/>
          <p14:tracePt t="47423" x="4652963" y="3670300"/>
          <p14:tracePt t="47441" x="4652963" y="3697288"/>
          <p14:tracePt t="47456" x="4652963" y="3714750"/>
          <p14:tracePt t="47496" x="4652963" y="3724275"/>
          <p14:tracePt t="47543" x="4652963" y="3732213"/>
          <p14:tracePt t="47580" x="4652963" y="3741738"/>
          <p14:tracePt t="47641" x="4652963" y="3751263"/>
          <p14:tracePt t="47653" x="4652963" y="3768725"/>
          <p14:tracePt t="47661" x="4652963" y="3786188"/>
          <p14:tracePt t="47676" x="4652963" y="3840163"/>
          <p14:tracePt t="47690" x="4660900" y="3938588"/>
          <p14:tracePt t="47691" x="4660900" y="3983038"/>
          <p14:tracePt t="47707" x="4660900" y="4081463"/>
          <p14:tracePt t="52538" x="4660900" y="4089400"/>
          <p14:tracePt t="52559" x="4660900" y="4098925"/>
          <p14:tracePt t="52573" x="4660900" y="4116388"/>
          <p14:tracePt t="52583" x="4652963" y="4143375"/>
          <p14:tracePt t="52596" x="4652963" y="4179888"/>
          <p14:tracePt t="52609" x="4643438" y="4214813"/>
          <p14:tracePt t="52610" x="4625975" y="4268788"/>
          <p14:tracePt t="52623" x="4616450" y="4286250"/>
          <p14:tracePt t="52640" x="4608513" y="4340225"/>
          <p14:tracePt t="52657" x="4608513" y="4348163"/>
          <p14:tracePt t="52673" x="4598988" y="4357688"/>
          <p14:tracePt t="52689" x="4589463" y="4446588"/>
          <p14:tracePt t="52707" x="4581525" y="4500563"/>
          <p14:tracePt t="52723" x="4572000" y="4527550"/>
          <p14:tracePt t="52741" x="4572000" y="4581525"/>
          <p14:tracePt t="52756" x="4572000" y="4598988"/>
          <p14:tracePt t="52795" x="4572000" y="4633913"/>
          <p14:tracePt t="52838" x="4581525" y="4697413"/>
          <p14:tracePt t="52856" x="4581525" y="4732338"/>
          <p14:tracePt t="52873" x="4589463" y="4786313"/>
          <p14:tracePt t="52891" x="4589463" y="4795838"/>
          <p14:tracePt t="52906" x="4589463" y="4822825"/>
          <p14:tracePt t="52924" x="4589463" y="4840288"/>
          <p14:tracePt t="52940" x="4589463" y="4875213"/>
          <p14:tracePt t="52957" x="4589463" y="5018088"/>
          <p14:tracePt t="52973" x="4589463" y="5062538"/>
          <p14:tracePt t="52990" x="4589463" y="5099050"/>
          <p14:tracePt t="53006" x="4589463" y="5116513"/>
          <p14:tracePt t="53023" x="4589463" y="5126038"/>
          <p14:tracePt t="53105" x="4589463" y="5170488"/>
          <p14:tracePt t="53119" x="4589463" y="5232400"/>
          <p14:tracePt t="53120" x="4589463" y="5313363"/>
          <p14:tracePt t="53141" x="4589463" y="5348288"/>
          <p14:tracePt t="53142" x="4589463" y="5375275"/>
          <p14:tracePt t="53227" x="4589463" y="5367338"/>
          <p14:tracePt t="53239" x="4589463" y="5340350"/>
          <p14:tracePt t="53241" x="4589463" y="5322888"/>
          <p14:tracePt t="53275" x="4589463" y="5313363"/>
          <p14:tracePt t="53277" x="4589463" y="5303838"/>
          <p14:tracePt t="53347" x="4589463" y="5295900"/>
          <p14:tracePt t="53359" x="4589463" y="5286375"/>
          <p14:tracePt t="53384" x="4589463" y="5276850"/>
          <p14:tracePt t="53409" x="4589463" y="5268913"/>
          <p14:tracePt t="53456" x="4589463" y="5259388"/>
          <p14:tracePt t="53529" x="4589463" y="5251450"/>
          <p14:tracePt t="53723" x="4598988" y="5251450"/>
          <p14:tracePt t="61973" x="4608513" y="5251450"/>
          <p14:tracePt t="62118" x="4616450" y="5251450"/>
          <p14:tracePt t="64094" x="4625975" y="5241925"/>
          <p14:tracePt t="64106" x="4633913" y="5241925"/>
          <p14:tracePt t="64119" x="4643438" y="5232400"/>
          <p14:tracePt t="64130" x="4652963" y="5224463"/>
          <p14:tracePt t="64154" x="4670425" y="5214938"/>
          <p14:tracePt t="64165" x="4679950" y="5214938"/>
          <p14:tracePt t="64177" x="4687888" y="5214938"/>
          <p14:tracePt t="64191" x="4705350" y="5205413"/>
          <p14:tracePt t="64199" x="4741863" y="5205413"/>
          <p14:tracePt t="64222" x="4813300" y="5205413"/>
          <p14:tracePt t="64223" x="4919663" y="5205413"/>
          <p14:tracePt t="64241" x="4983163" y="5205413"/>
          <p14:tracePt t="64256" x="5205413" y="5205413"/>
          <p14:tracePt t="64305" x="5214938" y="5205413"/>
          <p14:tracePt t="64361" x="5232400" y="5205413"/>
          <p14:tracePt t="64373" x="5251450" y="5205413"/>
          <p14:tracePt t="64397" x="5259388" y="5205413"/>
          <p14:tracePt t="64408" x="5268913" y="5205413"/>
          <p14:tracePt t="64420" x="5276850" y="5205413"/>
          <p14:tracePt t="64434" x="5286375" y="5205413"/>
          <p14:tracePt t="64444" x="5322888" y="5205413"/>
          <p14:tracePt t="64457" x="5375275" y="5205413"/>
          <p14:tracePt t="64460" x="5429250" y="5205413"/>
          <p14:tracePt t="64489" x="5483225" y="5205413"/>
          <p14:tracePt t="64490" x="5562600" y="5197475"/>
          <p14:tracePt t="64506" x="5634038" y="5197475"/>
          <p14:tracePt t="64522" x="5688013" y="5197475"/>
          <p14:tracePt t="64539" x="5724525" y="5197475"/>
          <p14:tracePt t="64539" x="5741988" y="5197475"/>
          <p14:tracePt t="64557" x="5751513" y="5197475"/>
          <p14:tracePt t="64572" x="5768975" y="5197475"/>
          <p14:tracePt t="70540" x="5741988" y="5197475"/>
          <p14:tracePt t="70554" x="5705475" y="5197475"/>
          <p14:tracePt t="70565" x="5653088" y="5197475"/>
          <p14:tracePt t="70577" x="5608638" y="5187950"/>
          <p14:tracePt t="70589" x="5581650" y="5180013"/>
          <p14:tracePt t="70590" x="5518150" y="5160963"/>
          <p14:tracePt t="70605" x="5429250" y="5126038"/>
          <p14:tracePt t="70621" x="5259388" y="5072063"/>
          <p14:tracePt t="70638" x="5224463" y="5062538"/>
          <p14:tracePt t="70655" x="5133975" y="5062538"/>
          <p14:tracePt t="70672" x="4911725" y="5062538"/>
          <p14:tracePt t="70689" x="4776788" y="5089525"/>
          <p14:tracePt t="70722" x="4687888" y="5116513"/>
          <p14:tracePt t="70738" x="4537075" y="5160963"/>
          <p14:tracePt t="70739" x="4402138" y="5214938"/>
          <p14:tracePt t="70755" x="4214813" y="5313363"/>
          <p14:tracePt t="70772" x="4116388" y="5367338"/>
          <p14:tracePt t="70789" x="3983038" y="5394325"/>
          <p14:tracePt t="70805" x="3795713" y="5483225"/>
          <p14:tracePt t="70822" x="3697288" y="5626100"/>
          <p14:tracePt t="70856" x="3652838" y="5786438"/>
          <p14:tracePt t="70857" x="3616325" y="5929313"/>
          <p14:tracePt t="70873" x="3598863" y="6045200"/>
          <p14:tracePt t="70888" x="3589338" y="6357938"/>
          <p14:tracePt t="70906" x="3589338" y="6429375"/>
          <p14:tracePt t="70922" x="3598863" y="6483350"/>
          <p14:tracePt t="70939" x="3608388" y="6510338"/>
          <p14:tracePt t="70955" x="3616325" y="6510338"/>
          <p14:tracePt t="70972" x="3670300" y="6473825"/>
          <p14:tracePt t="70989" x="3751263" y="6411913"/>
          <p14:tracePt t="71006" x="3919538" y="6259513"/>
          <p14:tracePt t="71022" x="4152900" y="6089650"/>
          <p14:tracePt t="71040" x="4473575" y="5965825"/>
          <p14:tracePt t="71097" x="4500563" y="5965825"/>
          <p14:tracePt t="71105" x="4572000" y="5938838"/>
          <p14:tracePt t="71129" x="4598988" y="5929313"/>
          <p14:tracePt t="71138" x="4625975" y="5911850"/>
          <p14:tracePt t="71155" x="4652963" y="5884863"/>
          <p14:tracePt t="71173" x="4697413" y="5857875"/>
          <p14:tracePt t="71188" x="4751388" y="5830888"/>
          <p14:tracePt t="71205" x="4919663" y="5741988"/>
          <p14:tracePt t="71222" x="4973638" y="5715000"/>
          <p14:tracePt t="71241" x="5187950" y="5688013"/>
          <p14:tracePt t="71256" x="5286375" y="5688013"/>
          <p14:tracePt t="71272" x="5322888" y="5688013"/>
          <p14:tracePt t="71290" x="5357813" y="5688013"/>
          <p14:tracePt t="71314" x="5367338" y="5688013"/>
          <p14:tracePt t="71322" x="5375275" y="5688013"/>
          <p14:tracePt t="71376" x="5375275" y="5697538"/>
          <p14:tracePt t="71386" x="5375275" y="5705475"/>
          <p14:tracePt t="71395" x="5375275" y="5715000"/>
          <p14:tracePt t="71405" x="5357813" y="5732463"/>
          <p14:tracePt t="71422" x="5241925" y="5759450"/>
          <p14:tracePt t="71438" x="5170488" y="5776913"/>
          <p14:tracePt t="71455" x="5037138" y="5776913"/>
          <p14:tracePt t="71472" x="4822825" y="5768975"/>
          <p14:tracePt t="71490" x="4724400" y="5724525"/>
          <p14:tracePt t="71505" x="4572000" y="5670550"/>
          <p14:tracePt t="71523" x="4473575" y="5653088"/>
          <p14:tracePt t="71545" x="4402138" y="5643563"/>
          <p14:tracePt t="71556" x="4276725" y="5616575"/>
          <p14:tracePt t="71572" x="4251325" y="5608638"/>
          <p14:tracePt t="71589" x="4214813" y="5608638"/>
          <p14:tracePt t="71605" x="4160838" y="5599113"/>
          <p14:tracePt t="71622" x="4133850" y="5599113"/>
          <p14:tracePt t="71638" x="4098925" y="5599113"/>
          <p14:tracePt t="71656" x="4089400" y="5599113"/>
          <p14:tracePt t="71836" x="4098925" y="5599113"/>
          <p14:tracePt t="71860" x="4116388" y="5599113"/>
          <p14:tracePt t="71874" x="4125913" y="5608638"/>
          <p14:tracePt t="71885" x="4143375" y="5634038"/>
          <p14:tracePt t="71898" x="4160838" y="5653088"/>
          <p14:tracePt t="71902" x="4465638" y="5732463"/>
          <p14:tracePt t="71988" x="4572000" y="5751513"/>
          <p14:tracePt t="71989" x="4670425" y="5759450"/>
          <p14:tracePt t="71989" x="4741863" y="5768975"/>
          <p14:tracePt t="72006" x="4795838" y="5776913"/>
          <p14:tracePt t="72021" x="4822825" y="5776913"/>
          <p14:tracePt t="72039" x="4840288" y="5776913"/>
          <p14:tracePt t="72055" x="4848225" y="5776913"/>
          <p14:tracePt t="76454" x="4813300" y="5776913"/>
          <p14:tracePt t="76466" x="4741863" y="5776913"/>
          <p14:tracePt t="76479" x="4652963" y="5776913"/>
          <p14:tracePt t="76489" x="4518025" y="5776913"/>
          <p14:tracePt t="76491" x="4384675" y="5813425"/>
          <p14:tracePt t="76505" x="4170363" y="5848350"/>
          <p14:tracePt t="76522" x="3571875" y="5894388"/>
          <p14:tracePt t="76539" x="3197225" y="5822950"/>
          <p14:tracePt t="76556" x="2919413" y="5715000"/>
          <p14:tracePt t="76572" x="2098675" y="5348288"/>
          <p14:tracePt t="76589" x="1608138" y="4867275"/>
          <p14:tracePt t="76623" x="1393825" y="4660900"/>
          <p14:tracePt t="76624" x="1196975" y="4286250"/>
          <p14:tracePt t="76659" x="1179513" y="4187825"/>
          <p14:tracePt t="76660" x="1169988" y="4125913"/>
          <p14:tracePt t="76673" x="1169988" y="4062413"/>
          <p14:tracePt t="76689" x="1258888" y="3929063"/>
          <p14:tracePt t="76705" x="1571625" y="3490913"/>
          <p14:tracePt t="76722" x="1652588" y="3384550"/>
          <p14:tracePt t="76739" x="1704975" y="3330575"/>
          <p14:tracePt t="76756" x="1803400" y="3268663"/>
          <p14:tracePt t="76774" x="1938338" y="3232150"/>
          <p14:tracePt t="76789" x="2098675" y="3214688"/>
          <p14:tracePt t="76813" x="2179638" y="3214688"/>
          <p14:tracePt t="76822" x="2259013" y="3224213"/>
          <p14:tracePt t="76839" x="2455863" y="3322638"/>
          <p14:tracePt t="76855" x="2517775" y="3438525"/>
          <p14:tracePt t="76872" x="2571750" y="3633788"/>
          <p14:tracePt t="76888" x="2581275" y="3776663"/>
          <p14:tracePt t="76906" x="2581275" y="3813175"/>
          <p14:tracePt t="76922" x="2509838" y="3884613"/>
          <p14:tracePt t="76939" x="2482850" y="3902075"/>
          <p14:tracePt t="76955" x="2465388" y="3911600"/>
          <p14:tracePt t="76972" x="2455863" y="3911600"/>
          <p14:tracePt t="77024" x="2446338" y="3911600"/>
          <p14:tracePt t="77120" x="2446338" y="3902075"/>
          <p14:tracePt t="83214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" y="152400"/>
            <a:ext cx="5334000" cy="66294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" name="Group 27"/>
          <p:cNvGrpSpPr/>
          <p:nvPr/>
        </p:nvGrpSpPr>
        <p:grpSpPr>
          <a:xfrm>
            <a:off x="3047999" y="152400"/>
            <a:ext cx="5410203" cy="6629400"/>
            <a:chOff x="0" y="0"/>
            <a:chExt cx="5410201" cy="6629400"/>
          </a:xfrm>
        </p:grpSpPr>
        <p:sp>
          <p:nvSpPr>
            <p:cNvPr id="25" name="Shape 25"/>
            <p:cNvSpPr/>
            <p:nvPr/>
          </p:nvSpPr>
          <p:spPr>
            <a:xfrm>
              <a:off x="-1" y="0"/>
              <a:ext cx="5410203" cy="66294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457200">
                <a:defRPr>
                  <a:latin typeface="Arial Bold"/>
                  <a:ea typeface="Arial Bold"/>
                  <a:cs typeface="Arial Bold"/>
                  <a:sym typeface="Arial Bold"/>
                </a:defRPr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49653" y="2279650"/>
              <a:ext cx="5310895" cy="207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 defTabSz="457200"/>
              <a:r>
                <a:rPr>
                  <a:latin typeface="Calibri"/>
                  <a:ea typeface="Calibri"/>
                  <a:cs typeface="Calibri"/>
                  <a:sym typeface="Calibri"/>
                </a:rPr>
                <a:t>In monogenic diseases, mutations in a single gene </a:t>
              </a:r>
              <a:endParaRPr sz="320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457200"/>
              <a:r>
                <a:rPr>
                  <a:latin typeface="Calibri"/>
                  <a:ea typeface="Calibri"/>
                  <a:cs typeface="Calibri"/>
                  <a:sym typeface="Calibri"/>
                </a:rPr>
                <a:t>are both </a:t>
              </a:r>
              <a:r>
                <a:rPr b="1" u="sng">
                  <a:latin typeface="Calibri"/>
                  <a:ea typeface="Calibri"/>
                  <a:cs typeface="Calibri"/>
                  <a:sym typeface="Calibri"/>
                </a:rPr>
                <a:t>necessary</a:t>
              </a:r>
              <a:r>
                <a:rPr>
                  <a:latin typeface="Calibri"/>
                  <a:ea typeface="Calibri"/>
                  <a:cs typeface="Calibri"/>
                  <a:sym typeface="Calibri"/>
                </a:rPr>
                <a:t> and </a:t>
              </a:r>
              <a:r>
                <a:rPr b="1" u="sng">
                  <a:latin typeface="Calibri"/>
                  <a:ea typeface="Calibri"/>
                  <a:cs typeface="Calibri"/>
                  <a:sym typeface="Calibri"/>
                </a:rPr>
                <a:t>sufficient</a:t>
              </a:r>
              <a:r>
                <a:rPr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20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457200"/>
              <a:r>
                <a:rPr>
                  <a:latin typeface="Calibri"/>
                  <a:ea typeface="Calibri"/>
                  <a:cs typeface="Calibri"/>
                  <a:sym typeface="Calibri"/>
                </a:rPr>
                <a:t>to produce the clinical phenotype </a:t>
              </a:r>
              <a:endParaRPr sz="320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457200"/>
              <a:r>
                <a:rPr>
                  <a:latin typeface="Calibri"/>
                  <a:ea typeface="Calibri"/>
                  <a:cs typeface="Calibri"/>
                  <a:sym typeface="Calibri"/>
                </a:rPr>
                <a:t>and to cause the disease. </a:t>
              </a:r>
              <a:endParaRPr sz="320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457200"/>
              <a:endParaRPr sz="320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457200"/>
              <a:r>
                <a:rPr>
                  <a:latin typeface="Calibri"/>
                  <a:ea typeface="Calibri"/>
                  <a:cs typeface="Calibri"/>
                  <a:sym typeface="Calibri"/>
                </a:rPr>
                <a:t>The impact of the gene on </a:t>
              </a:r>
              <a:r>
                <a:rPr b="1" u="sng">
                  <a:latin typeface="Calibri"/>
                  <a:ea typeface="Calibri"/>
                  <a:cs typeface="Calibri"/>
                  <a:sym typeface="Calibri"/>
                </a:rPr>
                <a:t>genetic risk</a:t>
              </a:r>
              <a:r>
                <a:rPr>
                  <a:latin typeface="Calibri"/>
                  <a:ea typeface="Calibri"/>
                  <a:cs typeface="Calibri"/>
                  <a:sym typeface="Calibri"/>
                </a:rPr>
                <a:t> for the</a:t>
              </a:r>
              <a:endParaRPr sz="320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457200"/>
              <a:r>
                <a:rPr>
                  <a:latin typeface="Calibri"/>
                  <a:ea typeface="Calibri"/>
                  <a:cs typeface="Calibri"/>
                  <a:sym typeface="Calibri"/>
                </a:rPr>
                <a:t> disease is the </a:t>
              </a:r>
              <a:r>
                <a:rPr b="1" u="sng">
                  <a:latin typeface="Calibri"/>
                  <a:ea typeface="Calibri"/>
                  <a:cs typeface="Calibri"/>
                  <a:sym typeface="Calibri"/>
                </a:rPr>
                <a:t>same</a:t>
              </a:r>
              <a:r>
                <a:rPr>
                  <a:latin typeface="Calibri"/>
                  <a:ea typeface="Calibri"/>
                  <a:cs typeface="Calibri"/>
                  <a:sym typeface="Calibri"/>
                </a:rPr>
                <a:t> in all families.</a:t>
              </a:r>
            </a:p>
          </p:txBody>
        </p:sp>
      </p:grpSp>
      <p:sp>
        <p:nvSpPr>
          <p:cNvPr id="28" name="Shape 28"/>
          <p:cNvSpPr/>
          <p:nvPr/>
        </p:nvSpPr>
        <p:spPr>
          <a:xfrm>
            <a:off x="4248150" y="1109662"/>
            <a:ext cx="2758823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defRPr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/>
            <a:r>
              <a:t>MONOGENIC DISEASES</a:t>
            </a:r>
          </a:p>
        </p:txBody>
      </p:sp>
      <p:sp>
        <p:nvSpPr>
          <p:cNvPr id="29" name="Shape 29"/>
          <p:cNvSpPr/>
          <p:nvPr/>
        </p:nvSpPr>
        <p:spPr>
          <a:xfrm>
            <a:off x="3429000" y="6080125"/>
            <a:ext cx="4800600" cy="269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defRPr sz="12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i="0"/>
            </a:pPr>
            <a:r>
              <a:rPr sz="1200" i="1"/>
              <a:t>From Leena Peltonen and Victor A. McKusick; Science 2001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51793"/>
      </p:ext>
    </p:extLst>
  </p:cSld>
  <p:clrMapOvr>
    <a:masterClrMapping/>
  </p:clrMapOvr>
  <p:transition spd="med" advTm="578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01" x="5116513" y="0"/>
          <p14:tracePt t="4684" x="5116513" y="9525"/>
          <p14:tracePt t="4696" x="5116513" y="36513"/>
          <p14:tracePt t="4711" x="5126038" y="98425"/>
          <p14:tracePt t="4713" x="5126038" y="196850"/>
          <p14:tracePt t="4723" x="5133975" y="312738"/>
          <p14:tracePt t="4740" x="5197475" y="830263"/>
          <p14:tracePt t="4757" x="5241925" y="1133475"/>
          <p14:tracePt t="4773" x="5322888" y="1446213"/>
          <p14:tracePt t="4790" x="5473700" y="1830388"/>
          <p14:tracePt t="4807" x="5537200" y="1965325"/>
          <p14:tracePt t="4823" x="5554663" y="2071688"/>
          <p14:tracePt t="4841" x="5581650" y="2179638"/>
          <p14:tracePt t="4862" x="5581650" y="2197100"/>
          <p14:tracePt t="4913" x="5589588" y="2197100"/>
          <p14:tracePt t="4927" x="5599113" y="2197100"/>
          <p14:tracePt t="4929" x="5608638" y="2187575"/>
          <p14:tracePt t="4957" x="5616575" y="2179638"/>
          <p14:tracePt t="4972" x="5616575" y="2170113"/>
          <p14:tracePt t="4973" x="5626100" y="2170113"/>
          <p14:tracePt t="4990" x="5634038" y="2170113"/>
          <p14:tracePt t="5007" x="5643563" y="2170113"/>
          <p14:tracePt t="5023" x="5661025" y="2187575"/>
          <p14:tracePt t="5041" x="5670550" y="2205038"/>
          <p14:tracePt t="5056" x="5680075" y="2205038"/>
          <p14:tracePt t="5133" x="5680075" y="2197100"/>
          <p14:tracePt t="5134" x="5680075" y="2170113"/>
          <p14:tracePt t="5174" x="5670550" y="2152650"/>
          <p14:tracePt t="5207" x="5661025" y="2143125"/>
          <p14:tracePt t="5208" x="5643563" y="2133600"/>
          <p14:tracePt t="5223" x="5599113" y="2116138"/>
          <p14:tracePt t="5240" x="5394325" y="2062163"/>
          <p14:tracePt t="5259" x="5276850" y="2044700"/>
          <p14:tracePt t="5273" x="4929188" y="1973263"/>
          <p14:tracePt t="5297" x="4786313" y="1938338"/>
          <p14:tracePt t="5326" x="4768850" y="1938338"/>
          <p14:tracePt t="5327" x="4741863" y="1928813"/>
          <p14:tracePt t="5340" x="4741863" y="1919288"/>
          <p14:tracePt t="5521" x="4751388" y="1901825"/>
          <p14:tracePt t="5532" x="4751388" y="1884363"/>
          <p14:tracePt t="5544" x="4795838" y="1866900"/>
          <p14:tracePt t="5548" x="4867275" y="1830388"/>
          <p14:tracePt t="5557" x="4938713" y="1803400"/>
          <p14:tracePt t="5573" x="5027613" y="1776413"/>
          <p14:tracePt t="5590" x="5572125" y="1679575"/>
          <p14:tracePt t="5623" x="5786438" y="1643063"/>
          <p14:tracePt t="5624" x="6180138" y="1608138"/>
          <p14:tracePt t="5640" x="6705600" y="1571625"/>
          <p14:tracePt t="5658" x="6929438" y="1571625"/>
          <p14:tracePt t="5673" x="7037388" y="1571625"/>
          <p14:tracePt t="5673" x="7116763" y="1581150"/>
          <p14:tracePt t="5691" x="7170738" y="1598613"/>
          <p14:tracePt t="5707" x="7188200" y="1608138"/>
          <p14:tracePt t="5723" x="7205663" y="1625600"/>
          <p14:tracePt t="5762" x="7205663" y="1633538"/>
          <p14:tracePt t="5812" x="7205663" y="1643063"/>
          <p14:tracePt t="5835" x="7197725" y="1643063"/>
          <p14:tracePt t="5860" x="7188200" y="1643063"/>
          <p14:tracePt t="5920" x="7180263" y="1643063"/>
          <p14:tracePt t="5971" x="7180263" y="1633538"/>
          <p14:tracePt t="7859" x="7126288" y="1633538"/>
          <p14:tracePt t="7873" x="7072313" y="1633538"/>
          <p14:tracePt t="7884" x="6902450" y="1660525"/>
          <p14:tracePt t="7896" x="6634163" y="1866900"/>
          <p14:tracePt t="7909" x="6303963" y="2054225"/>
          <p14:tracePt t="7910" x="5813425" y="2232025"/>
          <p14:tracePt t="7923" x="5313363" y="2339975"/>
          <p14:tracePt t="7942" x="4473575" y="2384425"/>
          <p14:tracePt t="7957" x="4187825" y="2384425"/>
          <p14:tracePt t="7974" x="3751263" y="2384425"/>
          <p14:tracePt t="7991" x="3000375" y="2295525"/>
          <p14:tracePt t="8008" x="2616200" y="2232025"/>
          <p14:tracePt t="8024" x="2312988" y="2152650"/>
          <p14:tracePt t="8024" x="2152650" y="2098675"/>
          <p14:tracePt t="8042" x="2009775" y="2000250"/>
          <p14:tracePt t="8057" x="1874838" y="1928813"/>
          <p14:tracePt t="8074" x="1616075" y="1785938"/>
          <p14:tracePt t="8090" x="1562100" y="1741488"/>
          <p14:tracePt t="8107" x="1509713" y="1679575"/>
          <p14:tracePt t="8124" x="1446213" y="1544638"/>
          <p14:tracePt t="8141" x="1419225" y="1473200"/>
          <p14:tracePt t="8157" x="1393825" y="1419225"/>
          <p14:tracePt t="8175" x="1384300" y="1401763"/>
          <p14:tracePt t="8190" x="1384300" y="1393825"/>
          <p14:tracePt t="8207" x="1384300" y="1384300"/>
          <p14:tracePt t="8225" x="1366838" y="1347788"/>
          <p14:tracePt t="8240" x="1347788" y="1295400"/>
          <p14:tracePt t="8258" x="1339850" y="1152525"/>
          <p14:tracePt t="8273" x="1339850" y="1133475"/>
          <p14:tracePt t="8291" x="1339850" y="1116013"/>
          <p14:tracePt t="8307" x="1357313" y="1098550"/>
          <p14:tracePt t="8324" x="1374775" y="1081088"/>
          <p14:tracePt t="8340" x="1411288" y="1044575"/>
          <p14:tracePt t="8340" x="1446213" y="1017588"/>
          <p14:tracePt t="8359" x="1562100" y="982663"/>
          <p14:tracePt t="8374" x="1731963" y="938213"/>
          <p14:tracePt t="8391" x="1928813" y="884238"/>
          <p14:tracePt t="8408" x="1990725" y="874713"/>
          <p14:tracePt t="8424" x="2205038" y="874713"/>
          <p14:tracePt t="8442" x="2276475" y="874713"/>
          <p14:tracePt t="8458" x="2330450" y="874713"/>
          <p14:tracePt t="8474" x="2428875" y="919163"/>
          <p14:tracePt t="8493" x="2473325" y="965200"/>
          <p14:tracePt t="8508" x="2509838" y="1062038"/>
          <p14:tracePt t="8525" x="2562225" y="1214438"/>
          <p14:tracePt t="8541" x="2571750" y="1250950"/>
          <p14:tracePt t="8558" x="2571750" y="1268413"/>
          <p14:tracePt t="8574" x="2571750" y="1285875"/>
          <p14:tracePt t="8590" x="2571750" y="1303338"/>
          <p14:tracePt t="8607" x="2544763" y="1366838"/>
          <p14:tracePt t="8625" x="2527300" y="1393825"/>
          <p14:tracePt t="8641" x="2517775" y="1411288"/>
          <p14:tracePt t="8658" x="2490788" y="1465263"/>
          <p14:tracePt t="8675" x="2286000" y="1589088"/>
          <p14:tracePt t="8730" x="2044700" y="1608138"/>
          <p14:tracePt t="8768" x="1938338" y="1581150"/>
          <p14:tracePt t="8773" x="1812925" y="1482725"/>
          <p14:tracePt t="8793" x="1679575" y="1303338"/>
          <p14:tracePt t="8793" x="1616075" y="1204913"/>
          <p14:tracePt t="8808" x="1581150" y="1098550"/>
          <p14:tracePt t="8824" x="1544638" y="884238"/>
          <p14:tracePt t="8842" x="1517650" y="652463"/>
          <p14:tracePt t="8857" x="1517650" y="581025"/>
          <p14:tracePt t="8873" x="1517650" y="536575"/>
          <p14:tracePt t="8890" x="1536700" y="500063"/>
          <p14:tracePt t="8907" x="1581150" y="473075"/>
          <p14:tracePt t="8924" x="1751013" y="411163"/>
          <p14:tracePt t="8942" x="1847850" y="401638"/>
          <p14:tracePt t="8957" x="1901825" y="401638"/>
          <p14:tracePt t="8957" x="1955800" y="401638"/>
          <p14:tracePt t="8975" x="2027238" y="419100"/>
          <p14:tracePt t="8991" x="2152650" y="465138"/>
          <p14:tracePt t="9008" x="2347913" y="554038"/>
          <p14:tracePt t="9024" x="2419350" y="608013"/>
          <p14:tracePt t="9040" x="2455863" y="704850"/>
          <p14:tracePt t="9057" x="2544763" y="955675"/>
          <p14:tracePt t="9074" x="2571750" y="1054100"/>
          <p14:tracePt t="9090" x="2581275" y="1143000"/>
          <p14:tracePt t="9108" x="2581275" y="1295400"/>
          <p14:tracePt t="9124" x="2581275" y="1322388"/>
          <p14:tracePt t="9140" x="2527300" y="1347788"/>
          <p14:tracePt t="9158" x="2490788" y="1347788"/>
          <p14:tracePt t="9174" x="2401888" y="1339850"/>
          <p14:tracePt t="9190" x="2224088" y="1241425"/>
          <p14:tracePt t="9208" x="2170113" y="1204913"/>
          <p14:tracePt t="9224" x="2152650" y="1187450"/>
          <p14:tracePt t="9241" x="2143125" y="1179513"/>
          <p14:tracePt t="10804" x="2205038" y="1179513"/>
          <p14:tracePt t="10816" x="2286000" y="1179513"/>
          <p14:tracePt t="10828" x="2411413" y="1187450"/>
          <p14:tracePt t="10840" x="2670175" y="1223963"/>
          <p14:tracePt t="10841" x="2919413" y="1250950"/>
          <p14:tracePt t="10856" x="3170238" y="1285875"/>
          <p14:tracePt t="10873" x="3571875" y="1347788"/>
          <p14:tracePt t="10890" x="3714750" y="1384300"/>
          <p14:tracePt t="10922" x="3911600" y="1473200"/>
          <p14:tracePt t="10922" x="3990975" y="1500188"/>
          <p14:tracePt t="10972" x="4027488" y="1527175"/>
          <p14:tracePt t="10973" x="4081463" y="1562100"/>
          <p14:tracePt t="10989" x="4098925" y="1581150"/>
          <p14:tracePt t="11006" x="4108450" y="1589088"/>
          <p14:tracePt t="11058" x="4108450" y="1598613"/>
          <p14:tracePt t="11118" x="4108450" y="1608138"/>
          <p14:tracePt t="11166" x="4116388" y="1608138"/>
          <p14:tracePt t="11191" x="4116388" y="1616075"/>
          <p14:tracePt t="11927" x="4116388" y="1625600"/>
          <p14:tracePt t="11954" x="4116388" y="1633538"/>
          <p14:tracePt t="12015" x="4116388" y="1652588"/>
          <p14:tracePt t="12027" x="4098925" y="1724025"/>
          <p14:tracePt t="12172" x="4098925" y="1731963"/>
          <p14:tracePt t="12476" x="4098925" y="1724025"/>
          <p14:tracePt t="12499" x="4108450" y="1724025"/>
          <p14:tracePt t="18025" x="4125913" y="1741488"/>
          <p14:tracePt t="18045" x="4133850" y="1758950"/>
          <p14:tracePt t="18050" x="4152900" y="1785938"/>
          <p14:tracePt t="18056" x="4187825" y="1839913"/>
          <p14:tracePt t="18072" x="4394200" y="2071688"/>
          <p14:tracePt t="18090" x="4537075" y="2205038"/>
          <p14:tracePt t="18106" x="4633913" y="2312988"/>
          <p14:tracePt t="18106" x="4857750" y="2571750"/>
          <p14:tracePt t="18124" x="5089525" y="2786063"/>
          <p14:tracePt t="18141" x="5205413" y="2901950"/>
          <p14:tracePt t="18156" x="5313363" y="3009900"/>
          <p14:tracePt t="18173" x="5330825" y="3017838"/>
          <p14:tracePt t="18189" x="5330825" y="3036888"/>
          <p14:tracePt t="18206" x="5340350" y="3044825"/>
          <p14:tracePt t="18293" x="5348288" y="3062288"/>
          <p14:tracePt t="18304" x="5384800" y="3125788"/>
          <p14:tracePt t="18340" x="5411788" y="3152775"/>
          <p14:tracePt t="18342" x="5446713" y="3197225"/>
          <p14:tracePt t="18363" x="5491163" y="3232150"/>
          <p14:tracePt t="18373" x="5537200" y="3276600"/>
          <p14:tracePt t="18390" x="5554663" y="3303588"/>
          <p14:tracePt t="18407" x="5562600" y="3313113"/>
          <p14:tracePt t="18422" x="5562600" y="3322638"/>
          <p14:tracePt t="18814" x="5562600" y="3313113"/>
          <p14:tracePt t="21020" x="5562600" y="3322638"/>
          <p14:tracePt t="21021" x="5562600" y="3330575"/>
          <p14:tracePt t="21049" x="5562600" y="3340100"/>
          <p14:tracePt t="21057" x="5554663" y="3348038"/>
          <p14:tracePt t="21073" x="5545138" y="3375025"/>
          <p14:tracePt t="21090" x="5537200" y="3465513"/>
          <p14:tracePt t="21106" x="5537200" y="3490913"/>
          <p14:tracePt t="21123" x="5537200" y="3509963"/>
          <p14:tracePt t="21140" x="5527675" y="3527425"/>
          <p14:tracePt t="21178" x="5527675" y="3536950"/>
          <p14:tracePt t="21225" x="5518150" y="3544888"/>
          <p14:tracePt t="21237" x="5518150" y="3562350"/>
          <p14:tracePt t="21249" x="5518150" y="3581400"/>
          <p14:tracePt t="21262" x="5518150" y="3616325"/>
          <p14:tracePt t="21271" x="5518150" y="3652838"/>
          <p14:tracePt t="21278" x="5510213" y="3714750"/>
          <p14:tracePt t="21289" x="5500688" y="3741738"/>
          <p14:tracePt t="21308" x="5483225" y="3768725"/>
          <p14:tracePt t="21322" x="5483225" y="3776663"/>
          <p14:tracePt t="21552" x="5483225" y="3768725"/>
          <p14:tracePt t="21564" x="5483225" y="3759200"/>
          <p14:tracePt t="21577" x="5456238" y="3741738"/>
          <p14:tracePt t="21596" x="5384800" y="3687763"/>
          <p14:tracePt t="21598" x="5303838" y="3652838"/>
          <p14:tracePt t="21606" x="4822825" y="3482975"/>
          <p14:tracePt t="21650" x="4768850" y="3482975"/>
          <p14:tracePt t="21673" x="4714875" y="3482975"/>
          <p14:tracePt t="21710" x="4705350" y="3490913"/>
          <p14:tracePt t="21770" x="4705350" y="3500438"/>
          <p14:tracePt t="21818" x="4732338" y="3517900"/>
          <p14:tracePt t="21821" x="4867275" y="3589338"/>
          <p14:tracePt t="21879" x="4875213" y="3589338"/>
          <p14:tracePt t="21939" x="4894263" y="3589338"/>
          <p14:tracePt t="22036" x="4902200" y="3581400"/>
          <p14:tracePt t="22046" x="4919663" y="3562350"/>
          <p14:tracePt t="22074" x="4946650" y="3554413"/>
          <p14:tracePt t="22074" x="4991100" y="3554413"/>
          <p14:tracePt t="22090" x="5045075" y="3554413"/>
          <p14:tracePt t="22106" x="5153025" y="3554413"/>
          <p14:tracePt t="22124" x="5276850" y="3554413"/>
          <p14:tracePt t="22139" x="5411788" y="3554413"/>
          <p14:tracePt t="22156" x="5956300" y="3697288"/>
          <p14:tracePt t="22173" x="6153150" y="3776663"/>
          <p14:tracePt t="22190" x="6296025" y="3840163"/>
          <p14:tracePt t="22206" x="6465888" y="3919538"/>
          <p14:tracePt t="22223" x="6518275" y="3938588"/>
          <p14:tracePt t="22241" x="6554788" y="3946525"/>
          <p14:tracePt t="22256" x="6562725" y="3946525"/>
          <p14:tracePt t="22316" x="6562725" y="3956050"/>
          <p14:tracePt t="22497" x="6554788" y="3956050"/>
          <p14:tracePt t="23322" x="6545263" y="3956050"/>
          <p14:tracePt t="23333" x="6527800" y="3956050"/>
          <p14:tracePt t="23345" x="6500813" y="3956050"/>
          <p14:tracePt t="23358" x="6465888" y="3956050"/>
          <p14:tracePt t="23359" x="6429375" y="3956050"/>
          <p14:tracePt t="23373" x="6134100" y="3946525"/>
          <p14:tracePt t="23423" x="6010275" y="3902075"/>
          <p14:tracePt t="23423" x="5741988" y="3795713"/>
          <p14:tracePt t="23441" x="5187950" y="3581400"/>
          <p14:tracePt t="23456" x="4894263" y="3455988"/>
          <p14:tracePt t="23473" x="4608513" y="3295650"/>
          <p14:tracePt t="23490" x="4241800" y="2955925"/>
          <p14:tracePt t="23507" x="3884613" y="2795588"/>
          <p14:tracePt t="23523" x="3589338" y="2562225"/>
          <p14:tracePt t="23541" x="3419475" y="2322513"/>
          <p14:tracePt t="23556" x="3259138" y="2160588"/>
          <p14:tracePt t="23573" x="2982913" y="1866900"/>
          <p14:tracePt t="23590" x="2901950" y="1660525"/>
          <p14:tracePt t="23607" x="2822575" y="1465263"/>
          <p14:tracePt t="23623" x="2732088" y="1295400"/>
          <p14:tracePt t="23640" x="2697163" y="1250950"/>
          <p14:tracePt t="23656" x="2625725" y="1204913"/>
          <p14:tracePt t="23673" x="2598738" y="1179513"/>
          <p14:tracePt t="23690" x="2554288" y="1160463"/>
          <p14:tracePt t="23707" x="2500313" y="1116013"/>
          <p14:tracePt t="23723" x="2490788" y="1089025"/>
          <p14:tracePt t="23741" x="2490788" y="1071563"/>
          <p14:tracePt t="23741" x="2500313" y="1054100"/>
          <p14:tracePt t="24109" x="2490788" y="1062038"/>
          <p14:tracePt t="24111" x="2473325" y="1081088"/>
          <p14:tracePt t="24139" x="2455863" y="1098550"/>
          <p14:tracePt t="24140" x="2428875" y="1108075"/>
          <p14:tracePt t="24157" x="2384425" y="1133475"/>
          <p14:tracePt t="24173" x="2374900" y="1143000"/>
          <p14:tracePt t="24190" x="2366963" y="1152525"/>
          <p14:tracePt t="24207" x="2357438" y="1160463"/>
          <p14:tracePt t="24222" x="2347913" y="1187450"/>
          <p14:tracePt t="24240" x="2330450" y="1223963"/>
          <p14:tracePt t="24255" x="2322513" y="1258888"/>
          <p14:tracePt t="24273" x="2303463" y="1357313"/>
          <p14:tracePt t="24289" x="2286000" y="1482725"/>
          <p14:tracePt t="24306" x="2276475" y="1509713"/>
          <p14:tracePt t="24322" x="2276475" y="1536700"/>
          <p14:tracePt t="24362" x="2276475" y="1544638"/>
          <p14:tracePt t="24398" x="2276475" y="1562100"/>
          <p14:tracePt t="24400" x="2303463" y="1625600"/>
          <p14:tracePt t="24447" x="2312988" y="1643063"/>
          <p14:tracePt t="24462" x="2330450" y="1643063"/>
          <p14:tracePt t="24484" x="2339975" y="1643063"/>
          <p14:tracePt t="24508" x="2357438" y="1643063"/>
          <p14:tracePt t="24533" x="2393950" y="1643063"/>
          <p14:tracePt t="25502" x="2393950" y="1670050"/>
          <p14:tracePt t="25514" x="2384425" y="1697038"/>
          <p14:tracePt t="25526" x="2374900" y="1724025"/>
          <p14:tracePt t="25529" x="2357438" y="1795463"/>
          <p14:tracePt t="25540" x="2347913" y="1866900"/>
          <p14:tracePt t="25556" x="2339975" y="1919288"/>
          <p14:tracePt t="25572" x="2322513" y="2017713"/>
          <p14:tracePt t="25589" x="2312988" y="2044700"/>
          <p14:tracePt t="25606" x="2303463" y="2125663"/>
          <p14:tracePt t="25623" x="2303463" y="2160588"/>
          <p14:tracePt t="25640" x="2295525" y="2197100"/>
          <p14:tracePt t="25656" x="2276475" y="2259013"/>
          <p14:tracePt t="25673" x="2268538" y="2303463"/>
          <p14:tracePt t="25690" x="2251075" y="2322513"/>
          <p14:tracePt t="25706" x="2232025" y="2374900"/>
          <p14:tracePt t="25723" x="2214563" y="2428875"/>
          <p14:tracePt t="25739" x="2205038" y="2490788"/>
          <p14:tracePt t="25757" x="2187575" y="2608263"/>
          <p14:tracePt t="25772" x="2179638" y="2652713"/>
          <p14:tracePt t="25790" x="2179638" y="2741613"/>
          <p14:tracePt t="25806" x="2170113" y="2803525"/>
          <p14:tracePt t="25822" x="2170113" y="2847975"/>
          <p14:tracePt t="25840" x="2170113" y="2867025"/>
          <p14:tracePt t="25857" x="2170113" y="2874963"/>
          <p14:tracePt t="25999" x="2170113" y="2867025"/>
          <p14:tracePt t="26011" x="2160588" y="2830513"/>
          <p14:tracePt t="26046" x="2160588" y="2813050"/>
          <p14:tracePt t="26056" x="2152650" y="2633663"/>
          <p14:tracePt t="26072" x="2143125" y="2482850"/>
          <p14:tracePt t="26089" x="2125663" y="2170113"/>
          <p14:tracePt t="26106" x="2125663" y="1509713"/>
          <p14:tracePt t="26122" x="2125663" y="1071563"/>
          <p14:tracePt t="26140" x="2125663" y="857250"/>
          <p14:tracePt t="26156" x="2133600" y="642938"/>
          <p14:tracePt t="26173" x="2133600" y="608013"/>
          <p14:tracePt t="26189" x="2133600" y="588963"/>
          <p14:tracePt t="26207" x="2133600" y="581025"/>
          <p14:tracePt t="26222" x="2133600" y="588963"/>
          <p14:tracePt t="26240" x="2143125" y="615950"/>
          <p14:tracePt t="26256" x="2143125" y="633413"/>
          <p14:tracePt t="26273" x="2143125" y="723900"/>
          <p14:tracePt t="26290" x="2143125" y="847725"/>
          <p14:tracePt t="26306" x="2143125" y="973138"/>
          <p14:tracePt t="26322" x="2143125" y="1071563"/>
          <p14:tracePt t="26340" x="2133600" y="1428750"/>
          <p14:tracePt t="26356" x="2133600" y="1581150"/>
          <p14:tracePt t="26372" x="2133600" y="1776413"/>
          <p14:tracePt t="26389" x="2133600" y="1911350"/>
          <p14:tracePt t="26406" x="2133600" y="2143125"/>
          <p14:tracePt t="26423" x="2133600" y="2197100"/>
          <p14:tracePt t="26440" x="2133600" y="2251075"/>
          <p14:tracePt t="26455" x="2133600" y="2286000"/>
          <p14:tracePt t="31414" x="2133600" y="2303463"/>
          <p14:tracePt t="31424" x="2125663" y="2330450"/>
          <p14:tracePt t="31439" x="2125663" y="2347913"/>
          <p14:tracePt t="31440" x="2116138" y="2374900"/>
          <p14:tracePt t="31457" x="2071688" y="2500313"/>
          <p14:tracePt t="31526" x="2071688" y="2544763"/>
          <p14:tracePt t="31526" x="2071688" y="2581275"/>
          <p14:tracePt t="31545" x="2071688" y="2598738"/>
          <p14:tracePt t="31557" x="2071688" y="2608263"/>
          <p14:tracePt t="31557" x="2071688" y="2616200"/>
          <p14:tracePt t="31597" x="2081213" y="2625725"/>
          <p14:tracePt t="31608" x="2098675" y="2633663"/>
          <p14:tracePt t="31616" x="2125663" y="2633663"/>
          <p14:tracePt t="31623" x="2160588" y="2652713"/>
          <p14:tracePt t="31639" x="2214563" y="2670175"/>
          <p14:tracePt t="31655" x="2312988" y="2687638"/>
          <p14:tracePt t="31672" x="2347913" y="2697163"/>
          <p14:tracePt t="31689" x="2384425" y="2697163"/>
          <p14:tracePt t="31706" x="2401888" y="2705100"/>
          <p14:tracePt t="31790" x="2411413" y="2705100"/>
          <p14:tracePt t="31806" x="2419350" y="2705100"/>
          <p14:tracePt t="31822" x="2428875" y="2705100"/>
          <p14:tracePt t="31899" x="2455863" y="2714625"/>
          <p14:tracePt t="31911" x="2482850" y="2714625"/>
          <p14:tracePt t="31924" x="2490788" y="2724150"/>
          <p14:tracePt t="31924" x="2517775" y="2724150"/>
          <p14:tracePt t="31941" x="2517775" y="2732088"/>
          <p14:tracePt t="32021" x="2517775" y="2741613"/>
          <p14:tracePt t="32057" x="2517775" y="2751138"/>
          <p14:tracePt t="32093" x="2517775" y="2759075"/>
          <p14:tracePt t="32105" x="2517775" y="2768600"/>
          <p14:tracePt t="32141" x="2509838" y="2768600"/>
          <p14:tracePt t="32167" x="2490788" y="2768600"/>
          <p14:tracePt t="32190" x="2473325" y="2776538"/>
          <p14:tracePt t="32204" x="2455863" y="2795588"/>
          <p14:tracePt t="32215" x="2428875" y="2813050"/>
          <p14:tracePt t="32228" x="2374900" y="2830513"/>
          <p14:tracePt t="32239" x="2322513" y="2840038"/>
          <p14:tracePt t="32255" x="2232025" y="2857500"/>
          <p14:tracePt t="32256" x="2160588" y="2867025"/>
          <p14:tracePt t="32273" x="1768475" y="2901950"/>
          <p14:tracePt t="32289" x="1571625" y="2919413"/>
          <p14:tracePt t="32306" x="1303338" y="2919413"/>
          <p14:tracePt t="32322" x="938213" y="2911475"/>
          <p14:tracePt t="32340" x="866775" y="2894013"/>
          <p14:tracePt t="32356" x="750888" y="2857500"/>
          <p14:tracePt t="32373" x="723900" y="2857500"/>
          <p14:tracePt t="32388" x="714375" y="2857500"/>
          <p14:tracePt t="32405" x="704850" y="2857500"/>
          <p14:tracePt t="32577" x="714375" y="2857500"/>
          <p14:tracePt t="32602" x="723900" y="2857500"/>
          <p14:tracePt t="32614" x="741363" y="2857500"/>
          <p14:tracePt t="32626" x="750888" y="2867025"/>
          <p14:tracePt t="32639" x="785813" y="2867025"/>
          <p14:tracePt t="32650" x="839788" y="2874963"/>
          <p14:tracePt t="32655" x="911225" y="2884488"/>
          <p14:tracePt t="32671" x="1081088" y="2911475"/>
          <p14:tracePt t="32689" x="1231900" y="2919413"/>
          <p14:tracePt t="32705" x="1339850" y="2946400"/>
          <p14:tracePt t="32722" x="1571625" y="2982913"/>
          <p14:tracePt t="32738" x="1704975" y="3009900"/>
          <p14:tracePt t="32756" x="2000250" y="3089275"/>
          <p14:tracePt t="32772" x="2071688" y="3108325"/>
          <p14:tracePt t="32789" x="2330450" y="3143250"/>
          <p14:tracePt t="32831" x="2374900" y="3143250"/>
          <p14:tracePt t="32845" x="2401888" y="3143250"/>
          <p14:tracePt t="32856" x="2419350" y="3143250"/>
          <p14:tracePt t="32857" x="2446338" y="3143250"/>
          <p14:tracePt t="32873" x="2465388" y="3143250"/>
          <p14:tracePt t="32889" x="2608263" y="3143250"/>
          <p14:tracePt t="32907" x="2714625" y="3143250"/>
          <p14:tracePt t="32922" x="2786063" y="3160713"/>
          <p14:tracePt t="32938" x="2938463" y="3179763"/>
          <p14:tracePt t="32957" x="3017838" y="3187700"/>
          <p14:tracePt t="32973" x="3054350" y="3187700"/>
          <p14:tracePt t="32989" x="3071813" y="3197225"/>
          <p14:tracePt t="33005" x="3081338" y="3197225"/>
          <p14:tracePt t="33111" x="3062288" y="3197225"/>
          <p14:tracePt t="35376" x="3054350" y="3197225"/>
          <p14:tracePt t="35400" x="3044825" y="3205163"/>
          <p14:tracePt t="35413" x="3027363" y="3224213"/>
          <p14:tracePt t="35425" x="2990850" y="3232150"/>
          <p14:tracePt t="35438" x="2946400" y="3241675"/>
          <p14:tracePt t="35439" x="2901950" y="3259138"/>
          <p14:tracePt t="35456" x="2857500" y="3286125"/>
          <p14:tracePt t="35471" x="2813050" y="3322638"/>
          <p14:tracePt t="35489" x="2768600" y="3367088"/>
          <p14:tracePt t="35505" x="2643188" y="3482975"/>
          <p14:tracePt t="35505" x="2554288" y="3562350"/>
          <p14:tracePt t="35523" x="2473325" y="3633788"/>
          <p14:tracePt t="35539" x="2411413" y="3705225"/>
          <p14:tracePt t="35556" x="2322513" y="3830638"/>
          <p14:tracePt t="35571" x="2286000" y="3929063"/>
          <p14:tracePt t="35588" x="2224088" y="4062413"/>
          <p14:tracePt t="35605" x="2152650" y="4214813"/>
          <p14:tracePt t="35622" x="2152650" y="4276725"/>
          <p14:tracePt t="35638" x="2170113" y="4375150"/>
          <p14:tracePt t="35656" x="2205038" y="4419600"/>
          <p14:tracePt t="35672" x="2241550" y="4473575"/>
          <p14:tracePt t="35689" x="2312988" y="4527550"/>
          <p14:tracePt t="35705" x="2339975" y="4545013"/>
          <p14:tracePt t="35722" x="2374900" y="4554538"/>
          <p14:tracePt t="35739" x="2517775" y="4572000"/>
          <p14:tracePt t="35756" x="2608263" y="4581525"/>
          <p14:tracePt t="35772" x="2697163" y="4598988"/>
          <p14:tracePt t="35789" x="2724150" y="4616450"/>
          <p14:tracePt t="35825" x="2741613" y="4616450"/>
          <p14:tracePt t="35958" x="2741613" y="4608513"/>
          <p14:tracePt t="35971" x="2741613" y="4589463"/>
          <p14:tracePt t="35982" x="2741613" y="4554538"/>
          <p14:tracePt t="35996" x="2741613" y="4537075"/>
          <p14:tracePt t="36007" x="2741613" y="4518025"/>
          <p14:tracePt t="43021" x="2697163" y="4518025"/>
          <p14:tracePt t="43032" x="2643188" y="4518025"/>
          <p14:tracePt t="43045" x="2581275" y="4518025"/>
          <p14:tracePt t="43053" x="2465388" y="4518025"/>
          <p14:tracePt t="43059" x="2322513" y="4518025"/>
          <p14:tracePt t="43070" x="2241550" y="4518025"/>
          <p14:tracePt t="43088" x="2125663" y="4500563"/>
          <p14:tracePt t="43103" x="1758950" y="4348163"/>
          <p14:tracePt t="43121" x="1544638" y="4160838"/>
          <p14:tracePt t="43137" x="1374775" y="3956050"/>
          <p14:tracePt t="43154" x="1081088" y="3741738"/>
          <p14:tracePt t="43170" x="1009650" y="3697288"/>
          <p14:tracePt t="43187" x="946150" y="3652838"/>
          <p14:tracePt t="43203" x="938213" y="3633788"/>
          <p14:tracePt t="43221" x="928688" y="3633788"/>
          <p14:tracePt t="43237" x="911225" y="3616325"/>
          <p14:tracePt t="43469" x="965200" y="3616325"/>
          <p14:tracePt t="43481" x="1044575" y="3633788"/>
          <p14:tracePt t="43496" x="1125538" y="3652838"/>
          <p14:tracePt t="43496" x="1295400" y="3697288"/>
          <p14:tracePt t="43520" x="1490663" y="3768725"/>
          <p14:tracePt t="43520" x="1679575" y="3919538"/>
          <p14:tracePt t="43555" x="1751013" y="3990975"/>
          <p14:tracePt t="43556" x="1803400" y="4037013"/>
          <p14:tracePt t="43571" x="1822450" y="4054475"/>
          <p14:tracePt t="43587" x="1839913" y="4071938"/>
          <p14:tracePt t="43640" x="1839913" y="4081463"/>
          <p14:tracePt t="43761" x="1839913" y="4089400"/>
          <p14:tracePt t="43785" x="1830388" y="4089400"/>
          <p14:tracePt t="43869" x="1822450" y="4089400"/>
          <p14:tracePt t="43881" x="1822450" y="4098925"/>
          <p14:tracePt t="43893" x="1812925" y="4098925"/>
          <p14:tracePt t="43941" x="1803400" y="4098925"/>
          <p14:tracePt t="43953" x="1776413" y="4116388"/>
          <p14:tracePt t="43986" x="1768475" y="4116388"/>
          <p14:tracePt t="44051" x="1741488" y="4125913"/>
          <p14:tracePt t="44063" x="1731963" y="4133850"/>
          <p14:tracePt t="44075" x="1714500" y="4133850"/>
          <p14:tracePt t="44257" x="1714500" y="4125913"/>
          <p14:tracePt t="44282" x="1704975" y="4116388"/>
          <p14:tracePt t="44306" x="1697038" y="4108450"/>
          <p14:tracePt t="44318" x="1687513" y="4098925"/>
          <p14:tracePt t="45638" x="1697038" y="4098925"/>
          <p14:tracePt t="46293" x="1697038" y="4108450"/>
          <p14:tracePt t="46317" x="1697038" y="4152900"/>
          <p14:tracePt t="46329" x="1687513" y="4197350"/>
          <p14:tracePt t="46341" x="1687513" y="4224338"/>
          <p14:tracePt t="46343" x="1670050" y="4259263"/>
          <p14:tracePt t="46354" x="1660525" y="4340225"/>
          <p14:tracePt t="46376" x="1633538" y="4438650"/>
          <p14:tracePt t="46387" x="1536700" y="4670425"/>
          <p14:tracePt t="46403" x="1446213" y="4875213"/>
          <p14:tracePt t="46420" x="1322388" y="5126038"/>
          <p14:tracePt t="46420" x="1223963" y="5340350"/>
          <p14:tracePt t="46438" x="1125538" y="5741988"/>
          <p14:tracePt t="46453" x="1062038" y="6010275"/>
          <p14:tracePt t="46470" x="990600" y="6402388"/>
          <p14:tracePt t="46487" x="946150" y="6643688"/>
          <p14:tracePt t="46504" x="919163" y="6759575"/>
          <p14:tracePt t="46519" x="874713" y="6848475"/>
          <p14:tracePt t="46537" x="866775" y="6848475"/>
          <p14:tracePt t="46656" x="857250" y="6848475"/>
          <p14:tracePt t="46766" x="857250" y="6840538"/>
          <p14:tracePt t="46813" x="857250" y="6831013"/>
          <p14:tracePt t="46837" x="866775" y="6831013"/>
          <p14:tracePt t="46849" x="866775" y="6823075"/>
          <p14:tracePt t="46857" x="874713" y="6823075"/>
          <p14:tracePt t="46869" x="893763" y="6804025"/>
          <p14:tracePt t="46887" x="893763" y="6796088"/>
          <p14:tracePt t="46903" x="901700" y="6786563"/>
          <p14:tracePt t="46920" x="911225" y="6769100"/>
          <p14:tracePt t="46938" x="911225" y="6759575"/>
          <p14:tracePt t="46954" x="928688" y="6742113"/>
          <p14:tracePt t="46970" x="955675" y="6715125"/>
          <p14:tracePt t="46987" x="965200" y="6697663"/>
          <p14:tracePt t="47003" x="973138" y="6680200"/>
          <p14:tracePt t="47021" x="973138" y="6661150"/>
          <p14:tracePt t="47037" x="928688" y="6456363"/>
          <p14:tracePt t="47127" x="919163" y="6429375"/>
          <p14:tracePt t="47141" x="911225" y="6419850"/>
          <p14:tracePt t="47153" x="901700" y="6411913"/>
          <p14:tracePt t="47170" x="901700" y="6402388"/>
          <p14:tracePt t="47187" x="893763" y="6384925"/>
          <p14:tracePt t="47225" x="893763" y="6375400"/>
          <p14:tracePt t="47904" x="901700" y="6375400"/>
          <p14:tracePt t="47911" x="982663" y="6367463"/>
          <p14:tracePt t="47937" x="1009650" y="6367463"/>
          <p14:tracePt t="47937" x="1036638" y="6357938"/>
          <p14:tracePt t="47954" x="1098550" y="6348413"/>
          <p14:tracePt t="47989" x="1133475" y="6348413"/>
          <p14:tracePt t="48003" x="1196975" y="6348413"/>
          <p14:tracePt t="48003" x="1295400" y="6348413"/>
          <p14:tracePt t="48003" x="1312863" y="6348413"/>
          <p14:tracePt t="48037" x="1322388" y="6348413"/>
          <p14:tracePt t="48054" x="1330325" y="6348413"/>
          <p14:tracePt t="48122" x="1339850" y="6348413"/>
          <p14:tracePt t="49432" x="1357313" y="6348413"/>
          <p14:tracePt t="49443" x="1393825" y="6348413"/>
          <p14:tracePt t="49455" x="1608138" y="6340475"/>
          <p14:tracePt t="49509" x="1741488" y="6340475"/>
          <p14:tracePt t="49520" x="1830388" y="6340475"/>
          <p14:tracePt t="49538" x="2081213" y="6348413"/>
          <p14:tracePt t="49553" x="2187575" y="6384925"/>
          <p14:tracePt t="49570" x="2330450" y="6446838"/>
          <p14:tracePt t="49587" x="2465388" y="6527800"/>
          <p14:tracePt t="49604" x="2616200" y="6572250"/>
          <p14:tracePt t="49620" x="2822575" y="6589713"/>
          <p14:tracePt t="49637" x="2884488" y="6589713"/>
          <p14:tracePt t="49654" x="2919413" y="6589713"/>
          <p14:tracePt t="49670" x="3009900" y="6589713"/>
          <p14:tracePt t="49687" x="3044825" y="6589713"/>
          <p14:tracePt t="49704" x="3143250" y="6572250"/>
          <p14:tracePt t="49719" x="3251200" y="6562725"/>
          <p14:tracePt t="49737" x="3276600" y="6562725"/>
          <p14:tracePt t="49753" x="3313113" y="6562725"/>
          <p14:tracePt t="49795" x="3322638" y="6562725"/>
          <p14:tracePt t="49953" x="3286125" y="6554788"/>
          <p14:tracePt t="49963" x="3214688" y="6545263"/>
          <p14:tracePt t="49977" x="3125788" y="6527800"/>
          <p14:tracePt t="49988" x="2965450" y="6510338"/>
          <p14:tracePt t="50003" x="2724150" y="6446838"/>
          <p14:tracePt t="50004" x="2536825" y="6411913"/>
          <p14:tracePt t="50020" x="1276350" y="6303963"/>
          <p14:tracePt t="50075" x="1196975" y="6303963"/>
          <p14:tracePt t="50092" x="1133475" y="6303963"/>
          <p14:tracePt t="50103" x="1098550" y="6303963"/>
          <p14:tracePt t="50120" x="1009650" y="6303963"/>
          <p14:tracePt t="50136" x="973138" y="6313488"/>
          <p14:tracePt t="50153" x="847725" y="6340475"/>
          <p14:tracePt t="50153" x="839788" y="6340475"/>
          <p14:tracePt t="50207" x="830263" y="6348413"/>
          <p14:tracePt t="50208" x="822325" y="6348413"/>
          <p14:tracePt t="50220" x="704850" y="6411913"/>
          <p14:tracePt t="50220" x="679450" y="6411913"/>
          <p14:tracePt t="50278" x="642938" y="6411913"/>
          <p14:tracePt t="50291" x="581025" y="6411913"/>
          <p14:tracePt t="50303" x="544513" y="6411913"/>
          <p14:tracePt t="50308" x="527050" y="6411913"/>
          <p14:tracePt t="50325" x="500063" y="6411913"/>
          <p14:tracePt t="50337" x="490538" y="6411913"/>
          <p14:tracePt t="50448" x="517525" y="6411913"/>
          <p14:tracePt t="50461" x="776288" y="6483350"/>
          <p14:tracePt t="50461" x="857250" y="6500813"/>
          <p14:tracePt t="50557" x="901700" y="6510338"/>
          <p14:tracePt t="50562" x="928688" y="6518275"/>
          <p14:tracePt t="50570" x="955675" y="6527800"/>
          <p14:tracePt t="50586" x="990600" y="6527800"/>
          <p14:tracePt t="50604" x="1036638" y="6545263"/>
          <p14:tracePt t="50620" x="1044575" y="6545263"/>
          <p14:tracePt t="50637" x="1054100" y="6545263"/>
          <p14:tracePt t="50653" x="1054100" y="6554788"/>
          <p14:tracePt t="50739" x="1044575" y="6554788"/>
          <p14:tracePt t="50752" x="1036638" y="6554788"/>
          <p14:tracePt t="50957" x="1044575" y="6554788"/>
          <p14:tracePt t="50969" x="1062038" y="6554788"/>
          <p14:tracePt t="50980" x="1071563" y="6554788"/>
          <p14:tracePt t="51005" x="1081088" y="6554788"/>
          <p14:tracePt t="51018" x="1089025" y="6554788"/>
          <p14:tracePt t="51248" x="1098550" y="6554788"/>
          <p14:tracePt t="51297" x="1116013" y="6554788"/>
          <p14:tracePt t="51302" x="1125538" y="6562725"/>
          <p14:tracePt t="51320" x="1143000" y="6562725"/>
          <p14:tracePt t="51321" x="1152525" y="6562725"/>
          <p14:tracePt t="51357" x="1160463" y="6562725"/>
          <p14:tracePt t="51624" x="1179513" y="6562725"/>
          <p14:tracePt t="51636" x="1214438" y="6562725"/>
          <p14:tracePt t="51648" x="1258888" y="6572250"/>
          <p14:tracePt t="51660" x="1330325" y="6581775"/>
          <p14:tracePt t="51672" x="1438275" y="6589713"/>
          <p14:tracePt t="51687" x="1536700" y="6616700"/>
          <p14:tracePt t="51688" x="1704975" y="6634163"/>
          <p14:tracePt t="51703" x="2303463" y="6804025"/>
          <p14:tracePt t="51721" x="2670175" y="6848475"/>
          <p14:tracePt t="51736" x="3027363" y="6848475"/>
          <p14:tracePt t="51753" x="3857625" y="6848475"/>
          <p14:tracePt t="51770" x="4000500" y="6848475"/>
          <p14:tracePt t="51787" x="4071938" y="6848475"/>
          <p14:tracePt t="51803" x="4116388" y="6848475"/>
          <p14:tracePt t="51820" x="4125913" y="6848475"/>
          <p14:tracePt t="57241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76586" y="215900"/>
            <a:ext cx="5281614" cy="6565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" name="Group 34"/>
          <p:cNvGrpSpPr/>
          <p:nvPr/>
        </p:nvGrpSpPr>
        <p:grpSpPr>
          <a:xfrm>
            <a:off x="381000" y="215900"/>
            <a:ext cx="5181600" cy="6565900"/>
            <a:chOff x="0" y="0"/>
            <a:chExt cx="5181600" cy="6565900"/>
          </a:xfrm>
        </p:grpSpPr>
        <p:sp>
          <p:nvSpPr>
            <p:cNvPr id="32" name="Shape 32"/>
            <p:cNvSpPr/>
            <p:nvPr/>
          </p:nvSpPr>
          <p:spPr>
            <a:xfrm>
              <a:off x="0" y="0"/>
              <a:ext cx="5181600" cy="65659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45720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83027" y="1981199"/>
              <a:ext cx="5015546" cy="2603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 algn="ctr" defTabSz="457200"/>
              <a:r>
                <a:rPr>
                  <a:latin typeface="Calibri"/>
                  <a:ea typeface="Calibri"/>
                  <a:cs typeface="Calibri"/>
                  <a:sym typeface="Calibri"/>
                </a:rPr>
                <a:t>In complex disorders with </a:t>
              </a:r>
              <a:r>
                <a:rPr b="1" u="sng">
                  <a:latin typeface="Calibri"/>
                  <a:ea typeface="Calibri"/>
                  <a:cs typeface="Calibri"/>
                  <a:sym typeface="Calibri"/>
                </a:rPr>
                <a:t>multiple causes</a:t>
              </a:r>
              <a:r>
                <a:rPr>
                  <a:latin typeface="Calibri"/>
                  <a:ea typeface="Calibri"/>
                  <a:cs typeface="Calibri"/>
                  <a:sym typeface="Calibri"/>
                </a:rPr>
                <a:t>, </a:t>
              </a:r>
              <a:endParaRPr sz="320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457200"/>
              <a:r>
                <a:rPr>
                  <a:latin typeface="Calibri"/>
                  <a:ea typeface="Calibri"/>
                  <a:cs typeface="Calibri"/>
                  <a:sym typeface="Calibri"/>
                </a:rPr>
                <a:t>variations in </a:t>
              </a:r>
              <a:r>
                <a:rPr b="1" u="sng">
                  <a:latin typeface="Calibri"/>
                  <a:ea typeface="Calibri"/>
                  <a:cs typeface="Calibri"/>
                  <a:sym typeface="Calibri"/>
                </a:rPr>
                <a:t>a number of genes</a:t>
              </a:r>
              <a:r>
                <a:rPr>
                  <a:latin typeface="Calibri"/>
                  <a:ea typeface="Calibri"/>
                  <a:cs typeface="Calibri"/>
                  <a:sym typeface="Calibri"/>
                </a:rPr>
                <a:t> result in a </a:t>
              </a:r>
              <a:endParaRPr sz="320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457200"/>
              <a:r>
                <a:rPr b="1" u="sng">
                  <a:latin typeface="Calibri"/>
                  <a:ea typeface="Calibri"/>
                  <a:cs typeface="Calibri"/>
                  <a:sym typeface="Calibri"/>
                </a:rPr>
                <a:t>genetic predisposition</a:t>
              </a:r>
              <a:r>
                <a:rPr>
                  <a:latin typeface="Calibri"/>
                  <a:ea typeface="Calibri"/>
                  <a:cs typeface="Calibri"/>
                  <a:sym typeface="Calibri"/>
                </a:rPr>
                <a:t> to a clinical phenotype.</a:t>
              </a:r>
              <a:endParaRPr sz="320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457200"/>
              <a:endParaRPr sz="320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457200"/>
              <a:r>
                <a:rPr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20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457200"/>
              <a:r>
                <a:rPr>
                  <a:latin typeface="Calibri"/>
                  <a:ea typeface="Calibri"/>
                  <a:cs typeface="Calibri"/>
                  <a:sym typeface="Calibri"/>
                </a:rPr>
                <a:t>Pedigrees reveal </a:t>
              </a:r>
              <a:r>
                <a:rPr b="1" u="sng">
                  <a:latin typeface="Calibri"/>
                  <a:ea typeface="Calibri"/>
                  <a:cs typeface="Calibri"/>
                  <a:sym typeface="Calibri"/>
                </a:rPr>
                <a:t>no Mendelian inheritance</a:t>
              </a:r>
              <a:r>
                <a:rPr>
                  <a:latin typeface="Calibri"/>
                  <a:ea typeface="Calibri"/>
                  <a:cs typeface="Calibri"/>
                  <a:sym typeface="Calibri"/>
                </a:rPr>
                <a:t>, </a:t>
              </a:r>
              <a:endParaRPr sz="320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457200"/>
              <a:r>
                <a:rPr>
                  <a:latin typeface="Calibri"/>
                  <a:ea typeface="Calibri"/>
                  <a:cs typeface="Calibri"/>
                  <a:sym typeface="Calibri"/>
                </a:rPr>
                <a:t>and gene mutations are </a:t>
              </a:r>
              <a:endParaRPr sz="3200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457200"/>
              <a:r>
                <a:rPr>
                  <a:latin typeface="Calibri"/>
                  <a:ea typeface="Calibri"/>
                  <a:cs typeface="Calibri"/>
                  <a:sym typeface="Calibri"/>
                </a:rPr>
                <a:t>often </a:t>
              </a:r>
              <a:r>
                <a:rPr b="1" u="sng">
                  <a:latin typeface="Calibri"/>
                  <a:ea typeface="Calibri"/>
                  <a:cs typeface="Calibri"/>
                  <a:sym typeface="Calibri"/>
                </a:rPr>
                <a:t>neither sufficient nor necessary</a:t>
              </a:r>
              <a:r>
                <a:rPr b="1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200" b="1"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457200"/>
              <a:r>
                <a:rPr>
                  <a:latin typeface="Calibri"/>
                  <a:ea typeface="Calibri"/>
                  <a:cs typeface="Calibri"/>
                  <a:sym typeface="Calibri"/>
                </a:rPr>
                <a:t>to explain the disease phenotype.</a:t>
              </a:r>
            </a:p>
          </p:txBody>
        </p:sp>
      </p:grpSp>
      <p:sp>
        <p:nvSpPr>
          <p:cNvPr id="35" name="Shape 35"/>
          <p:cNvSpPr/>
          <p:nvPr/>
        </p:nvSpPr>
        <p:spPr>
          <a:xfrm>
            <a:off x="1042986" y="6324600"/>
            <a:ext cx="4135224" cy="269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defRPr sz="12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i="0"/>
            </a:pPr>
            <a:r>
              <a:rPr sz="1200" i="1"/>
              <a:t>From Leena Peltonen and Victor A. McKusick; Science 2001</a:t>
            </a:r>
          </a:p>
        </p:txBody>
      </p:sp>
      <p:sp>
        <p:nvSpPr>
          <p:cNvPr id="36" name="Shape 36"/>
          <p:cNvSpPr/>
          <p:nvPr/>
        </p:nvSpPr>
        <p:spPr>
          <a:xfrm>
            <a:off x="1524000" y="1143000"/>
            <a:ext cx="2454097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defRPr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/>
            <a:r>
              <a:t>COMPLEX DISEASES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27474"/>
      </p:ext>
    </p:extLst>
  </p:cSld>
  <p:clrMapOvr>
    <a:masterClrMapping/>
  </p:clrMapOvr>
  <p:transition spd="med" advTm="91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16" x="4125913" y="6848475"/>
          <p14:tracePt t="3122" x="4108450" y="6848475"/>
          <p14:tracePt t="3134" x="4054475" y="6848475"/>
          <p14:tracePt t="3146" x="4000500" y="6848475"/>
          <p14:tracePt t="3166" x="3965575" y="6848475"/>
          <p14:tracePt t="3167" x="3848100" y="6848475"/>
          <p14:tracePt t="3175" x="3633788" y="6848475"/>
          <p14:tracePt t="3191" x="3000375" y="6848475"/>
          <p14:tracePt t="3208" x="723900" y="6446838"/>
          <p14:tracePt t="3308" x="455613" y="6286500"/>
          <p14:tracePt t="3308" x="347663" y="6205538"/>
          <p14:tracePt t="3325" x="258763" y="6010275"/>
          <p14:tracePt t="3341" x="258763" y="5938838"/>
          <p14:tracePt t="3359" x="295275" y="5822950"/>
          <p14:tracePt t="3375" x="571500" y="5446713"/>
          <p14:tracePt t="3394" x="830263" y="5126038"/>
          <p14:tracePt t="3408" x="1446213" y="4759325"/>
          <p14:tracePt t="3427" x="1803400" y="4660900"/>
          <p14:tracePt t="3442" x="2205038" y="4598988"/>
          <p14:tracePt t="3459" x="3036888" y="4581525"/>
          <p14:tracePt t="3475" x="3313113" y="4598988"/>
          <p14:tracePt t="3492" x="3643313" y="4660900"/>
          <p14:tracePt t="3508" x="3973513" y="4786313"/>
          <p14:tracePt t="3525" x="4027488" y="4884738"/>
          <p14:tracePt t="3541" x="4062413" y="5133975"/>
          <p14:tracePt t="3559" x="4062413" y="5241925"/>
          <p14:tracePt t="3574" x="4044950" y="5340350"/>
          <p14:tracePt t="3591" x="3741738" y="5697538"/>
          <p14:tracePt t="3609" x="3500438" y="5848350"/>
          <p14:tracePt t="3624" x="3348038" y="5894388"/>
          <p14:tracePt t="3641" x="2660650" y="5946775"/>
          <p14:tracePt t="3658" x="2251075" y="5813425"/>
          <p14:tracePt t="3675" x="1768475" y="5241925"/>
          <p14:tracePt t="3692" x="1660525" y="4902200"/>
          <p14:tracePt t="3708" x="1598613" y="4572000"/>
          <p14:tracePt t="3725" x="1616075" y="4170363"/>
          <p14:tracePt t="3743" x="1795463" y="3830638"/>
          <p14:tracePt t="3758" x="2241550" y="3446463"/>
          <p14:tracePt t="3775" x="3517900" y="2643188"/>
          <p14:tracePt t="3791" x="4197350" y="2374900"/>
          <p14:tracePt t="3982" x="4187825" y="2374900"/>
          <p14:tracePt t="3995" x="4098925" y="2374900"/>
          <p14:tracePt t="3998" x="4027488" y="2357438"/>
          <p14:tracePt t="4008" x="3973513" y="2312988"/>
          <p14:tracePt t="4024" x="3938588" y="2276475"/>
          <p14:tracePt t="4041" x="3875088" y="2170113"/>
          <p14:tracePt t="4058" x="3867150" y="2125663"/>
          <p14:tracePt t="4075" x="3867150" y="1857375"/>
          <p14:tracePt t="4091" x="3875088" y="1776413"/>
          <p14:tracePt t="4109" x="3919538" y="1687513"/>
          <p14:tracePt t="4125" x="4143375" y="1384300"/>
          <p14:tracePt t="4142" x="4367213" y="1241425"/>
          <p14:tracePt t="4159" x="4545013" y="1160463"/>
          <p14:tracePt t="4175" x="5160963" y="1116013"/>
          <p14:tracePt t="4192" x="5384800" y="1258888"/>
          <p14:tracePt t="4208" x="5741988" y="1562100"/>
          <p14:tracePt t="4226" x="5875338" y="1714500"/>
          <p14:tracePt t="4242" x="5902325" y="1812925"/>
          <p14:tracePt t="4259" x="5894388" y="1938338"/>
          <p14:tracePt t="4275" x="5803900" y="2000250"/>
          <p14:tracePt t="4292" x="5394325" y="2160588"/>
          <p14:tracePt t="4309" x="3251200" y="1554163"/>
          <p14:tracePt t="4418" x="3205163" y="1482725"/>
          <p14:tracePt t="4431" x="3197225" y="1465263"/>
          <p14:tracePt t="6808" x="3205163" y="1465263"/>
          <p14:tracePt t="6819" x="3224213" y="1465263"/>
          <p14:tracePt t="6833" x="3259138" y="1465263"/>
          <p14:tracePt t="6835" x="3303588" y="1465263"/>
          <p14:tracePt t="6843" x="3340100" y="1465263"/>
          <p14:tracePt t="6859" x="3367088" y="1482725"/>
          <p14:tracePt t="6876" x="3438525" y="1500188"/>
          <p14:tracePt t="6893" x="3509963" y="1509713"/>
          <p14:tracePt t="6910" x="3598863" y="1517650"/>
          <p14:tracePt t="6927" x="3751263" y="1544638"/>
          <p14:tracePt t="6943" x="3840163" y="1562100"/>
          <p14:tracePt t="6959" x="4116388" y="1625600"/>
          <p14:tracePt t="6976" x="4205288" y="1652588"/>
          <p14:tracePt t="6992" x="4303713" y="1697038"/>
          <p14:tracePt t="7009" x="4643438" y="1776413"/>
          <p14:tracePt t="7027" x="4759325" y="1803400"/>
          <p14:tracePt t="7042" x="4894263" y="1822450"/>
          <p14:tracePt t="7060" x="5197475" y="1847850"/>
          <p14:tracePt t="7076" x="5303838" y="1857375"/>
          <p14:tracePt t="7093" x="5473700" y="1893888"/>
          <p14:tracePt t="7110" x="5599113" y="1901825"/>
          <p14:tracePt t="7127" x="5786438" y="1928813"/>
          <p14:tracePt t="7127" x="5840413" y="1928813"/>
          <p14:tracePt t="7171" x="5902325" y="1946275"/>
          <p14:tracePt t="7182" x="5938838" y="1946275"/>
          <p14:tracePt t="7194" x="6018213" y="1965325"/>
          <p14:tracePt t="7195" x="6153150" y="1973263"/>
          <p14:tracePt t="7208" x="6232525" y="1982788"/>
          <p14:tracePt t="7226" x="6313488" y="2000250"/>
          <p14:tracePt t="7226" x="6384925" y="2017713"/>
          <p14:tracePt t="7243" x="6491288" y="2027238"/>
          <p14:tracePt t="7259" x="6653213" y="2071688"/>
          <p14:tracePt t="7275" x="6769100" y="2098675"/>
          <p14:tracePt t="7293" x="6796088" y="2098675"/>
          <p14:tracePt t="7558" x="6786563" y="2098675"/>
          <p14:tracePt t="7570" x="6769100" y="2098675"/>
          <p14:tracePt t="7575" x="6742113" y="2098675"/>
          <p14:tracePt t="7585" x="6554788" y="2116138"/>
          <p14:tracePt t="7647" x="6500813" y="2116138"/>
          <p14:tracePt t="7659" x="6429375" y="2116138"/>
          <p14:tracePt t="7676" x="6303963" y="2116138"/>
          <p14:tracePt t="7693" x="6269038" y="2116138"/>
          <p14:tracePt t="7709" x="6143625" y="2027238"/>
          <p14:tracePt t="7747" x="6072188" y="1973263"/>
          <p14:tracePt t="7758" x="5973763" y="1901825"/>
          <p14:tracePt t="7776" x="5956300" y="1874838"/>
          <p14:tracePt t="7791" x="5938838" y="1857375"/>
          <p14:tracePt t="7808" x="5902325" y="1768475"/>
          <p14:tracePt t="7825" x="5884863" y="1697038"/>
          <p14:tracePt t="7842" x="5875338" y="1608138"/>
          <p14:tracePt t="7859" x="5848350" y="1473200"/>
          <p14:tracePt t="7875" x="5830888" y="1438275"/>
          <p14:tracePt t="7892" x="5830888" y="1374775"/>
          <p14:tracePt t="7909" x="5822950" y="1347788"/>
          <p14:tracePt t="7925" x="5822950" y="1322388"/>
          <p14:tracePt t="7942" x="5848350" y="1196975"/>
          <p14:tracePt t="7958" x="5875338" y="1143000"/>
          <p14:tracePt t="7975" x="5902325" y="1108075"/>
          <p14:tracePt t="7991" x="6089650" y="1027113"/>
          <p14:tracePt t="8008" x="6197600" y="973138"/>
          <p14:tracePt t="8027" x="6661150" y="857250"/>
          <p14:tracePt t="8042" x="6875463" y="803275"/>
          <p14:tracePt t="8059" x="7027863" y="795338"/>
          <p14:tracePt t="8075" x="7500938" y="776288"/>
          <p14:tracePt t="8093" x="7759700" y="776288"/>
          <p14:tracePt t="8109" x="8037513" y="803275"/>
          <p14:tracePt t="8125" x="8447088" y="901700"/>
          <p14:tracePt t="8142" x="8697913" y="973138"/>
          <p14:tracePt t="8158" x="9045575" y="1098550"/>
          <p14:tracePt t="8175" x="9134475" y="1169988"/>
          <p14:tracePt t="8192" x="9134475" y="1384300"/>
          <p14:tracePt t="8231" x="9134475" y="1482725"/>
          <p14:tracePt t="8286" x="9117013" y="1509713"/>
          <p14:tracePt t="8296" x="9090025" y="1544638"/>
          <p14:tracePt t="8308" x="8947150" y="1670050"/>
          <p14:tracePt t="8333" x="8858250" y="1758950"/>
          <p14:tracePt t="8344" x="8786813" y="1847850"/>
          <p14:tracePt t="8348" x="8742363" y="1884363"/>
          <p14:tracePt t="8358" x="8724900" y="1911350"/>
          <p14:tracePt t="8375" x="8715375" y="1919288"/>
          <p14:tracePt t="8392" x="8643938" y="1973263"/>
          <p14:tracePt t="8408" x="8518525" y="2017713"/>
          <p14:tracePt t="8425" x="8188325" y="2125663"/>
          <p14:tracePt t="8442" x="8072438" y="2143125"/>
          <p14:tracePt t="8458" x="7831138" y="2160588"/>
          <p14:tracePt t="8475" x="7348538" y="2098675"/>
          <p14:tracePt t="8515" x="7134225" y="2044700"/>
          <p14:tracePt t="8526" x="6956425" y="1965325"/>
          <p14:tracePt t="8539" x="6796088" y="1830388"/>
          <p14:tracePt t="8563" x="6742113" y="1741488"/>
          <p14:tracePt t="8572" x="6697663" y="1670050"/>
          <p14:tracePt t="8591" x="6688138" y="1633538"/>
          <p14:tracePt t="8592" x="6688138" y="1608138"/>
          <p14:tracePt t="8609" x="6688138" y="1554163"/>
          <p14:tracePt t="8625" x="6697663" y="1517650"/>
          <p14:tracePt t="8642" x="6724650" y="1473200"/>
          <p14:tracePt t="8658" x="6777038" y="1322388"/>
          <p14:tracePt t="8676" x="6858000" y="1169988"/>
          <p14:tracePt t="8701" x="6919913" y="1108075"/>
          <p14:tracePt t="8714" x="7018338" y="1054100"/>
          <p14:tracePt t="8725" x="7983538" y="955675"/>
          <p14:tracePt t="8793" x="8385175" y="1036638"/>
          <p14:tracePt t="8794" x="8670925" y="1160463"/>
          <p14:tracePt t="8808" x="8920163" y="1401763"/>
          <p14:tracePt t="8825" x="9134475" y="1803400"/>
          <p14:tracePt t="8842" x="9134475" y="1884363"/>
          <p14:tracePt t="8859" x="9134475" y="1928813"/>
          <p14:tracePt t="8876" x="9134475" y="1973263"/>
          <p14:tracePt t="8892" x="9134475" y="1982788"/>
          <p14:tracePt t="8908" x="9126538" y="1990725"/>
          <p14:tracePt t="8925" x="9099550" y="2000250"/>
          <p14:tracePt t="8943" x="9055100" y="2017713"/>
          <p14:tracePt t="8958" x="8885238" y="2089150"/>
          <p14:tracePt t="8976" x="8840788" y="2108200"/>
          <p14:tracePt t="8993" x="8786813" y="2133600"/>
          <p14:tracePt t="9008" x="8688388" y="2152650"/>
          <p14:tracePt t="9027" x="8589963" y="2160588"/>
          <p14:tracePt t="9042" x="8555038" y="2160588"/>
          <p14:tracePt t="9059" x="8528050" y="2170113"/>
          <p14:tracePt t="9075" x="8518525" y="2170113"/>
          <p14:tracePt t="9122" x="8429625" y="2205038"/>
          <p14:tracePt t="9133" x="8313738" y="2241550"/>
          <p14:tracePt t="12597" x="8304213" y="2241550"/>
          <p14:tracePt t="12611" x="8269288" y="2241550"/>
          <p14:tracePt t="12622" x="8224838" y="2241550"/>
          <p14:tracePt t="12632" x="7439025" y="2295525"/>
          <p14:tracePt t="12709" x="7296150" y="2251075"/>
          <p14:tracePt t="12724" x="7197725" y="2232025"/>
          <p14:tracePt t="12741" x="6867525" y="2143125"/>
          <p14:tracePt t="12757" x="6742113" y="2116138"/>
          <p14:tracePt t="12775" x="6616700" y="2071688"/>
          <p14:tracePt t="12791" x="6572250" y="2054225"/>
          <p14:tracePt t="12808" x="6537325" y="2027238"/>
          <p14:tracePt t="12808" x="6491288" y="2009775"/>
          <p14:tracePt t="12841" x="6394450" y="1946275"/>
          <p14:tracePt t="12841" x="6323013" y="1901825"/>
          <p14:tracePt t="12859" x="6251575" y="1830388"/>
          <p14:tracePt t="12874" x="6180138" y="1714500"/>
          <p14:tracePt t="12891" x="6153150" y="1687513"/>
          <p14:tracePt t="12907" x="6134100" y="1652588"/>
          <p14:tracePt t="12929" x="6126163" y="1633538"/>
          <p14:tracePt t="12943" x="6108700" y="1616075"/>
          <p14:tracePt t="12959" x="6099175" y="1589088"/>
          <p14:tracePt t="12977" x="6089650" y="1571625"/>
          <p14:tracePt t="12994" x="6089650" y="1562100"/>
          <p14:tracePt t="13009" x="6089650" y="1554163"/>
          <p14:tracePt t="13119" x="6099175" y="1554163"/>
          <p14:tracePt t="13190" x="6134100" y="1554163"/>
          <p14:tracePt t="13203" x="6161088" y="1554163"/>
          <p14:tracePt t="13215" x="6188075" y="1554163"/>
          <p14:tracePt t="13227" x="6197600" y="1554163"/>
          <p14:tracePt t="13241" x="6205538" y="1554163"/>
          <p14:tracePt t="13287" x="6205538" y="1562100"/>
          <p14:tracePt t="13300" x="6205538" y="1571625"/>
          <p14:tracePt t="13308" x="6205538" y="1589088"/>
          <p14:tracePt t="13324" x="6170613" y="1670050"/>
          <p14:tracePt t="13325" x="6126163" y="1731963"/>
          <p14:tracePt t="13341" x="6054725" y="1822450"/>
          <p14:tracePt t="13358" x="5956300" y="1893888"/>
          <p14:tracePt t="13375" x="5848350" y="1911350"/>
          <p14:tracePt t="13390" x="5741988" y="1919288"/>
          <p14:tracePt t="13407" x="5626100" y="1911350"/>
          <p14:tracePt t="13424" x="5589588" y="1884363"/>
          <p14:tracePt t="13442" x="5554663" y="1857375"/>
          <p14:tracePt t="13442" x="5527675" y="1776413"/>
          <p14:tracePt t="13458" x="5500688" y="1697038"/>
          <p14:tracePt t="13479" x="5473700" y="1589088"/>
          <p14:tracePt t="13490" x="5465763" y="1517650"/>
          <p14:tracePt t="13508" x="5465763" y="1509713"/>
          <p14:tracePt t="13524" x="5465763" y="1500188"/>
          <p14:tracePt t="13524" x="5491163" y="1490663"/>
          <p14:tracePt t="13542" x="5510213" y="1482725"/>
          <p14:tracePt t="13557" x="5537200" y="1473200"/>
          <p14:tracePt t="13574" x="5724525" y="1465263"/>
          <p14:tracePt t="13612" x="5786438" y="1465263"/>
          <p14:tracePt t="13624" x="5857875" y="1465263"/>
          <p14:tracePt t="13642" x="5884863" y="1465263"/>
          <p14:tracePt t="13658" x="5929313" y="1473200"/>
          <p14:tracePt t="13674" x="6081713" y="1500188"/>
          <p14:tracePt t="13691" x="6116638" y="1517650"/>
          <p14:tracePt t="13707" x="6161088" y="1544638"/>
          <p14:tracePt t="13725" x="6170613" y="1562100"/>
          <p14:tracePt t="13742" x="6170613" y="1581150"/>
          <p14:tracePt t="13758" x="6170613" y="1679575"/>
          <p14:tracePt t="13775" x="6170613" y="1704975"/>
          <p14:tracePt t="13792" x="6153150" y="1714500"/>
          <p14:tracePt t="13807" x="6054725" y="1751013"/>
          <p14:tracePt t="13825" x="5946775" y="1776413"/>
          <p14:tracePt t="13860" x="5929313" y="1785938"/>
          <p14:tracePt t="13861" x="5894388" y="1785938"/>
          <p14:tracePt t="13874" x="5867400" y="1785938"/>
          <p14:tracePt t="13892" x="5813425" y="1785938"/>
          <p14:tracePt t="13908" x="5786438" y="1785938"/>
          <p14:tracePt t="13925" x="5768975" y="1785938"/>
          <p14:tracePt t="13941" x="5759450" y="1785938"/>
          <p14:tracePt t="13958" x="5759450" y="1776413"/>
          <p14:tracePt t="14003" x="5759450" y="1768475"/>
          <p14:tracePt t="14027" x="5759450" y="1758950"/>
          <p14:tracePt t="14040" x="5759450" y="1751013"/>
          <p14:tracePt t="14053" x="5759450" y="1741488"/>
          <p14:tracePt t="14063" x="5759450" y="1731963"/>
          <p14:tracePt t="14099" x="5759450" y="1724025"/>
          <p14:tracePt t="14136" x="5768975" y="1724025"/>
          <p14:tracePt t="14161" x="5776913" y="1724025"/>
          <p14:tracePt t="14172" x="5795963" y="1731963"/>
          <p14:tracePt t="19372" x="5795963" y="1751013"/>
          <p14:tracePt t="19383" x="5795963" y="1768475"/>
          <p14:tracePt t="19396" x="5795963" y="1776413"/>
          <p14:tracePt t="19397" x="5795963" y="1785938"/>
          <p14:tracePt t="19408" x="5795963" y="1803400"/>
          <p14:tracePt t="19444" x="5795963" y="1812925"/>
          <p14:tracePt t="19470" x="5795963" y="1822450"/>
          <p14:tracePt t="19504" x="5795963" y="1830388"/>
          <p14:tracePt t="19530" x="5795963" y="1839913"/>
          <p14:tracePt t="19541" x="5795963" y="1847850"/>
          <p14:tracePt t="19553" x="5795963" y="1857375"/>
          <p14:tracePt t="19565" x="5776913" y="1866900"/>
          <p14:tracePt t="19577" x="5768975" y="1874838"/>
          <p14:tracePt t="19589" x="5732463" y="1919288"/>
          <p14:tracePt t="19597" x="5705475" y="1965325"/>
          <p14:tracePt t="19608" x="5680075" y="2009775"/>
          <p14:tracePt t="19626" x="5572125" y="2170113"/>
          <p14:tracePt t="19641" x="5473700" y="2347913"/>
          <p14:tracePt t="19659" x="4357688" y="3419475"/>
          <p14:tracePt t="19786" x="4340225" y="3419475"/>
          <p14:tracePt t="19808" x="4322763" y="3419475"/>
          <p14:tracePt t="19809" x="4295775" y="3419475"/>
          <p14:tracePt t="19825" x="4268788" y="3419475"/>
          <p14:tracePt t="19841" x="4241800" y="3384550"/>
          <p14:tracePt t="19859" x="4241800" y="3375025"/>
          <p14:tracePt t="19875" x="4241800" y="3357563"/>
          <p14:tracePt t="19892" x="4241800" y="3348038"/>
          <p14:tracePt t="19929" x="4241800" y="3340100"/>
          <p14:tracePt t="19929" x="4251325" y="3330575"/>
          <p14:tracePt t="19942" x="4259263" y="3313113"/>
          <p14:tracePt t="19958" x="4268788" y="3303588"/>
          <p14:tracePt t="19974" x="4286250" y="3295650"/>
          <p14:tracePt t="19992" x="4303713" y="3295650"/>
          <p14:tracePt t="20008" x="4330700" y="3295650"/>
          <p14:tracePt t="20025" x="4483100" y="3348038"/>
          <p14:tracePt t="20041" x="4545013" y="3394075"/>
          <p14:tracePt t="20058" x="4679950" y="3500438"/>
          <p14:tracePt t="20076" x="4732338" y="3527425"/>
          <p14:tracePt t="20091" x="4751388" y="3536950"/>
          <p14:tracePt t="20109" x="4759325" y="3536950"/>
          <p14:tracePt t="20170" x="4768850" y="3536950"/>
          <p14:tracePt t="20195" x="4776788" y="3536950"/>
          <p14:tracePt t="20209" x="4786313" y="3536950"/>
          <p14:tracePt t="20231" x="4795838" y="3536950"/>
          <p14:tracePt t="20377" x="4786313" y="3536950"/>
          <p14:tracePt t="20404" x="4776788" y="3536950"/>
          <p14:tracePt t="20631" x="4768850" y="3536950"/>
          <p14:tracePt t="20728" x="4759325" y="3536950"/>
          <p14:tracePt t="20789" x="4751388" y="3536950"/>
          <p14:tracePt t="20796" x="4679950" y="3473450"/>
          <p14:tracePt t="20874" x="4643438" y="3455988"/>
          <p14:tracePt t="20892" x="4616450" y="3429000"/>
          <p14:tracePt t="20908" x="4562475" y="3384550"/>
          <p14:tracePt t="20908" x="4554538" y="3367088"/>
          <p14:tracePt t="20947" x="4537075" y="3348038"/>
          <p14:tracePt t="20958" x="4518025" y="3340100"/>
          <p14:tracePt t="20959" x="4500563" y="3322638"/>
          <p14:tracePt t="20974" x="4483100" y="3295650"/>
          <p14:tracePt t="20991" x="4411663" y="3205163"/>
          <p14:tracePt t="21008" x="4384675" y="3160713"/>
          <p14:tracePt t="21025" x="4375150" y="3133725"/>
          <p14:tracePt t="21041" x="4357688" y="3116263"/>
          <p14:tracePt t="21142" x="4367213" y="3116263"/>
          <p14:tracePt t="21143" x="4375150" y="3116263"/>
          <p14:tracePt t="21163" x="4402138" y="3116263"/>
          <p14:tracePt t="21201" x="4429125" y="3116263"/>
          <p14:tracePt t="21213" x="4446588" y="3108325"/>
          <p14:tracePt t="21225" x="4473575" y="3108325"/>
          <p14:tracePt t="21233" x="4500563" y="3108325"/>
          <p14:tracePt t="21242" x="4554538" y="3108325"/>
          <p14:tracePt t="21257" x="4598988" y="3108325"/>
          <p14:tracePt t="21276" x="4616450" y="3108325"/>
          <p14:tracePt t="21638" x="4608513" y="3108325"/>
          <p14:tracePt t="21649" x="4589463" y="3108325"/>
          <p14:tracePt t="21660" x="4554538" y="3108325"/>
          <p14:tracePt t="21661" x="4429125" y="3125788"/>
          <p14:tracePt t="21685" x="4241800" y="3187700"/>
          <p14:tracePt t="21691" x="3973513" y="3259138"/>
          <p14:tracePt t="21707" x="3214688" y="3375025"/>
          <p14:tracePt t="21725" x="2830513" y="3375025"/>
          <p14:tracePt t="21741" x="2517775" y="3322638"/>
          <p14:tracePt t="21741" x="2232025" y="3241675"/>
          <p14:tracePt t="21758" x="1973263" y="3187700"/>
          <p14:tracePt t="21775" x="1874838" y="3160713"/>
          <p14:tracePt t="21792" x="1758950" y="3143250"/>
          <p14:tracePt t="21807" x="1751013" y="3133725"/>
          <p14:tracePt t="21824" x="1741488" y="3133725"/>
          <p14:tracePt t="21904" x="1741488" y="3143250"/>
          <p14:tracePt t="21950" x="1741488" y="3152775"/>
          <p14:tracePt t="21979" x="1741488" y="3160713"/>
          <p14:tracePt t="22000" x="1741488" y="3170238"/>
          <p14:tracePt t="22194" x="1751013" y="3170238"/>
          <p14:tracePt t="22269" x="1758950" y="3170238"/>
          <p14:tracePt t="22292" x="1768475" y="3170238"/>
          <p14:tracePt t="22304" x="1785938" y="3170238"/>
          <p14:tracePt t="22315" x="1812925" y="3160713"/>
          <p14:tracePt t="22328" x="1839913" y="3160713"/>
          <p14:tracePt t="22337" x="1874838" y="3160713"/>
          <p14:tracePt t="22341" x="1901825" y="3160713"/>
          <p14:tracePt t="22357" x="1928813" y="3160713"/>
          <p14:tracePt t="22375" x="1973263" y="3160713"/>
          <p14:tracePt t="22391" x="1982788" y="3160713"/>
          <p14:tracePt t="22407" x="1990725" y="3160713"/>
          <p14:tracePt t="22426" x="2000250" y="3160713"/>
          <p14:tracePt t="22462" x="2017713" y="3170238"/>
          <p14:tracePt t="22462" x="2036763" y="3179763"/>
          <p14:tracePt t="22475" x="2054225" y="3187700"/>
          <p14:tracePt t="22510" x="2071688" y="3187700"/>
          <p14:tracePt t="22511" x="2205038" y="3187700"/>
          <p14:tracePt t="22591" x="2241550" y="3187700"/>
          <p14:tracePt t="22608" x="2259013" y="3187700"/>
          <p14:tracePt t="22625" x="2276475" y="3187700"/>
          <p14:tracePt t="22641" x="2295525" y="3187700"/>
          <p14:tracePt t="22659" x="2322513" y="3187700"/>
          <p14:tracePt t="22674" x="2339975" y="3187700"/>
          <p14:tracePt t="22692" x="2347913" y="3187700"/>
          <p14:tracePt t="22728" x="2357438" y="3187700"/>
          <p14:tracePt t="22754" x="2366963" y="3187700"/>
          <p14:tracePt t="22776" x="2366963" y="3197225"/>
          <p14:tracePt t="23443" x="2374900" y="3197225"/>
          <p14:tracePt t="23454" x="2401888" y="3197225"/>
          <p14:tracePt t="23462" x="2465388" y="3197225"/>
          <p14:tracePt t="23474" x="2608263" y="3197225"/>
          <p14:tracePt t="23492" x="2705100" y="3197225"/>
          <p14:tracePt t="23508" x="2822575" y="3197225"/>
          <p14:tracePt t="23525" x="3036888" y="3187700"/>
          <p14:tracePt t="23541" x="3116263" y="3187700"/>
          <p14:tracePt t="23558" x="3224213" y="3187700"/>
          <p14:tracePt t="23574" x="3473450" y="3187700"/>
          <p14:tracePt t="23592" x="3589338" y="3187700"/>
          <p14:tracePt t="23608" x="3687763" y="3214688"/>
          <p14:tracePt t="23608" x="3795713" y="3232150"/>
          <p14:tracePt t="23626" x="3919538" y="3251200"/>
          <p14:tracePt t="23641" x="4054475" y="3276600"/>
          <p14:tracePt t="23664" x="4089400" y="3286125"/>
          <p14:tracePt t="23681" x="4179888" y="3303588"/>
          <p14:tracePt t="23710" x="4232275" y="3303588"/>
          <p14:tracePt t="23710" x="4303713" y="3303588"/>
          <p14:tracePt t="23725" x="4384675" y="3303588"/>
          <p14:tracePt t="23741" x="4500563" y="3303588"/>
          <p14:tracePt t="23758" x="4527550" y="3303588"/>
          <p14:tracePt t="23775" x="4554538" y="3303588"/>
          <p14:tracePt t="23791" x="4679950" y="3303588"/>
          <p14:tracePt t="23807" x="4751388" y="3303588"/>
          <p14:tracePt t="23825" x="4822825" y="3303588"/>
          <p14:tracePt t="23840" x="4867275" y="3295650"/>
          <p14:tracePt t="23858" x="4875213" y="3295650"/>
          <p14:tracePt t="24048" x="4875213" y="3286125"/>
          <p14:tracePt t="38139" x="4902200" y="3276600"/>
          <p14:tracePt t="38151" x="4938713" y="3268663"/>
          <p14:tracePt t="38165" x="5027613" y="3259138"/>
          <p14:tracePt t="38177" x="5108575" y="3251200"/>
          <p14:tracePt t="38182" x="5187950" y="3241675"/>
          <p14:tracePt t="38189" x="5232400" y="3241675"/>
          <p14:tracePt t="38206" x="5276850" y="3241675"/>
          <p14:tracePt t="38224" x="5375275" y="3241675"/>
          <p14:tracePt t="38240" x="5438775" y="3241675"/>
          <p14:tracePt t="38256" x="5537200" y="3241675"/>
          <p14:tracePt t="38273" x="5599113" y="3251200"/>
          <p14:tracePt t="38290" x="5715000" y="3268663"/>
          <p14:tracePt t="38306" x="5929313" y="3295650"/>
          <p14:tracePt t="38324" x="5983288" y="3313113"/>
          <p14:tracePt t="38340" x="6010275" y="3322638"/>
          <p14:tracePt t="38357" x="6045200" y="3330575"/>
          <p14:tracePt t="38411" x="6037263" y="3330575"/>
          <p14:tracePt t="38423" x="6010275" y="3330575"/>
          <p14:tracePt t="38440" x="5867400" y="3330575"/>
          <p14:tracePt t="38457" x="5776913" y="3330575"/>
          <p14:tracePt t="38474" x="5741988" y="3322638"/>
          <p14:tracePt t="38490" x="5697538" y="3295650"/>
          <p14:tracePt t="38507" x="5688013" y="3286125"/>
          <p14:tracePt t="38523" x="5705475" y="3143250"/>
          <p14:tracePt t="38541" x="5973763" y="2840038"/>
          <p14:tracePt t="38557" x="6224588" y="2536825"/>
          <p14:tracePt t="38574" x="6867525" y="1938338"/>
          <p14:tracePt t="38590" x="7134225" y="1758950"/>
          <p14:tracePt t="38607" x="7331075" y="1625600"/>
          <p14:tracePt t="38623" x="7715250" y="1455738"/>
          <p14:tracePt t="38641" x="7831138" y="1446213"/>
          <p14:tracePt t="38657" x="7947025" y="1446213"/>
          <p14:tracePt t="38675" x="7974013" y="1446213"/>
          <p14:tracePt t="38690" x="7983538" y="1465263"/>
          <p14:tracePt t="38707" x="7983538" y="1482725"/>
          <p14:tracePt t="38723" x="7983538" y="1490663"/>
          <p14:tracePt t="38758" x="7983538" y="1500188"/>
          <p14:tracePt t="38759" x="7983538" y="1509713"/>
          <p14:tracePt t="38779" x="7991475" y="1517650"/>
          <p14:tracePt t="38790" x="8027988" y="1571625"/>
          <p14:tracePt t="38815" x="8072438" y="1616075"/>
          <p14:tracePt t="38823" x="8134350" y="1679575"/>
          <p14:tracePt t="38840" x="8286750" y="1839913"/>
          <p14:tracePt t="38856" x="8331200" y="1884363"/>
          <p14:tracePt t="38873" x="8394700" y="1938338"/>
          <p14:tracePt t="38890" x="8562975" y="2108200"/>
          <p14:tracePt t="38907" x="8661400" y="2259013"/>
          <p14:tracePt t="38924" x="8759825" y="2446338"/>
          <p14:tracePt t="38940" x="8609013" y="3276600"/>
          <p14:tracePt t="39047" x="8385175" y="3517900"/>
          <p14:tracePt t="39080" x="8358188" y="3562350"/>
          <p14:tracePt t="39090" x="8296275" y="3608388"/>
          <p14:tracePt t="39106" x="8277225" y="3625850"/>
          <p14:tracePt t="39125" x="8215313" y="3643313"/>
          <p14:tracePt t="39140" x="8072438" y="3697288"/>
          <p14:tracePt t="39157" x="7769225" y="3938588"/>
          <p14:tracePt t="39173" x="7599363" y="4044950"/>
          <p14:tracePt t="39190" x="7340600" y="4179888"/>
          <p14:tracePt t="39207" x="7286625" y="4205288"/>
          <p14:tracePt t="39224" x="7242175" y="4224338"/>
          <p14:tracePt t="39241" x="7180263" y="4241800"/>
          <p14:tracePt t="39257" x="7134225" y="4241800"/>
          <p14:tracePt t="39273" x="7045325" y="4251325"/>
          <p14:tracePt t="39290" x="6848475" y="4251325"/>
          <p14:tracePt t="39307" x="6786563" y="4251325"/>
          <p14:tracePt t="39323" x="6562725" y="4251325"/>
          <p14:tracePt t="39340" x="6465888" y="4251325"/>
          <p14:tracePt t="39357" x="6367463" y="4232275"/>
          <p14:tracePt t="39373" x="6215063" y="4152900"/>
          <p14:tracePt t="39390" x="6116638" y="4089400"/>
          <p14:tracePt t="39406" x="5902325" y="3902075"/>
          <p14:tracePt t="39425" x="5848350" y="3830638"/>
          <p14:tracePt t="39441" x="5795963" y="3759200"/>
          <p14:tracePt t="39456" x="5732463" y="3536950"/>
          <p14:tracePt t="39491" x="5732463" y="3330575"/>
          <p14:tracePt t="39532" x="5732463" y="3286125"/>
          <p14:tracePt t="39582" x="5732463" y="3276600"/>
          <p14:tracePt t="39643" x="5741988" y="3259138"/>
          <p14:tracePt t="39655" x="5759450" y="3241675"/>
          <p14:tracePt t="39665" x="5803900" y="3214688"/>
          <p14:tracePt t="39674" x="5857875" y="3143250"/>
          <p14:tracePt t="39689" x="5983288" y="3000375"/>
          <p14:tracePt t="39707" x="6027738" y="2955925"/>
          <p14:tracePt t="39722" x="6286500" y="2847975"/>
          <p14:tracePt t="39741" x="6483350" y="2768600"/>
          <p14:tracePt t="39756" x="6661150" y="2705100"/>
          <p14:tracePt t="39773" x="7313613" y="2509838"/>
          <p14:tracePt t="39789" x="7429500" y="2490788"/>
          <p14:tracePt t="39806" x="7581900" y="2465388"/>
          <p14:tracePt t="39823" x="7848600" y="2465388"/>
          <p14:tracePt t="39840" x="7929563" y="2465388"/>
          <p14:tracePt t="39857" x="8242300" y="2536825"/>
          <p14:tracePt t="39874" x="8367713" y="2589213"/>
          <p14:tracePt t="39890" x="8474075" y="2652713"/>
          <p14:tracePt t="39906" x="8582025" y="2776538"/>
          <p14:tracePt t="39924" x="8609013" y="2857500"/>
          <p14:tracePt t="39940" x="8616950" y="2946400"/>
          <p14:tracePt t="39957" x="8626475" y="3071813"/>
          <p14:tracePt t="39973" x="8626475" y="3133725"/>
          <p14:tracePt t="39990" x="8626475" y="3259138"/>
          <p14:tracePt t="40007" x="8599488" y="3322638"/>
          <p14:tracePt t="40023" x="8562975" y="3411538"/>
          <p14:tracePt t="40048" x="8555038" y="3429000"/>
          <p14:tracePt t="40057" x="8545513" y="3455988"/>
          <p14:tracePt t="40073" x="8331200" y="3598863"/>
          <p14:tracePt t="40107" x="7902575" y="3768725"/>
          <p14:tracePt t="40151" x="7777163" y="3803650"/>
          <p14:tracePt t="40162" x="7670800" y="3803650"/>
          <p14:tracePt t="40173" x="7518400" y="3795713"/>
          <p14:tracePt t="40190" x="7394575" y="3759200"/>
          <p14:tracePt t="40206" x="7251700" y="3714750"/>
          <p14:tracePt t="40206" x="7161213" y="3652838"/>
          <p14:tracePt t="40225" x="7099300" y="3562350"/>
          <p14:tracePt t="40240" x="7054850" y="3473450"/>
          <p14:tracePt t="40257" x="7037388" y="3402013"/>
          <p14:tracePt t="40273" x="7037388" y="3394075"/>
          <p14:tracePt t="40289" x="7037388" y="3384550"/>
          <p14:tracePt t="40333" x="7027863" y="3384550"/>
          <p14:tracePt t="40357" x="7018338" y="3384550"/>
          <p14:tracePt t="40393" x="6965950" y="3384550"/>
          <p14:tracePt t="40406" x="6902450" y="3384550"/>
          <p14:tracePt t="40412" x="6848475" y="3384550"/>
          <p14:tracePt t="40423" x="6796088" y="3384550"/>
          <p14:tracePt t="40440" x="6732588" y="3384550"/>
          <p14:tracePt t="40456" x="6661150" y="3375025"/>
          <p14:tracePt t="40473" x="6581775" y="3367088"/>
          <p14:tracePt t="40490" x="6419850" y="3367088"/>
          <p14:tracePt t="40507" x="6296025" y="3367088"/>
          <p14:tracePt t="40523" x="6054725" y="3394075"/>
          <p14:tracePt t="40540" x="5510213" y="3394075"/>
          <p14:tracePt t="40637" x="5500688" y="3394075"/>
          <p14:tracePt t="40673" x="5500688" y="3384550"/>
          <p14:tracePt t="40685" x="5491163" y="3384550"/>
          <p14:tracePt t="40696" x="5491163" y="3375025"/>
          <p14:tracePt t="40709" x="5491163" y="3367088"/>
          <p14:tracePt t="40710" x="5491163" y="3357563"/>
          <p14:tracePt t="40727" x="5500688" y="3357563"/>
          <p14:tracePt t="41183" x="5510213" y="3357563"/>
          <p14:tracePt t="41184" x="5537200" y="3348038"/>
          <p14:tracePt t="41184" x="5581650" y="3322638"/>
          <p14:tracePt t="41230" x="5616575" y="3313113"/>
          <p14:tracePt t="41241" x="5670550" y="3286125"/>
          <p14:tracePt t="41243" x="5697538" y="3259138"/>
          <p14:tracePt t="41256" x="5751513" y="3241675"/>
          <p14:tracePt t="41273" x="5813425" y="3224213"/>
          <p14:tracePt t="41289" x="5894388" y="3214688"/>
          <p14:tracePt t="41307" x="5902325" y="3214688"/>
          <p14:tracePt t="41323" x="5911850" y="3214688"/>
          <p14:tracePt t="41341" x="5911850" y="3205163"/>
          <p14:tracePt t="41412" x="5902325" y="3197225"/>
          <p14:tracePt t="41432" x="5902325" y="3187700"/>
          <p14:tracePt t="41432" x="5884863" y="3179763"/>
          <p14:tracePt t="41448" x="5875338" y="3170238"/>
          <p14:tracePt t="41459" x="5867400" y="3160713"/>
          <p14:tracePt t="41474" x="5867400" y="3152775"/>
          <p14:tracePt t="41475" x="5857875" y="3143250"/>
          <p14:tracePt t="41489" x="5848350" y="3143250"/>
          <p14:tracePt t="41507" x="5840413" y="3133725"/>
          <p14:tracePt t="41523" x="5840413" y="3125788"/>
          <p14:tracePt t="41582" x="5830888" y="3062288"/>
          <p14:tracePt t="41597" x="5813425" y="3000375"/>
          <p14:tracePt t="41598" x="5813425" y="2973388"/>
          <p14:tracePt t="41607" x="5803900" y="2946400"/>
          <p14:tracePt t="41654" x="5803900" y="2938463"/>
          <p14:tracePt t="42428" x="5803900" y="2919413"/>
          <p14:tracePt t="42433" x="5803900" y="2911475"/>
          <p14:tracePt t="42464" x="5803900" y="2894013"/>
          <p14:tracePt t="42477" x="5822950" y="2874963"/>
          <p14:tracePt t="42488" x="5875338" y="2830513"/>
          <p14:tracePt t="42498" x="5919788" y="2768600"/>
          <p14:tracePt t="42505" x="5956300" y="2679700"/>
          <p14:tracePt t="42522" x="6037263" y="2527300"/>
          <p14:tracePt t="42540" x="6072188" y="2473325"/>
          <p14:tracePt t="42555" x="6116638" y="2401888"/>
          <p14:tracePt t="42572" x="6429375" y="2108200"/>
          <p14:tracePt t="42588" x="6589713" y="1946275"/>
          <p14:tracePt t="42605" x="6786563" y="1847850"/>
          <p14:tracePt t="42622" x="6956425" y="1830388"/>
          <p14:tracePt t="42638" x="7045325" y="1830388"/>
          <p14:tracePt t="42655" x="7188200" y="1901825"/>
          <p14:tracePt t="42673" x="7232650" y="1973263"/>
          <p14:tracePt t="42688" x="7277100" y="2062163"/>
          <p14:tracePt t="42706" x="7304088" y="2170113"/>
          <p14:tracePt t="42792" x="7313613" y="2170113"/>
          <p14:tracePt t="42840" x="7323138" y="2152650"/>
          <p14:tracePt t="42865" x="7323138" y="2143125"/>
          <p14:tracePt t="42876" x="7323138" y="2125663"/>
          <p14:tracePt t="42913" x="7323138" y="2116138"/>
          <p14:tracePt t="42985" x="7323138" y="2108200"/>
          <p14:tracePt t="42998" x="7313613" y="2108200"/>
          <p14:tracePt t="43010" x="7313613" y="2098675"/>
          <p14:tracePt t="43015" x="7304088" y="2098675"/>
          <p14:tracePt t="43038" x="7286625" y="2089150"/>
          <p14:tracePt t="43039" x="7259638" y="2071688"/>
          <p14:tracePt t="43056" x="6973888" y="2036763"/>
          <p14:tracePt t="43095" x="6831013" y="2036763"/>
          <p14:tracePt t="43107" x="6608763" y="2036763"/>
          <p14:tracePt t="43110" x="6473825" y="2036763"/>
          <p14:tracePt t="43122" x="6232525" y="2071688"/>
          <p14:tracePt t="43138" x="5911850" y="2179638"/>
          <p14:tracePt t="43156" x="5822950" y="2214563"/>
          <p14:tracePt t="43172" x="5776913" y="2214563"/>
          <p14:tracePt t="43188" x="5732463" y="2214563"/>
          <p14:tracePt t="43228" x="5724525" y="2205038"/>
          <p14:tracePt t="43264" x="5732463" y="2205038"/>
          <p14:tracePt t="43288" x="5741988" y="2214563"/>
          <p14:tracePt t="43300" x="5751513" y="2214563"/>
          <p14:tracePt t="43314" x="5759450" y="2232025"/>
          <p14:tracePt t="43324" x="5776913" y="2251075"/>
          <p14:tracePt t="43329" x="5795963" y="2268538"/>
          <p14:tracePt t="43339" x="5830888" y="2286000"/>
          <p14:tracePt t="43355" x="5884863" y="2312988"/>
          <p14:tracePt t="43373" x="5965825" y="2339975"/>
          <p14:tracePt t="43389" x="6089650" y="2374900"/>
          <p14:tracePt t="43459" x="6108700" y="2384425"/>
          <p14:tracePt t="43482" x="6126163" y="2393950"/>
          <p14:tracePt t="43542" x="6134100" y="2393950"/>
          <p14:tracePt t="43579" x="6134100" y="2401888"/>
          <p14:tracePt t="43665" x="6126163" y="2401888"/>
          <p14:tracePt t="44743" x="6134100" y="2401888"/>
          <p14:tracePt t="44753" x="6153150" y="2411413"/>
          <p14:tracePt t="44761" x="6188075" y="2428875"/>
          <p14:tracePt t="44771" x="6232525" y="2438400"/>
          <p14:tracePt t="44788" x="6296025" y="2473325"/>
          <p14:tracePt t="44805" x="6323013" y="2482850"/>
          <p14:tracePt t="44822" x="6340475" y="2490788"/>
          <p14:tracePt t="44838" x="6375400" y="2509838"/>
          <p14:tracePt t="44856" x="6394450" y="2509838"/>
          <p14:tracePt t="44871" x="6429375" y="2517775"/>
          <p14:tracePt t="44895" x="6510338" y="2544763"/>
          <p14:tracePt t="44955" x="6562725" y="2562225"/>
          <p14:tracePt t="44955" x="6608763" y="2581275"/>
          <p14:tracePt t="44996" x="6661150" y="2589213"/>
          <p14:tracePt t="45009" x="6697663" y="2608263"/>
          <p14:tracePt t="45017" x="6742113" y="2616200"/>
          <p14:tracePt t="45038" x="6769100" y="2652713"/>
          <p14:tracePt t="45038" x="6804025" y="2679700"/>
          <p14:tracePt t="45055" x="6875463" y="2724150"/>
          <p14:tracePt t="45072" x="6946900" y="2759075"/>
          <p14:tracePt t="45088" x="7062788" y="2795588"/>
          <p14:tracePt t="45121" x="7089775" y="2803525"/>
          <p14:tracePt t="45122" x="7116763" y="2822575"/>
          <p14:tracePt t="45138" x="7143750" y="2830513"/>
          <p14:tracePt t="45156" x="7161213" y="2840038"/>
          <p14:tracePt t="45172" x="7180263" y="2840038"/>
          <p14:tracePt t="45188" x="7251700" y="2847975"/>
          <p14:tracePt t="45206" x="7304088" y="2847975"/>
          <p14:tracePt t="45222" x="7331075" y="2857500"/>
          <p14:tracePt t="45239" x="7375525" y="2867025"/>
          <p14:tracePt t="45255" x="7385050" y="2867025"/>
          <p14:tracePt t="45272" x="7402513" y="2867025"/>
          <p14:tracePt t="45288" x="7429500" y="2867025"/>
          <p14:tracePt t="45305" x="7466013" y="2867025"/>
          <p14:tracePt t="45321" x="7616825" y="2867025"/>
          <p14:tracePt t="45339" x="7680325" y="2867025"/>
          <p14:tracePt t="45355" x="7724775" y="2867025"/>
          <p14:tracePt t="45355" x="7742238" y="2867025"/>
          <p14:tracePt t="45388" x="7759700" y="2867025"/>
          <p14:tracePt t="45409" x="7769225" y="2867025"/>
          <p14:tracePt t="45445" x="7769225" y="2874963"/>
          <p14:tracePt t="45457" x="7769225" y="2884488"/>
          <p14:tracePt t="45493" x="7751763" y="2884488"/>
          <p14:tracePt t="45517" x="7742238" y="2884488"/>
          <p14:tracePt t="45525" x="7732713" y="2884488"/>
          <p14:tracePt t="45542" x="7724775" y="2884488"/>
          <p14:tracePt t="45547" x="7537450" y="2919413"/>
          <p14:tracePt t="45612" x="7170738" y="3036888"/>
          <p14:tracePt t="45647" x="7072313" y="3062288"/>
          <p14:tracePt t="45656" x="6983413" y="3089275"/>
          <p14:tracePt t="45672" x="6858000" y="3108325"/>
          <p14:tracePt t="45672" x="6759575" y="3125788"/>
          <p14:tracePt t="45690" x="6670675" y="3133725"/>
          <p14:tracePt t="45705" x="6643688" y="3143250"/>
          <p14:tracePt t="45722" x="6616700" y="3143250"/>
          <p14:tracePt t="45797" x="6634163" y="3160713"/>
          <p14:tracePt t="45809" x="6653213" y="3160713"/>
          <p14:tracePt t="45815" x="6680200" y="3170238"/>
          <p14:tracePt t="45821" x="6705600" y="3170238"/>
          <p14:tracePt t="45838" x="6715125" y="3170238"/>
          <p14:tracePt t="45855" x="6732588" y="3179763"/>
          <p14:tracePt t="45872" x="6732588" y="3187700"/>
          <p14:tracePt t="45889" x="6751638" y="3187700"/>
          <p14:tracePt t="45889" x="6759575" y="3187700"/>
          <p14:tracePt t="45905" x="6813550" y="3205163"/>
          <p14:tracePt t="45944" x="6867525" y="3224213"/>
          <p14:tracePt t="45956" x="6973888" y="3232150"/>
          <p14:tracePt t="45972" x="7054850" y="3241675"/>
          <p14:tracePt t="45988" x="7180263" y="3259138"/>
          <p14:tracePt t="46004" x="7188200" y="3259138"/>
          <p14:tracePt t="46022" x="7205663" y="3259138"/>
          <p14:tracePt t="46039" x="7385050" y="3303588"/>
          <p14:tracePt t="46149" x="7394575" y="3303588"/>
          <p14:tracePt t="46185" x="7402513" y="3322638"/>
          <p14:tracePt t="46197" x="7419975" y="3348038"/>
          <p14:tracePt t="46203" x="7429500" y="3367088"/>
          <p14:tracePt t="46211" x="7446963" y="3384550"/>
          <p14:tracePt t="46222" x="7456488" y="3402013"/>
          <p14:tracePt t="46240" x="7466013" y="3402013"/>
          <p14:tracePt t="46255" x="7466013" y="3411538"/>
          <p14:tracePt t="46293" x="7510463" y="3419475"/>
          <p14:tracePt t="46305" x="7562850" y="3429000"/>
          <p14:tracePt t="46307" x="7608888" y="3446463"/>
          <p14:tracePt t="46321" x="7634288" y="3446463"/>
          <p14:tracePt t="46338" x="7751763" y="3482975"/>
          <p14:tracePt t="46354" x="7777163" y="3490913"/>
          <p14:tracePt t="46371" x="7804150" y="3500438"/>
          <p14:tracePt t="46388" x="7813675" y="3500438"/>
          <p14:tracePt t="46584" x="7804150" y="3500438"/>
          <p14:tracePt t="46596" x="7796213" y="3500438"/>
          <p14:tracePt t="51335" x="7786688" y="3500438"/>
          <p14:tracePt t="51371" x="7769225" y="3500438"/>
          <p14:tracePt t="51383" x="7724775" y="3500438"/>
          <p14:tracePt t="51396" x="7688263" y="3500438"/>
          <p14:tracePt t="51408" x="7653338" y="3500438"/>
          <p14:tracePt t="51420" x="7626350" y="3500438"/>
          <p14:tracePt t="51428" x="7589838" y="3500438"/>
          <p14:tracePt t="51438" x="7545388" y="3500438"/>
          <p14:tracePt t="51455" x="7446963" y="3500438"/>
          <p14:tracePt t="51471" x="7419975" y="3500438"/>
          <p14:tracePt t="51488" x="7385050" y="3500438"/>
          <p14:tracePt t="51505" x="7367588" y="3490913"/>
          <p14:tracePt t="51522" x="7348538" y="3490913"/>
          <p14:tracePt t="51538" x="7323138" y="3490913"/>
          <p14:tracePt t="51556" x="7089775" y="3394075"/>
          <p14:tracePt t="51617" x="7081838" y="3367088"/>
          <p14:tracePt t="51638" x="7062788" y="3348038"/>
          <p14:tracePt t="51662" x="7054850" y="3330575"/>
          <p14:tracePt t="51678" x="7045325" y="3330575"/>
          <p14:tracePt t="51679" x="7027863" y="3313113"/>
          <p14:tracePt t="51688" x="6991350" y="3303588"/>
          <p14:tracePt t="51705" x="6956425" y="3286125"/>
          <p14:tracePt t="51722" x="6875463" y="3251200"/>
          <p14:tracePt t="51738" x="6848475" y="3241675"/>
          <p14:tracePt t="51761" x="6840538" y="3232150"/>
          <p14:tracePt t="51807" x="6840538" y="3224213"/>
          <p14:tracePt t="51831" x="6858000" y="3214688"/>
          <p14:tracePt t="51845" x="6919913" y="3197225"/>
          <p14:tracePt t="51856" x="7000875" y="3170238"/>
          <p14:tracePt t="51857" x="7072313" y="3133725"/>
          <p14:tracePt t="51871" x="7224713" y="3108325"/>
          <p14:tracePt t="51888" x="7500938" y="3089275"/>
          <p14:tracePt t="51906" x="7581900" y="3116263"/>
          <p14:tracePt t="51922" x="7643813" y="3133725"/>
          <p14:tracePt t="51939" x="7688263" y="3152775"/>
          <p14:tracePt t="51955" x="7697788" y="3160713"/>
          <p14:tracePt t="51972" x="7697788" y="3170238"/>
          <p14:tracePt t="51988" x="7697788" y="3187700"/>
          <p14:tracePt t="52005" x="7562850" y="3455988"/>
          <p14:tracePt t="52057" x="7483475" y="3509963"/>
          <p14:tracePt t="52072" x="7323138" y="3517900"/>
          <p14:tracePt t="52088" x="7242175" y="3509963"/>
          <p14:tracePt t="52105" x="6965950" y="3286125"/>
          <p14:tracePt t="52129" x="6894513" y="3224213"/>
          <p14:tracePt t="52139" x="6813550" y="3133725"/>
          <p14:tracePt t="52155" x="6769100" y="3081338"/>
          <p14:tracePt t="52195" x="6777038" y="3081338"/>
          <p14:tracePt t="52196" x="6848475" y="3081338"/>
          <p14:tracePt t="52232" x="6902450" y="3081338"/>
          <p14:tracePt t="52244" x="6938963" y="3089275"/>
          <p14:tracePt t="52255" x="6983413" y="3108325"/>
          <p14:tracePt t="52278" x="7000875" y="3108325"/>
          <p14:tracePt t="52326" x="7205663" y="3295650"/>
          <p14:tracePt t="52377" x="7269163" y="3357563"/>
          <p14:tracePt t="52388" x="7304088" y="3402013"/>
          <p14:tracePt t="52393" x="7313613" y="3455988"/>
          <p14:tracePt t="56823" x="7304088" y="3465513"/>
          <p14:tracePt t="56836" x="7304088" y="3500438"/>
          <p14:tracePt t="56847" x="7296150" y="3544888"/>
          <p14:tracePt t="56862" x="7286625" y="3608388"/>
          <p14:tracePt t="56872" x="7277100" y="3670300"/>
          <p14:tracePt t="56872" x="7259638" y="3724275"/>
          <p14:tracePt t="56887" x="7242175" y="3803650"/>
          <p14:tracePt t="56905" x="7143750" y="4062413"/>
          <p14:tracePt t="56921" x="7054850" y="4187825"/>
          <p14:tracePt t="56937" x="6965950" y="4348163"/>
          <p14:tracePt t="56954" x="6796088" y="4803775"/>
          <p14:tracePt t="56972" x="6705600" y="5099050"/>
          <p14:tracePt t="57004" x="6626225" y="5456238"/>
          <p14:tracePt t="57028" x="6599238" y="5537200"/>
          <p14:tracePt t="57038" x="6581775" y="5608638"/>
          <p14:tracePt t="57055" x="6572250" y="5608638"/>
          <p14:tracePt t="57071" x="6562725" y="5616575"/>
          <p14:tracePt t="57138" x="6554788" y="5616575"/>
          <p14:tracePt t="57199" x="6537325" y="5616575"/>
          <p14:tracePt t="57212" x="6510338" y="5616575"/>
          <p14:tracePt t="57225" x="6483350" y="5616575"/>
          <p14:tracePt t="57226" x="6456363" y="5616575"/>
          <p14:tracePt t="57238" x="6429375" y="5616575"/>
          <p14:tracePt t="57272" x="6419850" y="5616575"/>
          <p14:tracePt t="57273" x="6411913" y="5616575"/>
          <p14:tracePt t="57356" x="6402388" y="5616575"/>
          <p14:tracePt t="57362" x="6348413" y="5599113"/>
          <p14:tracePt t="57404" x="6313488" y="5581650"/>
          <p14:tracePt t="57405" x="6313488" y="5545138"/>
          <p14:tracePt t="57422" x="6296025" y="5510213"/>
          <p14:tracePt t="57437" x="6276975" y="5473700"/>
          <p14:tracePt t="57479" x="6276975" y="5465763"/>
          <p14:tracePt t="57490" x="6269038" y="5465763"/>
          <p14:tracePt t="57635" x="6269038" y="5456238"/>
          <p14:tracePt t="60954" x="6269038" y="5446713"/>
          <p14:tracePt t="60967" x="6269038" y="5429250"/>
          <p14:tracePt t="60979" x="6269038" y="5394325"/>
          <p14:tracePt t="60986" x="6269038" y="5340350"/>
          <p14:tracePt t="60993" x="6276975" y="5286375"/>
          <p14:tracePt t="61004" x="6296025" y="5241925"/>
          <p14:tracePt t="61022" x="6330950" y="5180013"/>
          <p14:tracePt t="61053" x="6375400" y="5160963"/>
          <p14:tracePt t="61090" x="6411913" y="5153025"/>
          <p14:tracePt t="61091" x="6483350" y="5143500"/>
          <p14:tracePt t="61104" x="6527800" y="5143500"/>
          <p14:tracePt t="61121" x="6572250" y="5143500"/>
          <p14:tracePt t="61138" x="6581775" y="5143500"/>
          <p14:tracePt t="61197" x="6599238" y="5143500"/>
          <p14:tracePt t="61215" x="6608763" y="5153025"/>
          <p14:tracePt t="61217" x="6616700" y="5160963"/>
          <p14:tracePt t="61225" x="6626225" y="5170488"/>
          <p14:tracePt t="61259" x="6634163" y="5180013"/>
          <p14:tracePt t="61270" x="6634163" y="5187950"/>
          <p14:tracePt t="61560" x="6653213" y="5187950"/>
          <p14:tracePt t="61570" x="6680200" y="5187950"/>
          <p14:tracePt t="61587" x="6697663" y="5187950"/>
          <p14:tracePt t="61588" x="6732588" y="5180013"/>
          <p14:tracePt t="61604" x="6751638" y="5180013"/>
          <p14:tracePt t="61620" x="6804025" y="5160963"/>
          <p14:tracePt t="61638" x="6875463" y="5153025"/>
          <p14:tracePt t="61653" x="6965950" y="5153025"/>
          <p14:tracePt t="61672" x="6991350" y="5143500"/>
          <p14:tracePt t="61687" x="7010400" y="5133975"/>
          <p14:tracePt t="61705" x="7027863" y="5133975"/>
          <p14:tracePt t="62058" x="7018338" y="5133975"/>
          <p14:tracePt t="62082" x="7010400" y="5126038"/>
          <p14:tracePt t="62106" x="7000875" y="5116513"/>
          <p14:tracePt t="62142" x="6991350" y="5116513"/>
          <p14:tracePt t="62148" x="6894513" y="4991100"/>
          <p14:tracePt t="62212" x="6875463" y="4956175"/>
          <p14:tracePt t="62221" x="6858000" y="4751388"/>
          <p14:tracePt t="62244" x="6858000" y="4724400"/>
          <p14:tracePt t="62275" x="6858000" y="4714875"/>
          <p14:tracePt t="62324" x="6894513" y="4705350"/>
          <p14:tracePt t="62337" x="6929438" y="4697413"/>
          <p14:tracePt t="62349" x="6983413" y="4697413"/>
          <p14:tracePt t="62362" x="7010400" y="4697413"/>
          <p14:tracePt t="62373" x="7027863" y="4697413"/>
          <p14:tracePt t="62397" x="7037388" y="4697413"/>
          <p14:tracePt t="62410" x="7037388" y="4705350"/>
          <p14:tracePt t="62421" x="7037388" y="4732338"/>
          <p14:tracePt t="62421" x="7037388" y="4751388"/>
          <p14:tracePt t="62443" x="7037388" y="4776788"/>
          <p14:tracePt t="62454" x="7018338" y="4830763"/>
          <p14:tracePt t="62484" x="6973888" y="4848225"/>
          <p14:tracePt t="62555" x="6965950" y="4857750"/>
          <p14:tracePt t="62627" x="6965950" y="4867275"/>
          <p14:tracePt t="62736" x="6965950" y="4857750"/>
          <p14:tracePt t="62760" x="6973888" y="4848225"/>
          <p14:tracePt t="62773" x="6991350" y="4822825"/>
          <p14:tracePt t="63912" x="6983413" y="4822825"/>
          <p14:tracePt t="63996" x="6973888" y="4822825"/>
          <p14:tracePt t="64009" x="6965950" y="4822825"/>
          <p14:tracePt t="64019" x="6956425" y="4822825"/>
          <p14:tracePt t="64026" x="6946900" y="4822825"/>
          <p14:tracePt t="64037" x="6946900" y="4813300"/>
          <p14:tracePt t="64054" x="6938963" y="4813300"/>
          <p14:tracePt t="64130" x="6929438" y="4813300"/>
          <p14:tracePt t="64154" x="6919913" y="4813300"/>
          <p14:tracePt t="64166" x="6911975" y="4813300"/>
          <p14:tracePt t="64202" x="6902450" y="4813300"/>
          <p14:tracePt t="64348" x="6911975" y="4813300"/>
          <p14:tracePt t="64360" x="6919913" y="4813300"/>
          <p14:tracePt t="64360" x="6929438" y="4813300"/>
          <p14:tracePt t="64373" x="6946900" y="4813300"/>
          <p14:tracePt t="64387" x="6983413" y="4813300"/>
          <p14:tracePt t="64405" x="7027863" y="4813300"/>
          <p14:tracePt t="64420" x="7037388" y="4822825"/>
          <p14:tracePt t="64437" x="7045325" y="4822825"/>
          <p14:tracePt t="64453" x="7081838" y="4830763"/>
          <p14:tracePt t="64471" x="7108825" y="4848225"/>
          <p14:tracePt t="64487" x="7188200" y="4875213"/>
          <p14:tracePt t="64504" x="7358063" y="4965700"/>
          <p14:tracePt t="64520" x="7412038" y="5000625"/>
          <p14:tracePt t="64537" x="7545388" y="5037138"/>
          <p14:tracePt t="64555" x="7626350" y="5054600"/>
          <p14:tracePt t="64570" x="7670800" y="5062538"/>
          <p14:tracePt t="64586" x="7732713" y="5072063"/>
          <p14:tracePt t="64604" x="7751763" y="5081588"/>
          <p14:tracePt t="64620" x="7769225" y="5081588"/>
          <p14:tracePt t="64637" x="7804150" y="5089525"/>
          <p14:tracePt t="64654" x="7966075" y="5116513"/>
          <p14:tracePt t="64696" x="8010525" y="5126038"/>
          <p14:tracePt t="64704" x="8054975" y="5126038"/>
          <p14:tracePt t="64720" x="8099425" y="5133975"/>
          <p14:tracePt t="64738" x="8126413" y="5153025"/>
          <p14:tracePt t="64754" x="8161338" y="5160963"/>
          <p14:tracePt t="64770" x="8242300" y="5170488"/>
          <p14:tracePt t="64787" x="8251825" y="5170488"/>
          <p14:tracePt t="64804" x="8269288" y="5170488"/>
          <p14:tracePt t="64820" x="8269288" y="5180013"/>
          <p14:tracePt t="64870" x="8269288" y="5187950"/>
          <p14:tracePt t="64881" x="8269288" y="5197475"/>
          <p14:tracePt t="64918" x="8269288" y="5205413"/>
          <p14:tracePt t="64920" x="8269288" y="5214938"/>
          <p14:tracePt t="65075" x="8259763" y="5214938"/>
          <p14:tracePt t="65113" x="8251825" y="5214938"/>
          <p14:tracePt t="65135" x="8251825" y="5205413"/>
          <p14:tracePt t="65144" x="8242300" y="5205413"/>
          <p14:tracePt t="65170" x="8242300" y="5197475"/>
          <p14:tracePt t="65181" x="8232775" y="5197475"/>
          <p14:tracePt t="65187" x="8232775" y="5187950"/>
          <p14:tracePt t="65204" x="8205788" y="5187950"/>
          <p14:tracePt t="65254" x="8027988" y="5143500"/>
          <p14:tracePt t="65311" x="7991475" y="5133975"/>
          <p14:tracePt t="65336" x="7126288" y="4795838"/>
          <p14:tracePt t="65498" x="6875463" y="4732338"/>
          <p14:tracePt t="65538" x="6616700" y="4670425"/>
          <p14:tracePt t="65593" x="6537325" y="4643438"/>
          <p14:tracePt t="65606" x="6456363" y="4581525"/>
          <p14:tracePt t="65621" x="6429375" y="4537075"/>
          <p14:tracePt t="65637" x="6402388" y="4500563"/>
          <p14:tracePt t="65654" x="6384925" y="4465638"/>
          <p14:tracePt t="65672" x="6375400" y="4456113"/>
          <p14:tracePt t="65703" x="6375400" y="4446588"/>
          <p14:tracePt t="65741" x="6375400" y="4438650"/>
          <p14:tracePt t="65753" x="6367463" y="4429125"/>
          <p14:tracePt t="65898" x="6375400" y="4429125"/>
          <p14:tracePt t="65947" x="6375400" y="4438650"/>
          <p14:tracePt t="65958" x="6384925" y="4438650"/>
          <p14:tracePt t="65971" x="6394450" y="4446588"/>
          <p14:tracePt t="65971" x="6411913" y="4465638"/>
          <p14:tracePt t="65996" x="6456363" y="4491038"/>
          <p14:tracePt t="66007" x="6518275" y="4527550"/>
          <p14:tracePt t="66022" x="6562725" y="4554538"/>
          <p14:tracePt t="66022" x="6608763" y="4572000"/>
          <p14:tracePt t="66037" x="7099300" y="4956175"/>
          <p14:tracePt t="66192" x="7126288" y="4965700"/>
          <p14:tracePt t="66299" x="7143750" y="4973638"/>
          <p14:tracePt t="66312" x="7170738" y="4973638"/>
          <p14:tracePt t="66323" x="7205663" y="4983163"/>
          <p14:tracePt t="66337" x="7224713" y="4991100"/>
          <p14:tracePt t="66338" x="7242175" y="5000625"/>
          <p14:tracePt t="66354" x="7269163" y="5000625"/>
          <p14:tracePt t="66409" x="7277100" y="5010150"/>
          <p14:tracePt t="66529" x="7286625" y="5010150"/>
          <p14:tracePt t="66531" x="7331075" y="5027613"/>
          <p14:tracePt t="66586" x="7340600" y="5027613"/>
          <p14:tracePt t="66686" x="7348538" y="5027613"/>
          <p14:tracePt t="66711" x="7358063" y="5027613"/>
          <p14:tracePt t="66735" x="7367588" y="5027613"/>
          <p14:tracePt t="66806" x="7367588" y="5037138"/>
          <p14:tracePt t="67788" x="7358063" y="5037138"/>
          <p14:tracePt t="67802" x="7340600" y="5037138"/>
          <p14:tracePt t="67813" x="7313613" y="5037138"/>
          <p14:tracePt t="67825" x="7286625" y="5037138"/>
          <p14:tracePt t="67837" x="7242175" y="5037138"/>
          <p14:tracePt t="67838" x="7215188" y="5037138"/>
          <p14:tracePt t="67854" x="7197725" y="5027613"/>
          <p14:tracePt t="67870" x="7161213" y="5018088"/>
          <p14:tracePt t="67888" x="7153275" y="5018088"/>
          <p14:tracePt t="67903" x="7000875" y="5000625"/>
          <p14:tracePt t="67971" x="6973888" y="4991100"/>
          <p14:tracePt t="67972" x="6929438" y="4983163"/>
          <p14:tracePt t="68213" x="6938963" y="4983163"/>
          <p14:tracePt t="68310" x="6946900" y="4983163"/>
          <p14:tracePt t="69024" x="6946900" y="4973638"/>
          <p14:tracePt t="69036" x="6946900" y="4919663"/>
          <p14:tracePt t="69077" x="6946900" y="4902200"/>
          <p14:tracePt t="69086" x="6946900" y="4884738"/>
          <p14:tracePt t="69103" x="6946900" y="4867275"/>
          <p14:tracePt t="69119" x="6946900" y="4848225"/>
          <p14:tracePt t="69170" x="6946900" y="4840288"/>
          <p14:tracePt t="69195" x="6946900" y="4822825"/>
          <p14:tracePt t="69209" x="6946900" y="4803775"/>
          <p14:tracePt t="69210" x="6946900" y="4776788"/>
          <p14:tracePt t="69220" x="6946900" y="4759325"/>
          <p14:tracePt t="69237" x="6946900" y="4751388"/>
          <p14:tracePt t="69237" x="6946900" y="4741863"/>
          <p14:tracePt t="69278" x="6946900" y="4732338"/>
          <p14:tracePt t="69327" x="6946900" y="4724400"/>
          <p14:tracePt t="69353" x="6946900" y="4670425"/>
          <p14:tracePt t="69365" x="6946900" y="4633913"/>
          <p14:tracePt t="69376" x="6946900" y="4616450"/>
          <p14:tracePt t="69389" x="6946900" y="4598988"/>
          <p14:tracePt t="69400" x="6946900" y="4581525"/>
          <p14:tracePt t="69462" x="6946900" y="4572000"/>
          <p14:tracePt t="69473" x="6956425" y="4572000"/>
          <p14:tracePt t="69534" x="6965950" y="4572000"/>
          <p14:tracePt t="69571" x="6973888" y="4572000"/>
          <p14:tracePt t="69582" x="6983413" y="4572000"/>
          <p14:tracePt t="69598" x="6983413" y="4581525"/>
          <p14:tracePt t="69599" x="6991350" y="4608513"/>
          <p14:tracePt t="69620" x="7000875" y="4660900"/>
          <p14:tracePt t="69621" x="7000875" y="4697413"/>
          <p14:tracePt t="69637" x="7010400" y="4714875"/>
          <p14:tracePt t="69653" x="7010400" y="4751388"/>
          <p14:tracePt t="69671" x="7018338" y="4830763"/>
          <p14:tracePt t="69709" x="7018338" y="4884738"/>
          <p14:tracePt t="69721" x="7018338" y="4938713"/>
          <p14:tracePt t="69737" x="7018338" y="4956175"/>
          <p14:tracePt t="69754" x="7018338" y="4965700"/>
          <p14:tracePt t="69770" x="7018338" y="4973638"/>
          <p14:tracePt t="69994" x="7018338" y="4956175"/>
          <p14:tracePt t="76405" x="7037388" y="4956175"/>
          <p14:tracePt t="76417" x="7054850" y="4956175"/>
          <p14:tracePt t="76422" x="7072313" y="4956175"/>
          <p14:tracePt t="76437" x="7108825" y="4956175"/>
          <p14:tracePt t="76454" x="7126288" y="4956175"/>
          <p14:tracePt t="76471" x="7170738" y="4956175"/>
          <p14:tracePt t="76623" x="7180263" y="4956175"/>
          <p14:tracePt t="76685" x="7188200" y="4956175"/>
          <p14:tracePt t="76696" x="7188200" y="4965700"/>
          <p14:tracePt t="76720" x="7197725" y="4965700"/>
          <p14:tracePt t="76736" x="7215188" y="4973638"/>
          <p14:tracePt t="76760" x="7304088" y="5000625"/>
          <p14:tracePt t="76820" x="7331075" y="5010150"/>
          <p14:tracePt t="76837" x="7348538" y="5027613"/>
          <p14:tracePt t="76854" x="7367588" y="5027613"/>
          <p14:tracePt t="76870" x="7367588" y="5037138"/>
          <p14:tracePt t="76887" x="7367588" y="5045075"/>
          <p14:tracePt t="77205" x="7375525" y="5045075"/>
          <p14:tracePt t="77217" x="7385050" y="5054600"/>
          <p14:tracePt t="77228" x="7402513" y="5054600"/>
          <p14:tracePt t="77238" x="7446963" y="5072063"/>
          <p14:tracePt t="77253" x="7456488" y="5072063"/>
          <p14:tracePt t="77270" x="7466013" y="5081588"/>
          <p14:tracePt t="77286" x="7483475" y="5081588"/>
          <p14:tracePt t="77305" x="7491413" y="5081588"/>
          <p14:tracePt t="77350" x="7500938" y="5081588"/>
          <p14:tracePt t="77363" x="7510463" y="5081588"/>
          <p14:tracePt t="77374" x="7518400" y="5081588"/>
          <p14:tracePt t="77386" x="7537450" y="5081588"/>
          <p14:tracePt t="77392" x="7545388" y="5089525"/>
          <p14:tracePt t="77403" x="7581900" y="5089525"/>
          <p14:tracePt t="77420" x="7643813" y="5099050"/>
          <p14:tracePt t="77438" x="7661275" y="5099050"/>
          <p14:tracePt t="77454" x="7670800" y="5099050"/>
          <p14:tracePt t="77470" x="7697788" y="5099050"/>
          <p14:tracePt t="77488" x="7715250" y="5099050"/>
          <p14:tracePt t="77504" x="7751763" y="5099050"/>
          <p14:tracePt t="77521" x="7831138" y="5108575"/>
          <p14:tracePt t="77537" x="7858125" y="5116513"/>
          <p14:tracePt t="77554" x="7885113" y="5116513"/>
          <p14:tracePt t="77570" x="7912100" y="5116513"/>
          <p14:tracePt t="77690" x="7966075" y="5116513"/>
          <p14:tracePt t="77702" x="8010525" y="5116513"/>
          <p14:tracePt t="77713" x="8037513" y="5116513"/>
          <p14:tracePt t="77720" x="8062913" y="5116513"/>
          <p14:tracePt t="77738" x="8072438" y="5116513"/>
          <p14:tracePt t="78987" x="8072438" y="5143500"/>
          <p14:tracePt t="78998" x="8072438" y="5153025"/>
          <p14:tracePt t="79011" x="8072438" y="5160963"/>
          <p14:tracePt t="79023" x="8072438" y="5170488"/>
          <p14:tracePt t="79047" x="8072438" y="5180013"/>
          <p14:tracePt t="79097" x="8072438" y="5187950"/>
          <p14:tracePt t="79132" x="8072438" y="5197475"/>
          <p14:tracePt t="79180" x="8062913" y="5205413"/>
          <p14:tracePt t="79191" x="8045450" y="5241925"/>
          <p14:tracePt t="79204" x="8001000" y="5295900"/>
          <p14:tracePt t="79205" x="7920038" y="5375275"/>
          <p14:tracePt t="79220" x="7858125" y="5446713"/>
          <p14:tracePt t="79239" x="7589838" y="5715000"/>
          <p14:tracePt t="79253" x="7358063" y="5946775"/>
          <p14:tracePt t="79270" x="7126288" y="6180138"/>
          <p14:tracePt t="79286" x="6465888" y="6823075"/>
          <p14:tracePt t="79304" x="6232525" y="6848475"/>
          <p14:tracePt t="79320" x="5938838" y="6848475"/>
          <p14:tracePt t="79337" x="5518150" y="6848475"/>
          <p14:tracePt t="79354" x="5438775" y="6848475"/>
          <p14:tracePt t="79370" x="5251450" y="6848475"/>
          <p14:tracePt t="79387" x="5133975" y="6848475"/>
          <p14:tracePt t="79403" x="5045075" y="6840538"/>
          <p14:tracePt t="79421" x="4938713" y="6777038"/>
          <p14:tracePt t="79436" x="4894263" y="6732588"/>
          <p14:tracePt t="79454" x="4867275" y="6715125"/>
          <p14:tracePt t="79469" x="4848225" y="6688138"/>
          <p14:tracePt t="79487" x="4848225" y="6680200"/>
          <p14:tracePt t="79568" x="4857750" y="6680200"/>
          <p14:tracePt t="79577" x="4867275" y="6680200"/>
          <p14:tracePt t="79617" x="4867275" y="6688138"/>
          <p14:tracePt t="79671" x="4875213" y="6688138"/>
          <p14:tracePt t="79702" x="4929188" y="6688138"/>
          <p14:tracePt t="79714" x="5000625" y="6688138"/>
          <p14:tracePt t="79726" x="5108575" y="6680200"/>
          <p14:tracePt t="79748" x="5303838" y="6680200"/>
          <p14:tracePt t="79748" x="5473700" y="6680200"/>
          <p14:tracePt t="79761" x="5697538" y="6680200"/>
          <p14:tracePt t="79769" x="6134100" y="6680200"/>
          <p14:tracePt t="79859" x="6134100" y="6688138"/>
          <p14:tracePt t="79991" x="6126163" y="6688138"/>
          <p14:tracePt t="80004" x="6116638" y="6688138"/>
          <p14:tracePt t="80088" x="6126163" y="6688138"/>
          <p14:tracePt t="80095" x="6143625" y="6688138"/>
          <p14:tracePt t="80125" x="6153150" y="6688138"/>
          <p14:tracePt t="80137" x="6161088" y="6688138"/>
          <p14:tracePt t="80622" x="6153150" y="6697663"/>
          <p14:tracePt t="80635" x="6099175" y="6715125"/>
          <p14:tracePt t="80647" x="6037263" y="6724650"/>
          <p14:tracePt t="80658" x="5991225" y="6732588"/>
          <p14:tracePt t="80671" x="5938838" y="6732588"/>
          <p14:tracePt t="80676" x="5911850" y="6732588"/>
          <p14:tracePt t="80686" x="5875338" y="6732588"/>
          <p14:tracePt t="80703" x="5813425" y="6724650"/>
          <p14:tracePt t="80721" x="5786438" y="6715125"/>
          <p14:tracePt t="80737" x="5768975" y="6715125"/>
          <p14:tracePt t="80753" x="5768975" y="6705600"/>
          <p14:tracePt t="80828" x="5768975" y="6697663"/>
          <p14:tracePt t="80913" x="5776913" y="6697663"/>
          <p14:tracePt t="80928" x="5786438" y="6697663"/>
          <p14:tracePt t="80949" x="5795963" y="6697663"/>
          <p14:tracePt t="82597" x="5795963" y="6688138"/>
          <p14:tracePt t="82608" x="5795963" y="6670675"/>
          <p14:tracePt t="82718" x="5795963" y="6661150"/>
          <p14:tracePt t="82755" x="5803900" y="6661150"/>
          <p14:tracePt t="82779" x="5822950" y="6661150"/>
          <p14:tracePt t="82791" x="5867400" y="6661150"/>
          <p14:tracePt t="82803" x="5894388" y="6653213"/>
          <p14:tracePt t="82819" x="5919788" y="6653213"/>
          <p14:tracePt t="82820" x="5946775" y="6653213"/>
          <p14:tracePt t="82837" x="5983288" y="6653213"/>
          <p14:tracePt t="82853" x="6000750" y="6653213"/>
          <p14:tracePt t="82870" x="6010275" y="6653213"/>
          <p14:tracePt t="82886" x="6037263" y="6653213"/>
          <p14:tracePt t="82904" x="6054725" y="6670675"/>
          <p14:tracePt t="82919" x="6081713" y="6697663"/>
          <p14:tracePt t="82937" x="6099175" y="6715125"/>
          <p14:tracePt t="82953" x="6099175" y="6724650"/>
          <p14:tracePt t="82970" x="6099175" y="6732588"/>
          <p14:tracePt t="83033" x="6099175" y="6742113"/>
          <p14:tracePt t="83045" x="6108700" y="6742113"/>
          <p14:tracePt t="83142" x="6116638" y="6742113"/>
          <p14:tracePt t="83156" x="6116638" y="6751638"/>
          <p14:tracePt t="83170" x="6134100" y="6751638"/>
          <p14:tracePt t="83171" x="6153150" y="6751638"/>
          <p14:tracePt t="83194" x="6170613" y="6759575"/>
          <p14:tracePt t="83204" x="6188075" y="6759575"/>
          <p14:tracePt t="83220" x="6215063" y="6759575"/>
          <p14:tracePt t="83238" x="6259513" y="6759575"/>
          <p14:tracePt t="83254" x="6296025" y="6769100"/>
          <p14:tracePt t="83270" x="6323013" y="6769100"/>
          <p14:tracePt t="83287" x="6446838" y="6769100"/>
          <p14:tracePt t="83303" x="6500813" y="6769100"/>
          <p14:tracePt t="83320" x="6554788" y="6769100"/>
          <p14:tracePt t="83337" x="6562725" y="6769100"/>
          <p14:tracePt t="83353" x="6581775" y="6769100"/>
          <p14:tracePt t="83370" x="6616700" y="6769100"/>
          <p14:tracePt t="83387" x="6634163" y="6769100"/>
          <p14:tracePt t="83403" x="6670675" y="6759575"/>
          <p14:tracePt t="83403" x="6742113" y="6751638"/>
          <p14:tracePt t="83421" x="6848475" y="6751638"/>
          <p14:tracePt t="83463" x="6867525" y="6751638"/>
          <p14:tracePt t="83470" x="6875463" y="6751638"/>
          <p14:tracePt t="83487" x="6884988" y="6751638"/>
          <p14:tracePt t="83503" x="6894513" y="6751638"/>
          <p14:tracePt t="83544" x="6902450" y="6751638"/>
          <p14:tracePt t="83591" x="6919913" y="6751638"/>
          <p14:tracePt t="83603" x="6929438" y="6751638"/>
          <p14:tracePt t="83627" x="6938963" y="6751638"/>
          <p14:tracePt t="84040" x="6946900" y="6751638"/>
          <p14:tracePt t="84232" x="6973888" y="6751638"/>
          <p14:tracePt t="84717" x="6751638" y="6796088"/>
          <p14:tracePt t="84729" x="6616700" y="6804025"/>
          <p14:tracePt t="84742" x="6456363" y="6804025"/>
          <p14:tracePt t="84755" x="6330950" y="6804025"/>
          <p14:tracePt t="84755" x="6232525" y="6796088"/>
          <p14:tracePt t="84770" x="6153150" y="6769100"/>
          <p14:tracePt t="84786" x="6089650" y="6724650"/>
          <p14:tracePt t="84804" x="6062663" y="6680200"/>
          <p14:tracePt t="84819" x="6027738" y="6643688"/>
          <p14:tracePt t="84837" x="5919788" y="6581775"/>
          <p14:tracePt t="84853" x="5902325" y="6572250"/>
          <p14:tracePt t="84870" x="5884863" y="6554788"/>
          <p14:tracePt t="84886" x="5867400" y="6554788"/>
          <p14:tracePt t="84936" x="5867400" y="6545263"/>
          <p14:tracePt t="84947" x="5840413" y="6537325"/>
          <p14:tracePt t="84961" x="5822950" y="6527800"/>
          <p14:tracePt t="84972" x="5803900" y="6518275"/>
          <p14:tracePt t="84983" x="5786438" y="6518275"/>
          <p14:tracePt t="84991" x="5776913" y="6510338"/>
          <p14:tracePt t="85002" x="5768975" y="6500813"/>
          <p14:tracePt t="85262" x="5776913" y="6500813"/>
          <p14:tracePt t="85270" x="5822950" y="6510338"/>
          <p14:tracePt t="85344" x="5848350" y="6510338"/>
          <p14:tracePt t="85353" x="5867400" y="6518275"/>
          <p14:tracePt t="85369" x="5894388" y="6518275"/>
          <p14:tracePt t="85387" x="5894388" y="6527800"/>
          <p14:tracePt t="85402" x="5902325" y="6527800"/>
          <p14:tracePt t="85481" x="5911850" y="6537325"/>
          <p14:tracePt t="85517" x="5919788" y="6537325"/>
          <p14:tracePt t="85529" x="5938838" y="6537325"/>
          <p14:tracePt t="85538" x="5983288" y="6545263"/>
          <p14:tracePt t="85554" x="6045200" y="6562725"/>
          <p14:tracePt t="85555" x="6099175" y="6589713"/>
          <p14:tracePt t="85571" x="6161088" y="6608763"/>
          <p14:tracePt t="85689" x="6153150" y="6608763"/>
          <p14:tracePt t="85977" x="6153150" y="6599238"/>
          <p14:tracePt t="85992" x="6143625" y="6589713"/>
          <p14:tracePt t="85993" x="6143625" y="6581775"/>
          <p14:tracePt t="86002" x="6126163" y="6562725"/>
          <p14:tracePt t="86019" x="6108700" y="6554788"/>
          <p14:tracePt t="86036" x="6062663" y="6510338"/>
          <p14:tracePt t="86053" x="6054725" y="6500813"/>
          <p14:tracePt t="86070" x="6045200" y="6465888"/>
          <p14:tracePt t="86088" x="6045200" y="6456363"/>
          <p14:tracePt t="86103" x="6045200" y="6446838"/>
          <p14:tracePt t="86120" x="6054725" y="6429375"/>
          <p14:tracePt t="86136" x="6081713" y="6419850"/>
          <p14:tracePt t="86153" x="6116638" y="6394450"/>
          <p14:tracePt t="86170" x="6170613" y="6340475"/>
          <p14:tracePt t="86187" x="6197600" y="6330950"/>
          <p14:tracePt t="86202" x="6224588" y="6313488"/>
          <p14:tracePt t="86221" x="6242050" y="6303963"/>
          <p14:tracePt t="86257" x="6251575" y="6303963"/>
          <p14:tracePt t="86280" x="6259513" y="6303963"/>
          <p14:tracePt t="86292" x="6286500" y="6303963"/>
          <p14:tracePt t="86304" x="6313488" y="6303963"/>
          <p14:tracePt t="86314" x="6340475" y="6303963"/>
          <p14:tracePt t="86320" x="6367463" y="6323013"/>
          <p14:tracePt t="86336" x="6402388" y="6394450"/>
          <p14:tracePt t="86355" x="6411913" y="6411913"/>
          <p14:tracePt t="86370" x="6411913" y="6429375"/>
          <p14:tracePt t="86387" x="6411913" y="6438900"/>
          <p14:tracePt t="86438" x="6411913" y="6446838"/>
          <p14:tracePt t="86450" x="6411913" y="6456363"/>
          <p14:tracePt t="86453" x="6419850" y="6456363"/>
          <p14:tracePt t="86500" x="6419850" y="6465888"/>
          <p14:tracePt t="86537" x="6429375" y="6465888"/>
          <p14:tracePt t="86547" x="6429375" y="6473825"/>
          <p14:tracePt t="86573" x="6438900" y="6473825"/>
          <p14:tracePt t="86607" x="6446838" y="6473825"/>
          <p14:tracePt t="86681" x="6473825" y="6473825"/>
          <p14:tracePt t="86692" x="6510338" y="6483350"/>
          <p14:tracePt t="86911" x="6527800" y="6483350"/>
          <p14:tracePt t="87322" x="6545263" y="6483350"/>
          <p14:tracePt t="87335" x="6562725" y="6483350"/>
          <p14:tracePt t="87342" x="6572250" y="6491288"/>
          <p14:tracePt t="87352" x="6581775" y="6491288"/>
          <p14:tracePt t="87369" x="6589713" y="6491288"/>
          <p14:tracePt t="87456" x="6608763" y="6491288"/>
          <p14:tracePt t="87468" x="6634163" y="6510338"/>
          <p14:tracePt t="87501" x="6643688" y="6510338"/>
          <p14:tracePt t="87508" x="6653213" y="6510338"/>
          <p14:tracePt t="87520" x="6653213" y="6518275"/>
          <p14:tracePt t="87868" x="6661150" y="6518275"/>
          <p14:tracePt t="88062" x="6670675" y="6518275"/>
          <p14:tracePt t="88074" x="6680200" y="6518275"/>
          <p14:tracePt t="88098" x="6688138" y="6518275"/>
          <p14:tracePt t="88122" x="6705600" y="6518275"/>
          <p14:tracePt t="88134" x="6715125" y="6518275"/>
          <p14:tracePt t="88147" x="6742113" y="6518275"/>
          <p14:tracePt t="88159" x="6777038" y="6518275"/>
          <p14:tracePt t="88171" x="6813550" y="6518275"/>
          <p14:tracePt t="88179" x="6831013" y="6518275"/>
          <p14:tracePt t="88186" x="6840538" y="6518275"/>
          <p14:tracePt t="88203" x="6848475" y="6518275"/>
          <p14:tracePt t="88413" x="6848475" y="6510338"/>
          <p14:tracePt t="88462" x="6848475" y="6500813"/>
          <p14:tracePt t="88476" x="6848475" y="6483350"/>
          <p14:tracePt t="88487" x="6848475" y="6438900"/>
          <p14:tracePt t="88488" x="6848475" y="6402388"/>
          <p14:tracePt t="88504" x="6848475" y="6384925"/>
          <p14:tracePt t="88519" x="6848475" y="6367463"/>
          <p14:tracePt t="88537" x="6848475" y="6357938"/>
          <p14:tracePt t="88553" x="6858000" y="6348413"/>
          <p14:tracePt t="88570" x="7054850" y="6330950"/>
          <p14:tracePt t="88570" x="7081838" y="6330950"/>
          <p14:tracePt t="88633" x="7108825" y="6330950"/>
          <p14:tracePt t="88654" x="7134225" y="6357938"/>
          <p14:tracePt t="88656" x="7161213" y="6384925"/>
          <p14:tracePt t="88670" x="7197725" y="6438900"/>
          <p14:tracePt t="88686" x="7232650" y="6483350"/>
          <p14:tracePt t="88686" x="7269163" y="6537325"/>
          <p14:tracePt t="88704" x="7296150" y="6589713"/>
          <p14:tracePt t="89007" x="7296150" y="6581775"/>
          <p14:tracePt t="89225" x="7304088" y="6581775"/>
          <p14:tracePt t="89286" x="7323138" y="6572250"/>
          <p14:tracePt t="89299" x="7340600" y="6562725"/>
          <p14:tracePt t="89310" x="7348538" y="6562725"/>
          <p14:tracePt t="89321" x="7358063" y="6562725"/>
          <p14:tracePt t="89322" x="7367588" y="6554788"/>
          <p14:tracePt t="89359" x="7375525" y="6554788"/>
          <p14:tracePt t="89370" x="7385050" y="6554788"/>
          <p14:tracePt t="89408" x="7402513" y="6554788"/>
          <p14:tracePt t="89418" x="7439025" y="6554788"/>
          <p14:tracePt t="89431" x="7456488" y="6554788"/>
          <p14:tracePt t="89443" x="7483475" y="6554788"/>
          <p14:tracePt t="89456" x="7491413" y="6554788"/>
          <p14:tracePt t="89467" x="7510463" y="6545263"/>
          <p14:tracePt t="89475" x="7527925" y="6545263"/>
          <p14:tracePt t="89486" x="7537450" y="6545263"/>
          <p14:tracePt t="89502" x="7545388" y="6545263"/>
          <p14:tracePt t="89540" x="7554913" y="6545263"/>
          <p14:tracePt t="89588" x="7562850" y="6545263"/>
          <p14:tracePt t="89601" x="7572375" y="6545263"/>
          <p14:tracePt t="89612" x="7589838" y="6554788"/>
          <p14:tracePt t="89626" x="7608888" y="6554788"/>
          <p14:tracePt t="89629" x="7634288" y="6562725"/>
          <p14:tracePt t="89653" x="7643813" y="6572250"/>
          <p14:tracePt t="89654" x="7670800" y="6589713"/>
          <p14:tracePt t="89654" x="7680325" y="6589713"/>
          <p14:tracePt t="89711" x="7688263" y="6589713"/>
          <p14:tracePt t="89806" x="7759700" y="6599238"/>
          <p14:tracePt t="89819" x="7831138" y="6608763"/>
          <p14:tracePt t="89826" x="7894638" y="6608763"/>
          <p14:tracePt t="89835" x="7939088" y="6616700"/>
          <p14:tracePt t="89852" x="7983538" y="6616700"/>
          <p14:tracePt t="89891" x="7991475" y="6626225"/>
          <p14:tracePt t="90988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 idx="4294967295"/>
          </p:nvPr>
        </p:nvSpPr>
        <p:spPr>
          <a:xfrm>
            <a:off x="4298950" y="152400"/>
            <a:ext cx="484505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4400"/>
              <a:t>Complex Diseases</a:t>
            </a:r>
          </a:p>
        </p:txBody>
      </p:sp>
      <p:sp>
        <p:nvSpPr>
          <p:cNvPr id="39" name="Shape 39"/>
          <p:cNvSpPr/>
          <p:nvPr/>
        </p:nvSpPr>
        <p:spPr>
          <a:xfrm>
            <a:off x="683568" y="5942012"/>
            <a:ext cx="3312367" cy="54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 defTabSz="457200"/>
            <a:r>
              <a:rPr>
                <a:latin typeface="Arial Bold"/>
                <a:ea typeface="Arial Bold"/>
                <a:cs typeface="Arial Bold"/>
                <a:sym typeface="Arial Bold"/>
              </a:rPr>
              <a:t>Non-syndromic</a:t>
            </a:r>
            <a:r>
              <a:rPr sz="3200"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>
                <a:latin typeface="Arial Bold"/>
                <a:ea typeface="Arial Bold"/>
                <a:cs typeface="Arial Bold"/>
                <a:sym typeface="Arial Bold"/>
              </a:rPr>
              <a:t>birth defects </a:t>
            </a:r>
          </a:p>
        </p:txBody>
      </p:sp>
      <p:pic>
        <p:nvPicPr>
          <p:cNvPr id="40" name="image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81125" y="3276600"/>
            <a:ext cx="1800225" cy="2668589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/>
          <p:nvPr/>
        </p:nvSpPr>
        <p:spPr>
          <a:xfrm>
            <a:off x="361949" y="2616200"/>
            <a:ext cx="2952132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 defTabSz="457200"/>
            <a:r>
              <a:rPr>
                <a:latin typeface="Arial Bold"/>
                <a:ea typeface="Arial Bold"/>
                <a:cs typeface="Arial Bold"/>
                <a:sym typeface="Arial Bold"/>
              </a:rPr>
              <a:t>Cardio-vascular diseases </a:t>
            </a:r>
          </a:p>
        </p:txBody>
      </p:sp>
      <p:pic>
        <p:nvPicPr>
          <p:cNvPr id="42" name="image3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9887" y="101600"/>
            <a:ext cx="1847851" cy="251460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6680200" y="1728786"/>
            <a:ext cx="2082800" cy="930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0" algn="ctr" defTabSz="457200">
              <a:lnSpc>
                <a:spcPct val="60000"/>
              </a:lnSpc>
              <a:spcBef>
                <a:spcPts val="1000"/>
              </a:spcBef>
            </a:pPr>
            <a:r>
              <a:rPr>
                <a:latin typeface="Arial Bold"/>
                <a:ea typeface="Arial Bold"/>
                <a:cs typeface="Arial Bold"/>
                <a:sym typeface="Arial Bold"/>
              </a:rPr>
              <a:t>Psychiatric  and </a:t>
            </a:r>
            <a:endParaRPr sz="3200">
              <a:latin typeface="Arial Bold"/>
              <a:ea typeface="Arial Bold"/>
              <a:cs typeface="Arial Bold"/>
              <a:sym typeface="Arial Bold"/>
            </a:endParaRPr>
          </a:p>
          <a:p>
            <a:pPr lvl="0" algn="ctr" defTabSz="457200">
              <a:lnSpc>
                <a:spcPct val="60000"/>
              </a:lnSpc>
              <a:spcBef>
                <a:spcPts val="1000"/>
              </a:spcBef>
            </a:pPr>
            <a:r>
              <a:rPr>
                <a:latin typeface="Arial Bold"/>
                <a:ea typeface="Arial Bold"/>
                <a:cs typeface="Arial Bold"/>
                <a:sym typeface="Arial Bold"/>
              </a:rPr>
              <a:t>degenerative </a:t>
            </a:r>
            <a:endParaRPr sz="3200">
              <a:latin typeface="Arial Bold"/>
              <a:ea typeface="Arial Bold"/>
              <a:cs typeface="Arial Bold"/>
              <a:sym typeface="Arial Bold"/>
            </a:endParaRPr>
          </a:p>
          <a:p>
            <a:pPr lvl="0" algn="ctr" defTabSz="457200">
              <a:lnSpc>
                <a:spcPct val="60000"/>
              </a:lnSpc>
              <a:spcBef>
                <a:spcPts val="1000"/>
              </a:spcBef>
            </a:pPr>
            <a:r>
              <a:rPr>
                <a:latin typeface="Arial Bold"/>
                <a:ea typeface="Arial Bold"/>
                <a:cs typeface="Arial Bold"/>
                <a:sym typeface="Arial Bold"/>
              </a:rPr>
              <a:t>disease of brain </a:t>
            </a:r>
          </a:p>
        </p:txBody>
      </p:sp>
      <p:pic>
        <p:nvPicPr>
          <p:cNvPr id="44" name="image4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14387" y="1011488"/>
            <a:ext cx="2766175" cy="2365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5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257800" y="4017962"/>
            <a:ext cx="3073400" cy="2459039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/>
          <p:nvPr/>
        </p:nvSpPr>
        <p:spPr>
          <a:xfrm>
            <a:off x="4289425" y="4868862"/>
            <a:ext cx="1323975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spcBef>
                <a:spcPts val="1000"/>
              </a:spcBef>
              <a:defRPr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/>
            <a:r>
              <a:t>Cancer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74101"/>
      </p:ext>
    </p:extLst>
  </p:cSld>
  <p:clrMapOvr>
    <a:masterClrMapping/>
  </p:clrMapOvr>
  <p:transition spd="med" advTm="270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72" x="687388" y="2598738"/>
          <p14:tracePt t="8799" x="669925" y="2598738"/>
          <p14:tracePt t="8810" x="633413" y="2598738"/>
          <p14:tracePt t="8815" x="0" y="2608263"/>
          <p14:tracePt t="8931" x="0" y="2571750"/>
          <p14:tracePt t="8932" x="0" y="2544763"/>
          <p14:tracePt t="8949" x="0" y="2517775"/>
          <p14:tracePt t="8965" x="0" y="2446338"/>
          <p14:tracePt t="8965" x="0" y="2374900"/>
          <p14:tracePt t="8982" x="0" y="2214563"/>
          <p14:tracePt t="8998" x="0" y="2089150"/>
          <p14:tracePt t="9015" x="0" y="1938338"/>
          <p14:tracePt t="9031" x="0" y="1839913"/>
          <p14:tracePt t="9049" x="0" y="1625600"/>
          <p14:tracePt t="9065" x="0" y="1544638"/>
          <p14:tracePt t="9082" x="0" y="1490663"/>
          <p14:tracePt t="9098" x="0" y="1446213"/>
          <p14:tracePt t="9116" x="36513" y="1401763"/>
          <p14:tracePt t="9131" x="107950" y="1330325"/>
          <p14:tracePt t="9148" x="276225" y="1204913"/>
          <p14:tracePt t="9164" x="357188" y="1133475"/>
          <p14:tracePt t="9181" x="544513" y="1027113"/>
          <p14:tracePt t="9199" x="731838" y="990600"/>
          <p14:tracePt t="9215" x="847725" y="973138"/>
          <p14:tracePt t="9232" x="1231900" y="938213"/>
          <p14:tracePt t="9249" x="1428750" y="938213"/>
          <p14:tracePt t="9266" x="1598613" y="938213"/>
          <p14:tracePt t="9281" x="2214563" y="919163"/>
          <p14:tracePt t="9299" x="2581275" y="946150"/>
          <p14:tracePt t="9316" x="3152775" y="1062038"/>
          <p14:tracePt t="9332" x="3544888" y="1214438"/>
          <p14:tracePt t="9348" x="3830638" y="1366838"/>
          <p14:tracePt t="9365" x="4438650" y="1643063"/>
          <p14:tracePt t="9381" x="4625975" y="1751013"/>
          <p14:tracePt t="9399" x="4714875" y="1839913"/>
          <p14:tracePt t="9414" x="4830763" y="2062163"/>
          <p14:tracePt t="9432" x="4875213" y="2152650"/>
          <p14:tracePt t="9448" x="4875213" y="2187575"/>
          <p14:tracePt t="9466" x="4875213" y="2197100"/>
          <p14:tracePt t="9500" x="4867275" y="2214563"/>
          <p14:tracePt t="9514" x="4848225" y="2251075"/>
          <p14:tracePt t="9516" x="4813300" y="2322513"/>
          <p14:tracePt t="9531" x="4776788" y="2465388"/>
          <p14:tracePt t="9548" x="4741863" y="2625725"/>
          <p14:tracePt t="9566" x="4732338" y="2652713"/>
          <p14:tracePt t="9581" x="4724400" y="2670175"/>
          <p14:tracePt t="9599" x="4633913" y="2732088"/>
          <p14:tracePt t="9614" x="4554538" y="2803525"/>
          <p14:tracePt t="9631" x="4375150" y="3125788"/>
          <p14:tracePt t="9648" x="4303713" y="3224213"/>
          <p14:tracePt t="9665" x="4133850" y="3357563"/>
          <p14:tracePt t="9687" x="4054475" y="3411538"/>
          <p14:tracePt t="9698" x="3990975" y="3438525"/>
          <p14:tracePt t="9714" x="3956050" y="3465513"/>
          <p14:tracePt t="9714" x="3911600" y="3490913"/>
          <p14:tracePt t="9732" x="3875088" y="3554413"/>
          <p14:tracePt t="9749" x="3830638" y="3608388"/>
          <p14:tracePt t="9764" x="3670300" y="3697288"/>
          <p14:tracePt t="9782" x="3536950" y="3732213"/>
          <p14:tracePt t="9798" x="3419475" y="3751263"/>
          <p14:tracePt t="9816" x="2589213" y="3340100"/>
          <p14:tracePt t="9904" x="2251075" y="2803525"/>
          <p14:tracePt t="9999" x="2224088" y="2751138"/>
          <p14:tracePt t="9999" x="2205038" y="2679700"/>
          <p14:tracePt t="10015" x="2170113" y="2562225"/>
          <p14:tracePt t="10031" x="2152650" y="2374900"/>
          <p14:tracePt t="10049" x="2152650" y="2330450"/>
          <p14:tracePt t="10064" x="2152650" y="2303463"/>
          <p14:tracePt t="10082" x="2152650" y="2295525"/>
          <p14:tracePt t="10098" x="2197100" y="2251075"/>
          <p14:tracePt t="10761" x="2251075" y="2214563"/>
          <p14:tracePt t="10775" x="2295525" y="2160588"/>
          <p14:tracePt t="10779" x="2347913" y="2108200"/>
          <p14:tracePt t="10786" x="2438400" y="2044700"/>
          <p14:tracePt t="10797" x="2581275" y="2017713"/>
          <p14:tracePt t="10814" x="2670175" y="1990725"/>
          <p14:tracePt t="10830" x="2830513" y="1982788"/>
          <p14:tracePt t="10848" x="2965450" y="2000250"/>
          <p14:tracePt t="10864" x="3062288" y="2044700"/>
          <p14:tracePt t="10881" x="3197225" y="2259013"/>
          <p14:tracePt t="10897" x="3214688" y="2330450"/>
          <p14:tracePt t="10914" x="3224213" y="2419350"/>
          <p14:tracePt t="10931" x="3224213" y="2428875"/>
          <p14:tracePt t="10948" x="2928938" y="2697163"/>
          <p14:tracePt t="11015" x="2874963" y="2741613"/>
          <p14:tracePt t="11031" x="2786063" y="2786063"/>
          <p14:tracePt t="11031" x="2652713" y="2830513"/>
          <p14:tracePt t="11048" x="2330450" y="2894013"/>
          <p14:tracePt t="11064" x="2205038" y="2901950"/>
          <p14:tracePt t="11081" x="1928813" y="2901950"/>
          <p14:tracePt t="11114" x="1830388" y="2894013"/>
          <p14:tracePt t="11115" x="1768475" y="2840038"/>
          <p14:tracePt t="11131" x="1731963" y="2759075"/>
          <p14:tracePt t="11147" x="1670050" y="2536825"/>
          <p14:tracePt t="11164" x="1660525" y="2428875"/>
          <p14:tracePt t="11180" x="1670050" y="2152650"/>
          <p14:tracePt t="11199" x="1687513" y="2054225"/>
          <p14:tracePt t="11214" x="1741488" y="1982788"/>
          <p14:tracePt t="11230" x="2009775" y="1893888"/>
          <p14:tracePt t="11247" x="2170113" y="1874838"/>
          <p14:tracePt t="11264" x="2295525" y="1866900"/>
          <p14:tracePt t="11280" x="2697163" y="1866900"/>
          <p14:tracePt t="11299" x="2894013" y="1911350"/>
          <p14:tracePt t="11314" x="3071813" y="1990725"/>
          <p14:tracePt t="11314" x="3214688" y="2071688"/>
          <p14:tracePt t="11333" x="3375025" y="2214563"/>
          <p14:tracePt t="11347" x="3438525" y="2303463"/>
          <p14:tracePt t="11364" x="3465513" y="2374900"/>
          <p14:tracePt t="11380" x="3465513" y="2393950"/>
          <p14:tracePt t="11397" x="3419475" y="2465388"/>
          <p14:tracePt t="11413" x="3071813" y="2847975"/>
          <p14:tracePt t="11430" x="2874963" y="3009900"/>
          <p14:tracePt t="11447" x="2268538" y="3197225"/>
          <p14:tracePt t="11464" x="2133600" y="3205163"/>
          <p14:tracePt t="11480" x="1955800" y="3205163"/>
          <p14:tracePt t="11497" x="1670050" y="3108325"/>
          <p14:tracePt t="11513" x="1616075" y="2990850"/>
          <p14:tracePt t="11531" x="1562100" y="2822575"/>
          <p14:tracePt t="11547" x="1536700" y="2616200"/>
          <p14:tracePt t="11564" x="1536700" y="2509838"/>
          <p14:tracePt t="11580" x="1554163" y="2347913"/>
          <p14:tracePt t="11598" x="1633538" y="2286000"/>
          <p14:tracePt t="11614" x="1758950" y="2214563"/>
          <p14:tracePt t="11630" x="2071688" y="2125663"/>
          <p14:tracePt t="11648" x="2197100" y="2116138"/>
          <p14:tracePt t="11664" x="2374900" y="2116138"/>
          <p14:tracePt t="11664" x="2490788" y="2125663"/>
          <p14:tracePt t="11682" x="2589213" y="2187575"/>
          <p14:tracePt t="11697" x="2660650" y="2303463"/>
          <p14:tracePt t="11714" x="2813050" y="2554288"/>
          <p14:tracePt t="11730" x="2874963" y="2670175"/>
          <p14:tracePt t="11747" x="2901950" y="2803525"/>
          <p14:tracePt t="11763" x="2894013" y="2946400"/>
          <p14:tracePt t="11782" x="2857500" y="2982913"/>
          <p14:tracePt t="11798" x="2840038" y="2990850"/>
          <p14:tracePt t="11814" x="2741613" y="3009900"/>
          <p14:tracePt t="11830" x="2633663" y="3009900"/>
          <p14:tracePt t="11847" x="2401888" y="2982913"/>
          <p14:tracePt t="11864" x="2330450" y="2919413"/>
          <p14:tracePt t="11880" x="2259013" y="2822575"/>
          <p14:tracePt t="11897" x="2205038" y="2714625"/>
          <p14:tracePt t="11920" x="2197100" y="2687638"/>
          <p14:tracePt t="11930" x="2197100" y="2660650"/>
          <p14:tracePt t="11985" x="2224088" y="2652713"/>
          <p14:tracePt t="11996" x="2322513" y="2643188"/>
          <p14:tracePt t="12002" x="2419350" y="2643188"/>
          <p14:tracePt t="12014" x="2490788" y="2643188"/>
          <p14:tracePt t="12031" x="2562225" y="2643188"/>
          <p14:tracePt t="12049" x="2581275" y="2643188"/>
          <p14:tracePt t="12064" x="2598738" y="2670175"/>
          <p14:tracePt t="12082" x="2598738" y="2697163"/>
          <p14:tracePt t="12097" x="2598738" y="2732088"/>
          <p14:tracePt t="12114" x="2562225" y="2894013"/>
          <p14:tracePt t="12132" x="2179638" y="3133725"/>
          <p14:tracePt t="12132" x="2081213" y="3170238"/>
          <p14:tracePt t="12191" x="1857375" y="3187700"/>
          <p14:tracePt t="12220" x="1731963" y="3187700"/>
          <p14:tracePt t="12231" x="1660525" y="3187700"/>
          <p14:tracePt t="12247" x="1544638" y="3152775"/>
          <p14:tracePt t="12265" x="1517650" y="3143250"/>
          <p14:tracePt t="12280" x="1509713" y="3133725"/>
          <p14:tracePt t="12298" x="1500188" y="3125788"/>
          <p14:tracePt t="12314" x="1500188" y="3116263"/>
          <p14:tracePt t="12360" x="1490663" y="3116263"/>
          <p14:tracePt t="12408" x="1465263" y="3116263"/>
          <p14:tracePt t="12432" x="1438275" y="3133725"/>
          <p14:tracePt t="12445" x="1393825" y="3160713"/>
          <p14:tracePt t="12457" x="1374775" y="3179763"/>
          <p14:tracePt t="12469" x="1366838" y="3187700"/>
          <p14:tracePt t="12480" x="1357313" y="3187700"/>
          <p14:tracePt t="12486" x="1347788" y="3187700"/>
          <p14:tracePt t="12542" x="1339850" y="3187700"/>
          <p14:tracePt t="12554" x="1330325" y="3197225"/>
          <p14:tracePt t="12566" x="1322388" y="3197225"/>
          <p14:tracePt t="12578" x="1303338" y="3205163"/>
          <p14:tracePt t="12586" x="1295400" y="3205163"/>
          <p14:tracePt t="12597" x="1285875" y="3205163"/>
          <p14:tracePt t="12597" x="1276350" y="3205163"/>
          <p14:tracePt t="12653" x="1276350" y="3197225"/>
          <p14:tracePt t="12663" x="1276350" y="3187700"/>
          <p14:tracePt t="12678" x="1276350" y="3179763"/>
          <p14:tracePt t="12679" x="1276350" y="3170238"/>
          <p14:tracePt t="12701" x="1276350" y="3160713"/>
          <p14:tracePt t="12723" x="1276350" y="3152775"/>
          <p14:tracePt t="12737" x="1276350" y="3143250"/>
          <p14:tracePt t="12783" x="1276350" y="3133725"/>
          <p14:tracePt t="12796" x="1285875" y="3133725"/>
          <p14:tracePt t="12807" x="1303338" y="3133725"/>
          <p14:tracePt t="12813" x="1303338" y="3125788"/>
          <p14:tracePt t="12830" x="1330325" y="3116263"/>
          <p14:tracePt t="12848" x="1347788" y="3116263"/>
          <p14:tracePt t="12864" x="1455738" y="3089275"/>
          <p14:tracePt t="12881" x="1490663" y="3089275"/>
          <p14:tracePt t="12896" x="1544638" y="3081338"/>
          <p14:tracePt t="12914" x="1874838" y="3081338"/>
          <p14:tracePt t="12945" x="1955800" y="3081338"/>
          <p14:tracePt t="12965" x="2036763" y="3081338"/>
          <p14:tracePt t="12966" x="2116138" y="3098800"/>
          <p14:tracePt t="12980" x="2187575" y="3108325"/>
          <p14:tracePt t="12996" x="2259013" y="3125788"/>
          <p14:tracePt t="13038" x="2268538" y="3125788"/>
          <p14:tracePt t="13101" x="2276475" y="3125788"/>
          <p14:tracePt t="13101" x="2347913" y="3089275"/>
          <p14:tracePt t="13153" x="2598738" y="2982913"/>
          <p14:tracePt t="13192" x="2670175" y="2955925"/>
          <p14:tracePt t="13197" x="2822575" y="2928938"/>
          <p14:tracePt t="13213" x="3527425" y="3017838"/>
          <p14:tracePt t="13283" x="3714750" y="3098800"/>
          <p14:tracePt t="13319" x="3751263" y="3125788"/>
          <p14:tracePt t="14601" x="3759200" y="3125788"/>
          <p14:tracePt t="14627" x="3776663" y="3125788"/>
          <p14:tracePt t="14637" x="3795713" y="3125788"/>
          <p14:tracePt t="14650" x="3830638" y="3125788"/>
          <p14:tracePt t="14651" x="3867150" y="3125788"/>
          <p14:tracePt t="14673" x="3990975" y="3108325"/>
          <p14:tracePt t="14699" x="4098925" y="3098800"/>
          <p14:tracePt t="14699" x="4214813" y="3098800"/>
          <p14:tracePt t="14713" x="4330700" y="3098800"/>
          <p14:tracePt t="14730" x="4902200" y="3160713"/>
          <p14:tracePt t="14747" x="5108575" y="3179763"/>
          <p14:tracePt t="14763" x="5465763" y="3251200"/>
          <p14:tracePt t="14780" x="5751513" y="3276600"/>
          <p14:tracePt t="14797" x="5857875" y="3295650"/>
          <p14:tracePt t="14813" x="6054725" y="3313113"/>
          <p14:tracePt t="14831" x="6340475" y="3330575"/>
          <p14:tracePt t="14847" x="6491288" y="3340100"/>
          <p14:tracePt t="14863" x="6840538" y="3375025"/>
          <p14:tracePt t="14881" x="6946900" y="3394075"/>
          <p14:tracePt t="14897" x="7054850" y="3394075"/>
          <p14:tracePt t="14913" x="7348538" y="3402013"/>
          <p14:tracePt t="14930" x="7402513" y="3402013"/>
          <p14:tracePt t="14947" x="7446963" y="3402013"/>
          <p14:tracePt t="14947" x="7456488" y="3402013"/>
          <p14:tracePt t="14989" x="7466013" y="3402013"/>
          <p14:tracePt t="15014" x="7634288" y="3394075"/>
          <p14:tracePt t="15025" x="7823200" y="3348038"/>
          <p14:tracePt t="15037" x="7920038" y="3340100"/>
          <p14:tracePt t="15050" x="7956550" y="3330575"/>
          <p14:tracePt t="15063" x="7974013" y="3313113"/>
          <p14:tracePt t="15068" x="8010525" y="3268663"/>
          <p14:tracePt t="15080" x="8045450" y="3179763"/>
          <p14:tracePt t="15097" x="8143875" y="3027363"/>
          <p14:tracePt t="15113" x="8153400" y="3009900"/>
          <p14:tracePt t="15130" x="8161338" y="2990850"/>
          <p14:tracePt t="15414" x="8153400" y="2990850"/>
          <p14:tracePt t="15416" x="8001000" y="2990850"/>
          <p14:tracePt t="15464" x="7902575" y="3009900"/>
          <p14:tracePt t="15465" x="7840663" y="3027363"/>
          <p14:tracePt t="15481" x="7786688" y="3036888"/>
          <p14:tracePt t="15497" x="7643813" y="3054350"/>
          <p14:tracePt t="15514" x="7572375" y="3054350"/>
          <p14:tracePt t="15530" x="7510463" y="3062288"/>
          <p14:tracePt t="15530" x="7483475" y="3062288"/>
          <p14:tracePt t="15548" x="7446963" y="3062288"/>
          <p14:tracePt t="15563" x="7429500" y="3062288"/>
          <p14:tracePt t="15581" x="7402513" y="3062288"/>
          <p14:tracePt t="15596" x="7385050" y="3054350"/>
          <p14:tracePt t="15644" x="7385050" y="3044825"/>
          <p14:tracePt t="15680" x="7385050" y="3036888"/>
          <p14:tracePt t="15716" x="7402513" y="3027363"/>
          <p14:tracePt t="15729" x="7429500" y="3017838"/>
          <p14:tracePt t="15742" x="7500938" y="3009900"/>
          <p14:tracePt t="15752" x="7581900" y="3000375"/>
          <p14:tracePt t="15765" x="7643813" y="3000375"/>
          <p14:tracePt t="15769" x="7705725" y="3000375"/>
          <p14:tracePt t="15780" x="7823200" y="3000375"/>
          <p14:tracePt t="15796" x="8062913" y="3017838"/>
          <p14:tracePt t="15815" x="8134350" y="3036888"/>
          <p14:tracePt t="15830" x="8188325" y="3062288"/>
          <p14:tracePt t="15846" x="8277225" y="3098800"/>
          <p14:tracePt t="15864" x="8296275" y="3108325"/>
          <p14:tracePt t="15880" x="8296275" y="3116263"/>
          <p14:tracePt t="15897" x="8296275" y="3125788"/>
          <p14:tracePt t="15935" x="8296275" y="3133725"/>
          <p14:tracePt t="15971" x="8286750" y="3133725"/>
          <p14:tracePt t="15983" x="8277225" y="3133725"/>
          <p14:tracePt t="16007" x="8269288" y="3133725"/>
          <p14:tracePt t="16022" x="8259763" y="3133725"/>
          <p14:tracePt t="18371" x="8251825" y="3133725"/>
          <p14:tracePt t="18378" x="8215313" y="3152775"/>
          <p14:tracePt t="18385" x="8143875" y="3205163"/>
          <p14:tracePt t="18397" x="8081963" y="3303588"/>
          <p14:tracePt t="18414" x="8027988" y="3394075"/>
          <p14:tracePt t="18430" x="7634288" y="3776663"/>
          <p14:tracePt t="18449" x="7419975" y="4062413"/>
          <p14:tracePt t="18464" x="7232650" y="4251325"/>
          <p14:tracePt t="18482" x="6724650" y="4732338"/>
          <p14:tracePt t="18497" x="6581775" y="4929188"/>
          <p14:tracePt t="18514" x="6276975" y="5205413"/>
          <p14:tracePt t="18530" x="6170613" y="5286375"/>
          <p14:tracePt t="18547" x="6000750" y="5473700"/>
          <p14:tracePt t="18564" x="5867400" y="5661025"/>
          <p14:tracePt t="18582" x="5786438" y="5741988"/>
          <p14:tracePt t="18598" x="5634038" y="5822950"/>
          <p14:tracePt t="18616" x="5554663" y="5857875"/>
          <p14:tracePt t="18631" x="5473700" y="5911850"/>
          <p14:tracePt t="18648" x="5330825" y="6108700"/>
          <p14:tracePt t="18681" x="5241925" y="6197600"/>
          <p14:tracePt t="18682" x="4562475" y="6840538"/>
          <p14:tracePt t="18739" x="4197350" y="6848475"/>
          <p14:tracePt t="18764" x="4116388" y="6848475"/>
          <p14:tracePt t="18782" x="3884613" y="6848475"/>
          <p14:tracePt t="19110" x="3867150" y="6848475"/>
          <p14:tracePt t="19122" x="3830638" y="6848475"/>
          <p14:tracePt t="19135" x="3776663" y="6848475"/>
          <p14:tracePt t="19146" x="3714750" y="6840538"/>
          <p14:tracePt t="19170" x="3679825" y="6831013"/>
          <p14:tracePt t="19181" x="3589338" y="6759575"/>
          <p14:tracePt t="19198" x="3536950" y="6670675"/>
          <p14:tracePt t="19214" x="3509963" y="6589713"/>
          <p14:tracePt t="19231" x="3500438" y="6483350"/>
          <p14:tracePt t="19248" x="3527425" y="6438900"/>
          <p14:tracePt t="19264" x="3581400" y="6394450"/>
          <p14:tracePt t="19281" x="3697288" y="6313488"/>
          <p14:tracePt t="19298" x="3751263" y="6286500"/>
          <p14:tracePt t="19315" x="3946525" y="6276975"/>
          <p14:tracePt t="19332" x="4062413" y="6296025"/>
          <p14:tracePt t="19348" x="4143375" y="6340475"/>
          <p14:tracePt t="19364" x="4303713" y="6429375"/>
          <p14:tracePt t="19382" x="4384675" y="6518275"/>
          <p14:tracePt t="19398" x="4446588" y="6742113"/>
          <p14:tracePt t="19415" x="4438650" y="6823075"/>
          <p14:tracePt t="19431" x="4402138" y="6848475"/>
          <p14:tracePt t="19448" x="4259263" y="6848475"/>
          <p14:tracePt t="19464" x="4197350" y="6848475"/>
          <p14:tracePt t="19481" x="4071938" y="6848475"/>
          <p14:tracePt t="19497" x="3875088" y="6777038"/>
          <p14:tracePt t="19515" x="3776663" y="6643688"/>
          <p14:tracePt t="19531" x="3705225" y="6456363"/>
          <p14:tracePt t="19549" x="3687763" y="6384925"/>
          <p14:tracePt t="19564" x="3687763" y="6313488"/>
          <p14:tracePt t="19581" x="3687763" y="6134100"/>
          <p14:tracePt t="19597" x="3705225" y="6072188"/>
          <p14:tracePt t="19614" x="3751263" y="6027738"/>
          <p14:tracePt t="19632" x="3965575" y="5956300"/>
          <p14:tracePt t="19648" x="4071938" y="5956300"/>
          <p14:tracePt t="19664" x="4232275" y="5983288"/>
          <p14:tracePt t="19681" x="4330700" y="6072188"/>
          <p14:tracePt t="19697" x="4402138" y="6161088"/>
          <p14:tracePt t="20528" x="4411663" y="6161088"/>
          <p14:tracePt t="20722" x="4419600" y="6161088"/>
          <p14:tracePt t="20737" x="4429125" y="6161088"/>
          <p14:tracePt t="20748" x="4438650" y="6161088"/>
          <p14:tracePt t="20749" x="4456113" y="6161088"/>
          <p14:tracePt t="20765" x="4465638" y="6161088"/>
          <p14:tracePt t="20780" x="4473575" y="6153150"/>
          <p14:tracePt t="20798" x="4483100" y="6153150"/>
          <p14:tracePt t="20814" x="4483100" y="6143625"/>
          <p14:tracePt t="20814" x="4491038" y="6143625"/>
          <p14:tracePt t="20833" x="4500563" y="6134100"/>
          <p14:tracePt t="20847" x="4572000" y="6072188"/>
          <p14:tracePt t="20916" x="4581525" y="6062663"/>
          <p14:tracePt t="20917" x="4598988" y="6054725"/>
          <p14:tracePt t="20942" x="4652963" y="6045200"/>
          <p14:tracePt t="21021" x="4660900" y="6045200"/>
          <p14:tracePt t="21053" x="4670425" y="6045200"/>
          <p14:tracePt t="21064" x="4679950" y="6062663"/>
          <p14:tracePt t="21081" x="4705350" y="6099175"/>
          <p14:tracePt t="21099" x="4724400" y="6126163"/>
          <p14:tracePt t="21114" x="4732338" y="6143625"/>
          <p14:tracePt t="21131" x="4741863" y="6161088"/>
          <p14:tracePt t="21232" x="4732338" y="6161088"/>
          <p14:tracePt t="21268" x="4724400" y="6161088"/>
          <p14:tracePt t="25188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4400"/>
              <a:t>Complex Diseases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idx="4294967295"/>
          </p:nvPr>
        </p:nvSpPr>
        <p:spPr>
          <a:xfrm>
            <a:off x="0" y="1676400"/>
            <a:ext cx="8610600" cy="510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609600" lvl="0" indent="-609600" defTabSz="457200">
              <a:buClr>
                <a:srgbClr val="C21927"/>
              </a:buClr>
              <a:buChar char="•"/>
              <a:defRPr sz="1800"/>
            </a:pPr>
            <a:r>
              <a:rPr sz="3200" dirty="0">
                <a:solidFill>
                  <a:srgbClr val="C21927"/>
                </a:solidFill>
              </a:rPr>
              <a:t>Selected Characteristics</a:t>
            </a:r>
          </a:p>
          <a:p>
            <a:pPr marL="783770" lvl="1" indent="-326570" defTabSz="457200">
              <a:spcBef>
                <a:spcPts val="500"/>
              </a:spcBef>
              <a:defRPr sz="1800"/>
            </a:pPr>
            <a:r>
              <a:rPr sz="2400" dirty="0"/>
              <a:t>Can aggregate in families but </a:t>
            </a:r>
            <a:r>
              <a:rPr sz="2400" u="sng" dirty="0">
                <a:latin typeface="Arial Bold"/>
                <a:ea typeface="Arial Bold"/>
                <a:cs typeface="Arial Bold"/>
                <a:sym typeface="Arial Bold"/>
              </a:rPr>
              <a:t>do not segregate</a:t>
            </a:r>
            <a:r>
              <a:rPr sz="2400" dirty="0"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sz="2400" dirty="0"/>
              <a:t>in </a:t>
            </a:r>
            <a:r>
              <a:rPr sz="2400" dirty="0" err="1"/>
              <a:t>mendelian</a:t>
            </a:r>
            <a:r>
              <a:rPr sz="2400" dirty="0"/>
              <a:t> fashion</a:t>
            </a:r>
          </a:p>
          <a:p>
            <a:pPr marL="783770" lvl="1" indent="-326570" defTabSz="457200">
              <a:spcBef>
                <a:spcPts val="500"/>
              </a:spcBef>
              <a:defRPr sz="1800"/>
            </a:pPr>
            <a:r>
              <a:rPr sz="2400" dirty="0" err="1">
                <a:latin typeface="Arial Bold"/>
                <a:ea typeface="Arial Bold"/>
                <a:cs typeface="Arial Bold"/>
                <a:sym typeface="Arial Bold"/>
              </a:rPr>
              <a:t>Multigenic</a:t>
            </a:r>
            <a:endParaRPr sz="2400" dirty="0">
              <a:latin typeface="Arial Bold"/>
              <a:ea typeface="Arial Bold"/>
              <a:cs typeface="Arial Bold"/>
              <a:sym typeface="Arial Bold"/>
            </a:endParaRPr>
          </a:p>
          <a:p>
            <a:pPr marL="783770" lvl="1" indent="-326570" defTabSz="457200">
              <a:spcBef>
                <a:spcPts val="500"/>
              </a:spcBef>
              <a:defRPr sz="1800"/>
            </a:pPr>
            <a:r>
              <a:rPr sz="2400" dirty="0"/>
              <a:t>Multiple </a:t>
            </a:r>
            <a:r>
              <a:rPr sz="2400" dirty="0">
                <a:latin typeface="Arial Bold"/>
                <a:ea typeface="Arial Bold"/>
                <a:cs typeface="Arial Bold"/>
                <a:sym typeface="Arial Bold"/>
              </a:rPr>
              <a:t>environmental factors </a:t>
            </a:r>
          </a:p>
          <a:p>
            <a:pPr marL="783770" lvl="1" indent="-326570" defTabSz="457200">
              <a:spcBef>
                <a:spcPts val="500"/>
              </a:spcBef>
              <a:defRPr sz="1800"/>
            </a:pPr>
            <a:r>
              <a:rPr sz="2400" dirty="0"/>
              <a:t>Phenotypic and Genetic heterogeneity</a:t>
            </a:r>
          </a:p>
          <a:p>
            <a:pPr marL="783770" lvl="1" indent="-326570" defTabSz="457200">
              <a:spcBef>
                <a:spcPts val="500"/>
              </a:spcBef>
              <a:defRPr sz="1800"/>
            </a:pPr>
            <a:r>
              <a:rPr sz="2400" dirty="0"/>
              <a:t>Incomplete (variable) penetrance</a:t>
            </a:r>
          </a:p>
          <a:p>
            <a:pPr marL="783770" lvl="1" indent="-326570" defTabSz="457200">
              <a:spcBef>
                <a:spcPts val="500"/>
              </a:spcBef>
              <a:defRPr sz="1800"/>
            </a:pPr>
            <a:r>
              <a:rPr sz="2400" u="sng" dirty="0">
                <a:latin typeface="Arial Bold"/>
                <a:ea typeface="Arial Bold"/>
                <a:cs typeface="Arial Bold"/>
                <a:sym typeface="Arial Bold"/>
              </a:rPr>
              <a:t>Complex interplay</a:t>
            </a:r>
            <a:r>
              <a:rPr sz="2400" dirty="0"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sz="2400" dirty="0"/>
              <a:t>between genetic and environmental factors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92546"/>
      </p:ext>
    </p:extLst>
  </p:cSld>
  <p:clrMapOvr>
    <a:masterClrMapping/>
  </p:clrMapOvr>
  <p:transition spd="med" advTm="444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77287" y="620688"/>
            <a:ext cx="6655023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Avenir Roman"/>
              </a:rPr>
              <a:t>Genetic</a:t>
            </a:r>
            <a:r>
              <a:rPr kumimoji="0" lang="it-IT" sz="2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Avenir Roman"/>
              </a:rPr>
              <a:t> and </a:t>
            </a:r>
            <a:r>
              <a:rPr kumimoji="0" lang="it-IT" sz="2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Avenir Roman"/>
              </a:rPr>
              <a:t>phenotypic</a:t>
            </a:r>
            <a:r>
              <a:rPr kumimoji="0" lang="it-IT" sz="2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Avenir Roman"/>
              </a:rPr>
              <a:t> </a:t>
            </a:r>
            <a:r>
              <a:rPr kumimoji="0" lang="it-IT" sz="28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Avenir Roman"/>
              </a:rPr>
              <a:t>heterogeneity</a:t>
            </a:r>
            <a:endParaRPr kumimoji="0" lang="it-IT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Avenir Roman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55576" y="1602670"/>
            <a:ext cx="7132718" cy="3693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More </a:t>
            </a:r>
            <a:r>
              <a:rPr kumimoji="0" lang="it-I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genes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					</a:t>
            </a:r>
            <a:r>
              <a:rPr kumimoji="0" lang="it-I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on</a:t>
            </a:r>
            <a:r>
              <a:rPr lang="it-IT" dirty="0" err="1">
                <a:solidFill>
                  <a:srgbClr val="000000"/>
                </a:solidFill>
              </a:rPr>
              <a:t>e</a:t>
            </a:r>
            <a:r>
              <a:rPr kumimoji="0" lang="it-I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</a:t>
            </a:r>
            <a:r>
              <a:rPr kumimoji="0" lang="it-IT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disease</a:t>
            </a:r>
            <a:endParaRPr kumimoji="0" lang="it-IT" sz="18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baseline="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baseline="0" dirty="0" smtClean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baseline="0" dirty="0" smtClean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baseline="0" dirty="0" smtClean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baseline="0" dirty="0" smtClean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baseline="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aseline="0" dirty="0" err="1" smtClean="0">
                <a:solidFill>
                  <a:srgbClr val="000000"/>
                </a:solidFill>
              </a:rPr>
              <a:t>One</a:t>
            </a:r>
            <a:r>
              <a:rPr lang="it-IT" dirty="0" smtClean="0">
                <a:solidFill>
                  <a:srgbClr val="000000"/>
                </a:solidFill>
              </a:rPr>
              <a:t> gene					more </a:t>
            </a:r>
            <a:r>
              <a:rPr lang="it-IT" dirty="0" err="1" smtClean="0">
                <a:solidFill>
                  <a:srgbClr val="000000"/>
                </a:solidFill>
              </a:rPr>
              <a:t>diseases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4" name="Freccia circolare in su 3"/>
          <p:cNvSpPr/>
          <p:nvPr/>
        </p:nvSpPr>
        <p:spPr>
          <a:xfrm flipV="1">
            <a:off x="2936841" y="1412776"/>
            <a:ext cx="3024336" cy="877161"/>
          </a:xfrm>
          <a:prstGeom prst="curvedUpArrow">
            <a:avLst/>
          </a:prstGeom>
          <a:solidFill>
            <a:srgbClr val="6666FF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5" name="Freccia circolare in su 4"/>
          <p:cNvSpPr/>
          <p:nvPr/>
        </p:nvSpPr>
        <p:spPr>
          <a:xfrm flipV="1">
            <a:off x="2987824" y="3933056"/>
            <a:ext cx="3024336" cy="877161"/>
          </a:xfrm>
          <a:prstGeom prst="curvedUpArrow">
            <a:avLst/>
          </a:prstGeom>
          <a:solidFill>
            <a:srgbClr val="6666FF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419872" y="5060986"/>
            <a:ext cx="61811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RET 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pic>
        <p:nvPicPr>
          <p:cNvPr id="7" name="Picture 4" descr="Risultati immagini per ret ge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330" y="4797152"/>
            <a:ext cx="1089404" cy="84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CasellaDiTesto 49"/>
          <p:cNvSpPr txBox="1"/>
          <p:nvPr/>
        </p:nvSpPr>
        <p:spPr>
          <a:xfrm>
            <a:off x="4169910" y="1932603"/>
            <a:ext cx="61811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 smtClean="0">
                <a:solidFill>
                  <a:srgbClr val="000000"/>
                </a:solidFill>
              </a:rPr>
              <a:t>HFE</a:t>
            </a:r>
            <a:r>
              <a:rPr kumimoji="0" lang="it-I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venir Roman"/>
              </a:rPr>
              <a:t> 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80435"/>
      </p:ext>
    </p:extLst>
  </p:cSld>
  <p:clrMapOvr>
    <a:masterClrMapping/>
  </p:clrMapOvr>
  <p:transition spd="med" advTm="585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77724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>
                <a:solidFill>
                  <a:srgbClr val="C21927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C21927"/>
                </a:solidFill>
              </a:rPr>
              <a:t>Penetrance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idx="4294967295"/>
          </p:nvPr>
        </p:nvSpPr>
        <p:spPr>
          <a:xfrm>
            <a:off x="228600" y="1066800"/>
            <a:ext cx="8915400" cy="167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 algn="ctr" defTabSz="457200">
              <a:buSzTx/>
              <a:buNone/>
              <a:defRPr sz="1800"/>
            </a:pPr>
            <a:r>
              <a:rPr sz="3200">
                <a:solidFill>
                  <a:srgbClr val="C21927"/>
                </a:solidFill>
              </a:rPr>
              <a:t>Probability of disease given the genotype</a:t>
            </a:r>
            <a:endParaRPr sz="2800">
              <a:solidFill>
                <a:srgbClr val="C21927"/>
              </a:solidFill>
            </a:endParaRPr>
          </a:p>
          <a:p>
            <a:pPr lvl="0" algn="ctr" defTabSz="457200">
              <a:spcBef>
                <a:spcPts val="500"/>
              </a:spcBef>
              <a:buSzTx/>
              <a:buNone/>
              <a:defRPr sz="1800"/>
            </a:pPr>
            <a:r>
              <a:rPr sz="2400" i="1">
                <a:solidFill>
                  <a:srgbClr val="C21927"/>
                </a:solidFill>
              </a:rPr>
              <a:t>penetrance = p(D=1|genotype)</a:t>
            </a:r>
          </a:p>
        </p:txBody>
      </p:sp>
      <p:grpSp>
        <p:nvGrpSpPr>
          <p:cNvPr id="141" name="Group 141"/>
          <p:cNvGrpSpPr/>
          <p:nvPr/>
        </p:nvGrpSpPr>
        <p:grpSpPr>
          <a:xfrm>
            <a:off x="457198" y="2773360"/>
            <a:ext cx="8148643" cy="2720742"/>
            <a:chOff x="-1" y="-1"/>
            <a:chExt cx="8148641" cy="2720741"/>
          </a:xfrm>
        </p:grpSpPr>
        <p:sp>
          <p:nvSpPr>
            <p:cNvPr id="139" name="Shape 139"/>
            <p:cNvSpPr/>
            <p:nvPr/>
          </p:nvSpPr>
          <p:spPr>
            <a:xfrm>
              <a:off x="-1" y="-1"/>
              <a:ext cx="8148641" cy="25606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342900" lvl="0" indent="-342900" defTabSz="457200">
                <a:lnSpc>
                  <a:spcPct val="90000"/>
                </a:lnSpc>
                <a:spcBef>
                  <a:spcPts val="600"/>
                </a:spcBef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>
              <a:off x="-1" y="0"/>
              <a:ext cx="8148641" cy="2720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342900" lvl="0" indent="-342900" defTabSz="457200">
                <a:lnSpc>
                  <a:spcPct val="90000"/>
                </a:lnSpc>
                <a:spcBef>
                  <a:spcPts val="600"/>
                </a:spcBef>
                <a:buSzPct val="100000"/>
                <a:buChar char="•"/>
              </a:pPr>
              <a:endParaRPr sz="2000" dirty="0">
                <a:latin typeface="Arial"/>
                <a:ea typeface="Arial"/>
                <a:cs typeface="Arial"/>
                <a:sym typeface="Arial"/>
              </a:endParaRPr>
            </a:p>
            <a:p>
              <a:pPr marL="272142" lvl="0" indent="-272142" defTabSz="457200">
                <a:lnSpc>
                  <a:spcPct val="90000"/>
                </a:lnSpc>
                <a:spcBef>
                  <a:spcPts val="400"/>
                </a:spcBef>
                <a:buSzPct val="100000"/>
                <a:buChar char="•"/>
              </a:pP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Examples: assume 3 possible genotypes at a locus: (</a:t>
              </a:r>
              <a:r>
                <a:rPr sz="2000" dirty="0" err="1">
                  <a:latin typeface="Arial"/>
                  <a:ea typeface="Arial"/>
                  <a:cs typeface="Arial"/>
                  <a:sym typeface="Arial"/>
                </a:rPr>
                <a:t>AA,Aa,aa</a:t>
              </a:r>
              <a:r>
                <a:rPr sz="2000" dirty="0" smtClean="0"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lang="it-IT" sz="2000" dirty="0" smtClean="0">
                <a:latin typeface="Arial"/>
                <a:ea typeface="Arial"/>
                <a:cs typeface="Arial"/>
                <a:sym typeface="Arial"/>
              </a:endParaRPr>
            </a:p>
            <a:p>
              <a:pPr lvl="0" defTabSz="457200">
                <a:lnSpc>
                  <a:spcPct val="90000"/>
                </a:lnSpc>
                <a:spcBef>
                  <a:spcPts val="400"/>
                </a:spcBef>
                <a:buSzPct val="100000"/>
              </a:pPr>
              <a:endParaRPr dirty="0">
                <a:latin typeface="Arial"/>
                <a:ea typeface="Arial"/>
                <a:cs typeface="Arial"/>
                <a:sym typeface="Arial"/>
              </a:endParaRPr>
            </a:p>
            <a:p>
              <a:pPr lvl="1" indent="457200" defTabSz="457200">
                <a:lnSpc>
                  <a:spcPct val="90000"/>
                </a:lnSpc>
                <a:spcBef>
                  <a:spcPts val="400"/>
                </a:spcBef>
              </a:pP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p(D|AA) = 1, p(</a:t>
              </a:r>
              <a:r>
                <a:rPr sz="2000" dirty="0" err="1">
                  <a:latin typeface="Arial"/>
                  <a:ea typeface="Arial"/>
                  <a:cs typeface="Arial"/>
                  <a:sym typeface="Arial"/>
                </a:rPr>
                <a:t>D|Aa</a:t>
              </a: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) = 1, p(</a:t>
              </a:r>
              <a:r>
                <a:rPr sz="2000" dirty="0" err="1">
                  <a:latin typeface="Arial"/>
                  <a:ea typeface="Arial"/>
                  <a:cs typeface="Arial"/>
                  <a:sym typeface="Arial"/>
                </a:rPr>
                <a:t>D|aa</a:t>
              </a: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) = </a:t>
              </a:r>
              <a:r>
                <a:rPr sz="2000" dirty="0" smtClean="0">
                  <a:latin typeface="Arial"/>
                  <a:ea typeface="Arial"/>
                  <a:cs typeface="Arial"/>
                  <a:sym typeface="Arial"/>
                </a:rPr>
                <a:t>0</a:t>
              </a:r>
              <a:r>
                <a:rPr lang="it-IT" sz="2000" dirty="0" smtClean="0">
                  <a:latin typeface="Arial"/>
                  <a:ea typeface="Arial"/>
                  <a:cs typeface="Arial"/>
                  <a:sym typeface="Arial"/>
                </a:rPr>
                <a:t>	</a:t>
              </a:r>
              <a:r>
                <a:rPr lang="it-IT" sz="2000" dirty="0" smtClean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AD</a:t>
              </a:r>
              <a:endParaRPr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lvl="1" indent="457200" defTabSz="457200">
                <a:lnSpc>
                  <a:spcPct val="90000"/>
                </a:lnSpc>
                <a:spcBef>
                  <a:spcPts val="400"/>
                </a:spcBef>
              </a:pP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p(D|AA) = 1, p(</a:t>
              </a:r>
              <a:r>
                <a:rPr sz="2000" dirty="0" err="1">
                  <a:latin typeface="Arial"/>
                  <a:ea typeface="Arial"/>
                  <a:cs typeface="Arial"/>
                  <a:sym typeface="Arial"/>
                </a:rPr>
                <a:t>D|Aa</a:t>
              </a: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) = 0, p(</a:t>
              </a:r>
              <a:r>
                <a:rPr sz="2000" dirty="0" err="1">
                  <a:latin typeface="Arial"/>
                  <a:ea typeface="Arial"/>
                  <a:cs typeface="Arial"/>
                  <a:sym typeface="Arial"/>
                </a:rPr>
                <a:t>D|aa</a:t>
              </a: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) = </a:t>
              </a:r>
              <a:r>
                <a:rPr sz="2000" dirty="0" smtClean="0">
                  <a:latin typeface="Arial"/>
                  <a:ea typeface="Arial"/>
                  <a:cs typeface="Arial"/>
                  <a:sym typeface="Arial"/>
                </a:rPr>
                <a:t>0</a:t>
              </a:r>
              <a:r>
                <a:rPr lang="it-IT" sz="2000" dirty="0" smtClean="0">
                  <a:latin typeface="Arial"/>
                  <a:ea typeface="Arial"/>
                  <a:cs typeface="Arial"/>
                  <a:sym typeface="Arial"/>
                </a:rPr>
                <a:t>	</a:t>
              </a:r>
              <a:r>
                <a:rPr lang="it-IT" sz="2000" dirty="0" smtClean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AR</a:t>
              </a:r>
              <a:endParaRPr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lvl="1" indent="457200" defTabSz="457200">
                <a:lnSpc>
                  <a:spcPct val="90000"/>
                </a:lnSpc>
                <a:spcBef>
                  <a:spcPts val="400"/>
                </a:spcBef>
              </a:pP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p(D|AA) &lt; 1, p(</a:t>
              </a:r>
              <a:r>
                <a:rPr sz="2000" dirty="0" err="1">
                  <a:latin typeface="Arial"/>
                  <a:ea typeface="Arial"/>
                  <a:cs typeface="Arial"/>
                  <a:sym typeface="Arial"/>
                </a:rPr>
                <a:t>D|Aa</a:t>
              </a: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) &lt;1,  p(</a:t>
              </a:r>
              <a:r>
                <a:rPr sz="2000" dirty="0" err="1">
                  <a:latin typeface="Arial"/>
                  <a:ea typeface="Arial"/>
                  <a:cs typeface="Arial"/>
                  <a:sym typeface="Arial"/>
                </a:rPr>
                <a:t>D|aa</a:t>
              </a:r>
              <a:r>
                <a:rPr sz="2000" dirty="0">
                  <a:latin typeface="Arial"/>
                  <a:ea typeface="Arial"/>
                  <a:cs typeface="Arial"/>
                  <a:sym typeface="Arial"/>
                </a:rPr>
                <a:t>) = </a:t>
              </a:r>
              <a:r>
                <a:rPr sz="2000" dirty="0" smtClean="0">
                  <a:latin typeface="Arial"/>
                  <a:ea typeface="Arial"/>
                  <a:cs typeface="Arial"/>
                  <a:sym typeface="Arial"/>
                </a:rPr>
                <a:t>0</a:t>
              </a:r>
              <a:r>
                <a:rPr lang="it-IT" sz="2000" dirty="0" smtClean="0">
                  <a:latin typeface="Arial"/>
                  <a:ea typeface="Arial"/>
                  <a:cs typeface="Arial"/>
                  <a:sym typeface="Arial"/>
                </a:rPr>
                <a:t>	</a:t>
              </a:r>
              <a:r>
                <a:rPr lang="it-IT" sz="2000" dirty="0" smtClean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AD  IP</a:t>
              </a:r>
              <a:endParaRPr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lvl="1" indent="457200" defTabSz="457200">
                <a:lnSpc>
                  <a:spcPct val="90000"/>
                </a:lnSpc>
                <a:spcBef>
                  <a:spcPts val="500"/>
                </a:spcBef>
              </a:pPr>
              <a:endParaRPr sz="2000" dirty="0">
                <a:latin typeface="Arial"/>
                <a:ea typeface="Arial"/>
                <a:cs typeface="Arial"/>
                <a:sym typeface="Arial"/>
              </a:endParaRPr>
            </a:p>
            <a:p>
              <a:pPr marL="391885" lvl="0" indent="-391885" defTabSz="457200">
                <a:lnSpc>
                  <a:spcPct val="90000"/>
                </a:lnSpc>
                <a:spcBef>
                  <a:spcPts val="500"/>
                </a:spcBef>
                <a:buSzPct val="100000"/>
                <a:buChar char="•"/>
              </a:pPr>
              <a:r>
                <a:rPr sz="2400" dirty="0">
                  <a:latin typeface="Arial"/>
                  <a:ea typeface="Arial"/>
                  <a:cs typeface="Arial"/>
                  <a:sym typeface="Arial"/>
                </a:rPr>
                <a:t>Incomplete penetrance: penetrance &lt; 1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14462"/>
      </p:ext>
    </p:extLst>
  </p:cSld>
  <p:clrMapOvr>
    <a:masterClrMapping/>
  </p:clrMapOvr>
  <p:transition spd="med" advTm="1269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556" x="4572000" y="3429000"/>
          <p14:tracePt t="35566" x="4670425" y="3286125"/>
          <p14:tracePt t="35582" x="4751388" y="3232150"/>
          <p14:tracePt t="35582" x="4857750" y="3187700"/>
          <p14:tracePt t="35603" x="4919663" y="3170238"/>
          <p14:tracePt t="35604" x="4973638" y="3170238"/>
          <p14:tracePt t="35618" x="5000625" y="3170238"/>
          <p14:tracePt t="35634" x="5027613" y="3170238"/>
          <p14:tracePt t="35651" x="5072063" y="3170238"/>
          <p14:tracePt t="35991" x="5072063" y="3187700"/>
          <p14:tracePt t="35993" x="5062538" y="3205163"/>
          <p14:tracePt t="36008" x="5037138" y="3224213"/>
          <p14:tracePt t="36017" x="5000625" y="3241675"/>
          <p14:tracePt t="36034" x="4938713" y="3268663"/>
          <p14:tracePt t="36051" x="4786313" y="3322638"/>
          <p14:tracePt t="36068" x="4465638" y="3455988"/>
          <p14:tracePt t="36093" x="4340225" y="3544888"/>
          <p14:tracePt t="36117" x="4133850" y="3643313"/>
          <p14:tracePt t="36117" x="3867150" y="3732213"/>
          <p14:tracePt t="36134" x="3429000" y="3840163"/>
          <p14:tracePt t="36151" x="3179763" y="3867150"/>
          <p14:tracePt t="36168" x="2795588" y="3894138"/>
          <p14:tracePt t="36201" x="2643188" y="3894138"/>
          <p14:tracePt t="36217" x="2446338" y="3894138"/>
          <p14:tracePt t="36235" x="2366963" y="3894138"/>
          <p14:tracePt t="36252" x="2214563" y="3894138"/>
          <p14:tracePt t="36267" x="2009775" y="3894138"/>
          <p14:tracePt t="36285" x="1938338" y="3894138"/>
          <p14:tracePt t="36301" x="1795463" y="3894138"/>
          <p14:tracePt t="36324" x="1446213" y="3956050"/>
          <p14:tracePt t="36376" x="1411288" y="3973513"/>
          <p14:tracePt t="36390" x="1357313" y="3990975"/>
          <p14:tracePt t="36400" x="1303338" y="3990975"/>
          <p14:tracePt t="36440" x="1295400" y="3990975"/>
          <p14:tracePt t="36451" x="1285875" y="3990975"/>
          <p14:tracePt t="36452" x="1276350" y="3990975"/>
          <p14:tracePt t="36467" x="1258888" y="3983038"/>
          <p14:tracePt t="36484" x="1231900" y="3983038"/>
          <p14:tracePt t="36501" x="1223963" y="3983038"/>
          <p14:tracePt t="36517" x="1214438" y="3983038"/>
          <p14:tracePt t="36534" x="1204913" y="3983038"/>
          <p14:tracePt t="36551" x="1204913" y="3990975"/>
          <p14:tracePt t="36586" x="1214438" y="4000500"/>
          <p14:tracePt t="36586" x="1223963" y="4010025"/>
          <p14:tracePt t="36600" x="1231900" y="4054475"/>
          <p14:tracePt t="36618" x="1250950" y="4133850"/>
          <p14:tracePt t="37058" x="1258888" y="4133850"/>
          <p14:tracePt t="37082" x="1276350" y="4133850"/>
          <p14:tracePt t="37090" x="1285875" y="4125913"/>
          <p14:tracePt t="37119" x="1295400" y="4125913"/>
          <p14:tracePt t="37120" x="1303338" y="4125913"/>
          <p14:tracePt t="37135" x="1312863" y="4125913"/>
          <p14:tracePt t="37151" x="1347788" y="4125913"/>
          <p14:tracePt t="37169" x="1366838" y="4116388"/>
          <p14:tracePt t="37184" x="1401763" y="4116388"/>
          <p14:tracePt t="37210" x="1411288" y="4116388"/>
          <p14:tracePt t="37218" x="1428750" y="4116388"/>
          <p14:tracePt t="37234" x="1438275" y="4116388"/>
          <p14:tracePt t="37252" x="1465263" y="4116388"/>
          <p14:tracePt t="37289" x="1473200" y="4116388"/>
          <p14:tracePt t="37290" x="1482725" y="4116388"/>
          <p14:tracePt t="37324" x="1490663" y="4116388"/>
          <p14:tracePt t="37337" x="1517650" y="4116388"/>
          <p14:tracePt t="37348" x="1536700" y="4116388"/>
          <p14:tracePt t="37367" x="1554163" y="4116388"/>
          <p14:tracePt t="37368" x="1554163" y="4108450"/>
          <p14:tracePt t="37384" x="1571625" y="4108450"/>
          <p14:tracePt t="37458" x="1581150" y="4089400"/>
          <p14:tracePt t="37469" x="1598613" y="4089400"/>
          <p14:tracePt t="37473" x="1598613" y="4081463"/>
          <p14:tracePt t="37484" x="1608138" y="4081463"/>
          <p14:tracePt t="37545" x="1616075" y="4081463"/>
          <p14:tracePt t="37627" x="1625600" y="4081463"/>
          <p14:tracePt t="38294" x="1625600" y="4062413"/>
          <p14:tracePt t="38306" x="1633538" y="4054475"/>
          <p14:tracePt t="38314" x="1633538" y="4044950"/>
          <p14:tracePt t="38333" x="1652588" y="4037013"/>
          <p14:tracePt t="38355" x="1670050" y="4027488"/>
          <p14:tracePt t="38377" x="1679575" y="4027488"/>
          <p14:tracePt t="38390" x="1697038" y="4017963"/>
          <p14:tracePt t="38400" x="1724025" y="4010025"/>
          <p14:tracePt t="38418" x="1741488" y="4000500"/>
          <p14:tracePt t="38433" x="1758950" y="4000500"/>
          <p14:tracePt t="38433" x="1768475" y="3990975"/>
          <p14:tracePt t="38451" x="1776413" y="3990975"/>
          <p14:tracePt t="38467" x="1785938" y="3983038"/>
          <p14:tracePt t="38484" x="1795463" y="3983038"/>
          <p14:tracePt t="38536" x="1803400" y="3983038"/>
          <p14:tracePt t="38585" x="1812925" y="3983038"/>
          <p14:tracePt t="38633" x="1822450" y="3983038"/>
          <p14:tracePt t="38645" x="1830388" y="3983038"/>
          <p14:tracePt t="38682" x="1839913" y="3983038"/>
          <p14:tracePt t="38730" x="1847850" y="3983038"/>
          <p14:tracePt t="38754" x="1866900" y="3983038"/>
          <p14:tracePt t="38766" x="1874838" y="3990975"/>
          <p14:tracePt t="38772" x="1884363" y="3990975"/>
          <p14:tracePt t="38783" x="1901825" y="4000500"/>
          <p14:tracePt t="38801" x="1928813" y="4027488"/>
          <p14:tracePt t="38817" x="1928813" y="4044950"/>
          <p14:tracePt t="38834" x="1946275" y="4054475"/>
          <p14:tracePt t="38850" x="1946275" y="4062413"/>
          <p14:tracePt t="38900" x="1955800" y="4062413"/>
          <p14:tracePt t="38937" x="1990725" y="4071938"/>
          <p14:tracePt t="38949" x="2044700" y="4071938"/>
          <p14:tracePt t="38949" x="2062163" y="4081463"/>
          <p14:tracePt t="38974" x="2081213" y="4081463"/>
          <p14:tracePt t="39094" x="2089150" y="4081463"/>
          <p14:tracePt t="39115" x="2098675" y="4081463"/>
          <p14:tracePt t="39116" x="2108200" y="4081463"/>
          <p14:tracePt t="39179" x="2116138" y="4081463"/>
          <p14:tracePt t="39215" x="2125663" y="4081463"/>
          <p14:tracePt t="39544" x="2116138" y="4081463"/>
          <p14:tracePt t="39555" x="2116138" y="4071938"/>
          <p14:tracePt t="39578" x="2108200" y="4071938"/>
          <p14:tracePt t="39591" x="2098675" y="4062413"/>
          <p14:tracePt t="39615" x="2089150" y="4062413"/>
          <p14:tracePt t="39628" x="2054225" y="4062413"/>
          <p14:tracePt t="39634" x="2027238" y="4062413"/>
          <p14:tracePt t="39650" x="2009775" y="4062413"/>
          <p14:tracePt t="39652" x="1982788" y="4062413"/>
          <p14:tracePt t="39668" x="1965325" y="4062413"/>
          <p14:tracePt t="39683" x="1955800" y="4062413"/>
          <p14:tracePt t="39701" x="1911350" y="4081463"/>
          <p14:tracePt t="39717" x="1901825" y="4081463"/>
          <p14:tracePt t="39733" x="1857375" y="4108450"/>
          <p14:tracePt t="39751" x="1847850" y="4108450"/>
          <p14:tracePt t="39784" x="1839913" y="4108450"/>
          <p14:tracePt t="39833" x="1857375" y="4108450"/>
          <p14:tracePt t="39847" x="1874838" y="4108450"/>
          <p14:tracePt t="39857" x="1884363" y="4108450"/>
          <p14:tracePt t="39868" x="1901825" y="4108450"/>
          <p14:tracePt t="39884" x="1911350" y="4108450"/>
          <p14:tracePt t="39884" x="1919288" y="4108450"/>
          <p14:tracePt t="39900" x="1928813" y="4116388"/>
          <p14:tracePt t="39900" x="1938338" y="4116388"/>
          <p14:tracePt t="39934" x="1965325" y="4116388"/>
          <p14:tracePt t="39961" x="1982788" y="4116388"/>
          <p14:tracePt t="39967" x="2009775" y="4116388"/>
          <p14:tracePt t="39984" x="2062163" y="4116388"/>
          <p14:tracePt t="39984" x="2081213" y="4108450"/>
          <p14:tracePt t="40016" x="2098675" y="4098925"/>
          <p14:tracePt t="40033" x="2098675" y="4089400"/>
          <p14:tracePt t="40056" x="2116138" y="4089400"/>
          <p14:tracePt t="40233" x="2116138" y="4098925"/>
          <p14:tracePt t="40245" x="2125663" y="4098925"/>
          <p14:tracePt t="40330" x="2125663" y="4108450"/>
          <p14:tracePt t="42136" x="2187575" y="4108450"/>
          <p14:tracePt t="42147" x="2232025" y="4108450"/>
          <p14:tracePt t="42150" x="2455863" y="4098925"/>
          <p14:tracePt t="42271" x="2509838" y="4089400"/>
          <p14:tracePt t="42306" x="2517775" y="4089400"/>
          <p14:tracePt t="42318" x="2527300" y="4089400"/>
          <p14:tracePt t="42319" x="2536825" y="4089400"/>
          <p14:tracePt t="42378" x="2544763" y="4089400"/>
          <p14:tracePt t="42487" x="2544763" y="4081463"/>
          <p14:tracePt t="43832" x="2562225" y="4081463"/>
          <p14:tracePt t="43846" x="2589213" y="4081463"/>
          <p14:tracePt t="43854" x="2616200" y="4071938"/>
          <p14:tracePt t="43865" x="2679700" y="4044950"/>
          <p14:tracePt t="43883" x="2697163" y="4044950"/>
          <p14:tracePt t="43900" x="2705100" y="4037013"/>
          <p14:tracePt t="43917" x="2751138" y="4027488"/>
          <p14:tracePt t="43934" x="2803525" y="4027488"/>
          <p14:tracePt t="43950" x="2901950" y="4010025"/>
          <p14:tracePt t="43976" x="2938463" y="4010025"/>
          <p14:tracePt t="43984" x="2965450" y="4010025"/>
          <p14:tracePt t="44000" x="3000375" y="4010025"/>
          <p14:tracePt t="44017" x="3027363" y="4010025"/>
          <p14:tracePt t="44033" x="3054350" y="4010025"/>
          <p14:tracePt t="44050" x="3116263" y="4010025"/>
          <p14:tracePt t="44083" x="3143250" y="4017963"/>
          <p14:tracePt t="44084" x="3170238" y="4027488"/>
          <p14:tracePt t="44100" x="3179763" y="4027488"/>
          <p14:tracePt t="44184" x="3187700" y="4037013"/>
          <p14:tracePt t="44195" x="3197225" y="4037013"/>
          <p14:tracePt t="44208" x="3205163" y="4037013"/>
          <p14:tracePt t="44220" x="3214688" y="4044950"/>
          <p14:tracePt t="44233" x="3224213" y="4054475"/>
          <p14:tracePt t="44240" x="3241675" y="4054475"/>
          <p14:tracePt t="44250" x="3259138" y="4062413"/>
          <p14:tracePt t="44267" x="3322638" y="4071938"/>
          <p14:tracePt t="44307" x="3340100" y="4081463"/>
          <p14:tracePt t="44333" x="3367088" y="4089400"/>
          <p14:tracePt t="44487" x="3375025" y="4089400"/>
          <p14:tracePt t="44523" x="3384550" y="4089400"/>
          <p14:tracePt t="44596" x="3394075" y="4089400"/>
          <p14:tracePt t="47408" x="3402013" y="4089400"/>
          <p14:tracePt t="47419" x="3446463" y="4089400"/>
          <p14:tracePt t="47443" x="3482975" y="4108450"/>
          <p14:tracePt t="47468" x="3517900" y="4125913"/>
          <p14:tracePt t="47469" x="3536950" y="4133850"/>
          <p14:tracePt t="47505" x="3544888" y="4143375"/>
          <p14:tracePt t="47506" x="3554413" y="4143375"/>
          <p14:tracePt t="47578" x="3562350" y="4143375"/>
          <p14:tracePt t="47578" x="3581400" y="4143375"/>
          <p14:tracePt t="47601" x="3581400" y="4133850"/>
          <p14:tracePt t="47614" x="3589338" y="4133850"/>
          <p14:tracePt t="47628" x="3589338" y="4125913"/>
          <p14:tracePt t="47808" x="3589338" y="4116388"/>
          <p14:tracePt t="47856" x="3598863" y="4116388"/>
          <p14:tracePt t="47868" x="3598863" y="4108450"/>
          <p14:tracePt t="47892" x="3608388" y="4108450"/>
          <p14:tracePt t="47917" x="3608388" y="4098925"/>
          <p14:tracePt t="47989" x="3616325" y="4098925"/>
          <p14:tracePt t="48280" x="3625850" y="4098925"/>
          <p14:tracePt t="48292" x="3813175" y="4054475"/>
          <p14:tracePt t="48376" x="3894138" y="4054475"/>
          <p14:tracePt t="48411" x="3902075" y="4054475"/>
          <p14:tracePt t="48416" x="3911600" y="4054475"/>
          <p14:tracePt t="48434" x="3946525" y="4054475"/>
          <p14:tracePt t="48472" x="3956050" y="4054475"/>
          <p14:tracePt t="48483" x="3965575" y="4054475"/>
          <p14:tracePt t="48500" x="3973513" y="4054475"/>
          <p14:tracePt t="48535" x="3983038" y="4054475"/>
          <p14:tracePt t="48536" x="3990975" y="4054475"/>
          <p14:tracePt t="48571" x="4000500" y="4054475"/>
          <p14:tracePt t="48583" x="4027488" y="4044950"/>
          <p14:tracePt t="48587" x="4054475" y="4044950"/>
          <p14:tracePt t="48599" x="4081463" y="4044950"/>
          <p14:tracePt t="48616" x="4098925" y="4044950"/>
          <p14:tracePt t="48657" x="4108450" y="4044950"/>
          <p14:tracePt t="49662" x="4143375" y="4037013"/>
          <p14:tracePt t="49674" x="4187825" y="4017963"/>
          <p14:tracePt t="49683" x="4214813" y="4017963"/>
          <p14:tracePt t="49689" x="4232275" y="4017963"/>
          <p14:tracePt t="49699" x="4241800" y="4010025"/>
          <p14:tracePt t="49716" x="4251325" y="4010025"/>
          <p14:tracePt t="49733" x="4268788" y="4010025"/>
          <p14:tracePt t="49751" x="4276725" y="4010025"/>
          <p14:tracePt t="49766" x="4295775" y="4010025"/>
          <p14:tracePt t="49766" x="4313238" y="4010025"/>
          <p14:tracePt t="49784" x="4357688" y="4010025"/>
          <p14:tracePt t="49800" x="4384675" y="4010025"/>
          <p14:tracePt t="49817" x="4402138" y="4010025"/>
          <p14:tracePt t="49833" x="4411663" y="4010025"/>
          <p14:tracePt t="49882" x="4419600" y="4010025"/>
          <p14:tracePt t="49892" x="4429125" y="4010025"/>
          <p14:tracePt t="49904" x="4438650" y="4010025"/>
          <p14:tracePt t="49908" x="4446588" y="4010025"/>
          <p14:tracePt t="49940" x="4456113" y="4010025"/>
          <p14:tracePt t="49990" x="4465638" y="4010025"/>
          <p14:tracePt t="51225" x="4473575" y="4010025"/>
          <p14:tracePt t="51274" x="4483100" y="4010025"/>
          <p14:tracePt t="51288" x="4500563" y="4010025"/>
          <p14:tracePt t="51292" x="4537075" y="4010025"/>
          <p14:tracePt t="51300" x="4562475" y="4010025"/>
          <p14:tracePt t="51316" x="4589463" y="4017963"/>
          <p14:tracePt t="51333" x="4616450" y="4027488"/>
          <p14:tracePt t="51371" x="4625975" y="4027488"/>
          <p14:tracePt t="51407" x="4633913" y="4027488"/>
          <p14:tracePt t="51417" x="4643438" y="4027488"/>
          <p14:tracePt t="51455" x="4652963" y="4027488"/>
          <p14:tracePt t="51468" x="4670425" y="4027488"/>
          <p14:tracePt t="51468" x="4687888" y="4027488"/>
          <p14:tracePt t="51483" x="4697413" y="4027488"/>
          <p14:tracePt t="51500" x="4732338" y="4027488"/>
          <p14:tracePt t="51516" x="4741863" y="4027488"/>
          <p14:tracePt t="51552" x="4751388" y="4027488"/>
          <p14:tracePt t="51553" x="4759325" y="4027488"/>
          <p14:tracePt t="51734" x="4768850" y="4027488"/>
          <p14:tracePt t="51819" x="4768850" y="4037013"/>
          <p14:tracePt t="52728" x="4776788" y="4037013"/>
          <p14:tracePt t="52861" x="4786313" y="4037013"/>
          <p14:tracePt t="52886" x="4795838" y="4037013"/>
          <p14:tracePt t="52922" x="4803775" y="4037013"/>
          <p14:tracePt t="52983" x="4813300" y="4037013"/>
          <p14:tracePt t="52997" x="4830763" y="4037013"/>
          <p14:tracePt t="53007" x="4840288" y="4037013"/>
          <p14:tracePt t="53024" x="4848225" y="4037013"/>
          <p14:tracePt t="53043" x="4857750" y="4037013"/>
          <p14:tracePt t="53697" x="4867275" y="4037013"/>
          <p14:tracePt t="53711" x="4875213" y="4037013"/>
          <p14:tracePt t="53713" x="4884738" y="4037013"/>
          <p14:tracePt t="53742" x="4902200" y="4037013"/>
          <p14:tracePt t="53771" x="4911725" y="4037013"/>
          <p14:tracePt t="53819" x="4919663" y="4037013"/>
          <p14:tracePt t="53868" x="4929188" y="4037013"/>
          <p14:tracePt t="53891" x="4938713" y="4037013"/>
          <p14:tracePt t="53965" x="4946650" y="4037013"/>
          <p14:tracePt t="54196" x="4956175" y="4037013"/>
          <p14:tracePt t="54197" x="5037138" y="4017963"/>
          <p14:tracePt t="54279" x="5045075" y="4017963"/>
          <p14:tracePt t="54291" x="5054600" y="4017963"/>
          <p14:tracePt t="54400" x="5062538" y="4017963"/>
          <p14:tracePt t="54448" x="5072063" y="4017963"/>
          <p14:tracePt t="54450" x="5081588" y="4017963"/>
          <p14:tracePt t="54472" x="5089525" y="4017963"/>
          <p14:tracePt t="54704" x="5099050" y="4017963"/>
          <p14:tracePt t="54777" x="5126038" y="4017963"/>
          <p14:tracePt t="54789" x="5153025" y="4017963"/>
          <p14:tracePt t="54800" x="5197475" y="4010025"/>
          <p14:tracePt t="54803" x="5251450" y="4010025"/>
          <p14:tracePt t="54816" x="5303838" y="4000500"/>
          <p14:tracePt t="54832" x="5340350" y="4000500"/>
          <p14:tracePt t="54851" x="5357813" y="4000500"/>
          <p14:tracePt t="54866" x="5367338" y="4000500"/>
          <p14:tracePt t="54883" x="5394325" y="4000500"/>
          <p14:tracePt t="54901" x="5527675" y="4000500"/>
          <p14:tracePt t="54971" x="5554663" y="4000500"/>
          <p14:tracePt t="54972" x="5572125" y="4000500"/>
          <p14:tracePt t="54994" x="5581650" y="4000500"/>
          <p14:tracePt t="55019" x="5589588" y="4000500"/>
          <p14:tracePt t="55031" x="5599113" y="4000500"/>
          <p14:tracePt t="55055" x="5608638" y="4000500"/>
          <p14:tracePt t="55064" x="5616575" y="4000500"/>
          <p14:tracePt t="55072" x="5653088" y="4000500"/>
          <p14:tracePt t="55082" x="5670550" y="4000500"/>
          <p14:tracePt t="55099" x="5697538" y="4000500"/>
          <p14:tracePt t="55116" x="5705475" y="4000500"/>
          <p14:tracePt t="55165" x="5715000" y="4000500"/>
          <p14:tracePt t="55188" x="5715000" y="4010025"/>
          <p14:tracePt t="56533" x="5724525" y="4010025"/>
          <p14:tracePt t="56543" x="5929313" y="3946525"/>
          <p14:tracePt t="56582" x="5983288" y="3938588"/>
          <p14:tracePt t="56583" x="6108700" y="3938588"/>
          <p14:tracePt t="56598" x="6224588" y="3938588"/>
          <p14:tracePt t="56616" x="6411913" y="3956050"/>
          <p14:tracePt t="56616" x="6465888" y="3973513"/>
          <p14:tracePt t="56654" x="6545263" y="3990975"/>
          <p14:tracePt t="56667" x="6616700" y="4010025"/>
          <p14:tracePt t="56672" x="6688138" y="4017963"/>
          <p14:tracePt t="56682" x="6769100" y="4027488"/>
          <p14:tracePt t="56699" x="6840538" y="4044950"/>
          <p14:tracePt t="56717" x="6858000" y="4054475"/>
          <p14:tracePt t="56732" x="6867525" y="4054475"/>
          <p14:tracePt t="56749" x="6884988" y="4054475"/>
          <p14:tracePt t="56766" x="6884988" y="4062413"/>
          <p14:tracePt t="56782" x="6894513" y="4062413"/>
          <p14:tracePt t="56873" x="6894513" y="4071938"/>
          <p14:tracePt t="56921" x="6902450" y="4071938"/>
          <p14:tracePt t="56969" x="6902450" y="4081463"/>
          <p14:tracePt t="61915" x="6884988" y="4081463"/>
          <p14:tracePt t="61927" x="6848475" y="4108450"/>
          <p14:tracePt t="61938" x="6759575" y="4143375"/>
          <p14:tracePt t="61951" x="6688138" y="4197350"/>
          <p14:tracePt t="61955" x="6572250" y="4241800"/>
          <p14:tracePt t="61966" x="6411913" y="4303713"/>
          <p14:tracePt t="61982" x="6242050" y="4348163"/>
          <p14:tracePt t="61998" x="5803900" y="4491038"/>
          <p14:tracePt t="62015" x="5483225" y="4581525"/>
          <p14:tracePt t="62033" x="4875213" y="4867275"/>
          <p14:tracePt t="62048" x="4633913" y="4956175"/>
          <p14:tracePt t="62065" x="4456113" y="5018088"/>
          <p14:tracePt t="62081" x="3911600" y="5126038"/>
          <p14:tracePt t="62099" x="3751263" y="5143500"/>
          <p14:tracePt t="62116" x="3500438" y="5170488"/>
          <p14:tracePt t="62131" x="3133725" y="5187950"/>
          <p14:tracePt t="62148" x="3036888" y="5187950"/>
          <p14:tracePt t="62165" x="2965450" y="5180013"/>
          <p14:tracePt t="62182" x="2768600" y="5126038"/>
          <p14:tracePt t="62198" x="2705100" y="5089525"/>
          <p14:tracePt t="62215" x="2633663" y="5037138"/>
          <p14:tracePt t="62232" x="2625725" y="5018088"/>
          <p14:tracePt t="62248" x="2625725" y="4991100"/>
          <p14:tracePt t="62265" x="2633663" y="4991100"/>
          <p14:tracePt t="62570" x="2571750" y="4991100"/>
          <p14:tracePt t="62582" x="2473325" y="5010150"/>
          <p14:tracePt t="62588" x="2286000" y="5072063"/>
          <p14:tracePt t="62614" x="2009775" y="5116513"/>
          <p14:tracePt t="62648" x="1893888" y="5116513"/>
          <p14:tracePt t="62649" x="642938" y="4822825"/>
          <p14:tracePt t="62743" x="615950" y="4795838"/>
          <p14:tracePt t="62755" x="608013" y="4795838"/>
          <p14:tracePt t="62766" x="588963" y="4786313"/>
          <p14:tracePt t="62781" x="588963" y="4776788"/>
          <p14:tracePt t="62835" x="588963" y="4768850"/>
          <p14:tracePt t="62873" x="660400" y="4732338"/>
          <p14:tracePt t="62884" x="758825" y="4670425"/>
          <p14:tracePt t="62890" x="839788" y="4589463"/>
          <p14:tracePt t="62898" x="884238" y="4545013"/>
          <p14:tracePt t="62915" x="938213" y="4483100"/>
          <p14:tracePt t="62933" x="946150" y="4473575"/>
          <p14:tracePt t="62955" x="946150" y="4465638"/>
          <p14:tracePt t="63067" x="955675" y="4456113"/>
          <p14:tracePt t="63078" x="982663" y="4456113"/>
          <p14:tracePt t="63090" x="1017588" y="4446588"/>
          <p14:tracePt t="63102" x="1054100" y="4446588"/>
          <p14:tracePt t="63105" x="1081088" y="4438650"/>
          <p14:tracePt t="63116" x="1108075" y="4438650"/>
          <p14:tracePt t="63131" x="1116013" y="4438650"/>
          <p14:tracePt t="63149" x="1133475" y="4438650"/>
          <p14:tracePt t="63236" x="1143000" y="4438650"/>
          <p14:tracePt t="63273" x="1169988" y="4438650"/>
          <p14:tracePt t="63285" x="1204913" y="4438650"/>
          <p14:tracePt t="63296" x="1231900" y="4438650"/>
          <p14:tracePt t="63310" x="1258888" y="4429125"/>
          <p14:tracePt t="63322" x="1285875" y="4429125"/>
          <p14:tracePt t="63333" x="1295400" y="4429125"/>
          <p14:tracePt t="63358" x="1303338" y="4419600"/>
          <p14:tracePt t="64036" x="1312863" y="4419600"/>
          <p14:tracePt t="64044" x="1322388" y="4419600"/>
          <p14:tracePt t="64060" x="1330325" y="4419600"/>
          <p14:tracePt t="64072" x="1347788" y="4419600"/>
          <p14:tracePt t="64080" x="1401763" y="4419600"/>
          <p14:tracePt t="64099" x="1446213" y="4419600"/>
          <p14:tracePt t="64116" x="1473200" y="4419600"/>
          <p14:tracePt t="64132" x="1517650" y="4419600"/>
          <p14:tracePt t="64149" x="1527175" y="4419600"/>
          <p14:tracePt t="64165" x="1544638" y="4419600"/>
          <p14:tracePt t="64205" x="1554163" y="4419600"/>
          <p14:tracePt t="64230" x="1562100" y="4419600"/>
          <p14:tracePt t="64254" x="1571625" y="4419600"/>
          <p14:tracePt t="64266" x="1581150" y="4419600"/>
          <p14:tracePt t="64291" x="1589088" y="4419600"/>
          <p14:tracePt t="64338" x="1598613" y="4419600"/>
          <p14:tracePt t="64363" x="1616075" y="4419600"/>
          <p14:tracePt t="64376" x="1633538" y="4419600"/>
          <p14:tracePt t="64387" x="1643063" y="4419600"/>
          <p14:tracePt t="64399" x="1652588" y="4419600"/>
          <p14:tracePt t="64435" x="1660525" y="4419600"/>
          <p14:tracePt t="64508" x="1670050" y="4419600"/>
          <p14:tracePt t="64520" x="1679575" y="4419600"/>
          <p14:tracePt t="65163" x="1697038" y="4419600"/>
          <p14:tracePt t="65175" x="1704975" y="4419600"/>
          <p14:tracePt t="65187" x="1724025" y="4419600"/>
          <p14:tracePt t="65199" x="1731963" y="4419600"/>
          <p14:tracePt t="65210" x="1741488" y="4419600"/>
          <p14:tracePt t="65215" x="1758950" y="4419600"/>
          <p14:tracePt t="65232" x="1768475" y="4419600"/>
          <p14:tracePt t="65273" x="1776413" y="4419600"/>
          <p14:tracePt t="65297" x="1785938" y="4419600"/>
          <p14:tracePt t="65321" x="1803400" y="4419600"/>
          <p14:tracePt t="65332" x="1812925" y="4419600"/>
          <p14:tracePt t="65344" x="1830388" y="4419600"/>
          <p14:tracePt t="65356" x="1857375" y="4411663"/>
          <p14:tracePt t="65369" x="1874838" y="4411663"/>
          <p14:tracePt t="65382" x="1893888" y="4411663"/>
          <p14:tracePt t="65383" x="1911350" y="4402138"/>
          <p14:tracePt t="65398" x="1919288" y="4402138"/>
          <p14:tracePt t="65415" x="1928813" y="4402138"/>
          <p14:tracePt t="65514" x="1938338" y="4402138"/>
          <p14:tracePt t="65526" x="1973263" y="4402138"/>
          <p14:tracePt t="65584" x="1982788" y="4402138"/>
          <p14:tracePt t="65599" x="1990725" y="4402138"/>
          <p14:tracePt t="65648" x="2000250" y="4402138"/>
          <p14:tracePt t="65684" x="2017713" y="4402138"/>
          <p14:tracePt t="65695" x="2027238" y="4402138"/>
          <p14:tracePt t="65721" x="2036763" y="4402138"/>
          <p14:tracePt t="65891" x="2044700" y="4402138"/>
          <p14:tracePt t="67999" x="2062163" y="4394200"/>
          <p14:tracePt t="68010" x="2089150" y="4394200"/>
          <p14:tracePt t="68023" x="2133600" y="4384675"/>
          <p14:tracePt t="68036" x="2197100" y="4384675"/>
          <p14:tracePt t="68049" x="2232025" y="4375150"/>
          <p14:tracePt t="68050" x="2259013" y="4375150"/>
          <p14:tracePt t="68065" x="2286000" y="4375150"/>
          <p14:tracePt t="68082" x="2312988" y="4375150"/>
          <p14:tracePt t="68098" x="2322513" y="4375150"/>
          <p14:tracePt t="68116" x="2339975" y="4375150"/>
          <p14:tracePt t="68131" x="2393950" y="4375150"/>
          <p14:tracePt t="68149" x="2411413" y="4375150"/>
          <p14:tracePt t="68164" x="2438400" y="4375150"/>
          <p14:tracePt t="68182" x="2446338" y="4375150"/>
          <p14:tracePt t="68218" x="2465388" y="4375150"/>
          <p14:tracePt t="68219" x="2473325" y="4375150"/>
          <p14:tracePt t="68232" x="2490788" y="4375150"/>
          <p14:tracePt t="68248" x="2500313" y="4375150"/>
          <p14:tracePt t="68326" x="2509838" y="4375150"/>
          <p14:tracePt t="68362" x="2517775" y="4375150"/>
          <p14:tracePt t="68400" x="2527300" y="4375150"/>
          <p14:tracePt t="69356" x="2527300" y="4367213"/>
          <p14:tracePt t="69364" x="2536825" y="4367213"/>
          <p14:tracePt t="69404" x="2544763" y="4357688"/>
          <p14:tracePt t="69417" x="2554288" y="4348163"/>
          <p14:tracePt t="69426" x="2562225" y="4340225"/>
          <p14:tracePt t="69431" x="2571750" y="4340225"/>
          <p14:tracePt t="69448" x="2687638" y="4313238"/>
          <p14:tracePt t="69500" x="2803525" y="4295775"/>
          <p14:tracePt t="69554" x="2822575" y="4295775"/>
          <p14:tracePt t="69565" x="2874963" y="4286250"/>
          <p14:tracePt t="69581" x="2928938" y="4286250"/>
          <p14:tracePt t="69581" x="2955925" y="4286250"/>
          <p14:tracePt t="69599" x="2982913" y="4286250"/>
          <p14:tracePt t="69615" x="3000375" y="4286250"/>
          <p14:tracePt t="69631" x="3027363" y="4286250"/>
          <p14:tracePt t="69723" x="3036888" y="4286250"/>
          <p14:tracePt t="69732" x="3044825" y="4295775"/>
          <p14:tracePt t="69745" x="3054350" y="4303713"/>
          <p14:tracePt t="69750" x="3071813" y="4322763"/>
          <p14:tracePt t="69764" x="3108325" y="4348163"/>
          <p14:tracePt t="69782" x="3116263" y="4357688"/>
          <p14:tracePt t="69798" x="3125788" y="4375150"/>
          <p14:tracePt t="69816" x="3133725" y="4384675"/>
          <p14:tracePt t="69877" x="3133725" y="4394200"/>
          <p14:tracePt t="69890" x="3133725" y="4402138"/>
          <p14:tracePt t="69926" x="3133725" y="4411663"/>
          <p14:tracePt t="69962" x="3133725" y="4419600"/>
          <p14:tracePt t="70059" x="3133725" y="4429125"/>
          <p14:tracePt t="71053" x="3133725" y="4419600"/>
          <p14:tracePt t="71102" x="3143250" y="4419600"/>
          <p14:tracePt t="71114" x="3170238" y="4419600"/>
          <p14:tracePt t="71125" x="3214688" y="4411663"/>
          <p14:tracePt t="71139" x="3241675" y="4411663"/>
          <p14:tracePt t="71140" x="3259138" y="4411663"/>
          <p14:tracePt t="71164" x="3276600" y="4402138"/>
          <p14:tracePt t="71165" x="3295650" y="4394200"/>
          <p14:tracePt t="71181" x="3303588" y="4394200"/>
          <p14:tracePt t="71198" x="3330575" y="4394200"/>
          <p14:tracePt t="71214" x="3340100" y="4384675"/>
          <p14:tracePt t="71233" x="3384550" y="4375150"/>
          <p14:tracePt t="71248" x="3402013" y="4375150"/>
          <p14:tracePt t="71265" x="3411538" y="4375150"/>
          <p14:tracePt t="71282" x="3438525" y="4375150"/>
          <p14:tracePt t="71300" x="3446463" y="4375150"/>
          <p14:tracePt t="71334" x="3465513" y="4375150"/>
          <p14:tracePt t="71393" x="3473450" y="4375150"/>
          <p14:tracePt t="71465" x="3482975" y="4375150"/>
          <p14:tracePt t="71502" x="3490913" y="4375150"/>
          <p14:tracePt t="71514" x="3500438" y="4375150"/>
          <p14:tracePt t="71575" x="3509963" y="4375150"/>
          <p14:tracePt t="75138" x="3527425" y="4375150"/>
          <p14:tracePt t="75149" x="3571875" y="4367213"/>
          <p14:tracePt t="75162" x="3705225" y="4367213"/>
          <p14:tracePt t="75198" x="3751263" y="4357688"/>
          <p14:tracePt t="75199" x="3857625" y="4357688"/>
          <p14:tracePt t="75215" x="3929063" y="4357688"/>
          <p14:tracePt t="75232" x="4017963" y="4348163"/>
          <p14:tracePt t="75248" x="4044950" y="4348163"/>
          <p14:tracePt t="75265" x="4071938" y="4348163"/>
          <p14:tracePt t="75281" x="4116388" y="4348163"/>
          <p14:tracePt t="75319" x="4125913" y="4348163"/>
          <p14:tracePt t="75332" x="4143375" y="4348163"/>
          <p14:tracePt t="75333" x="4160838" y="4348163"/>
          <p14:tracePt t="75348" x="4170363" y="4348163"/>
          <p14:tracePt t="75364" x="4214813" y="4348163"/>
          <p14:tracePt t="75381" x="4232275" y="4348163"/>
          <p14:tracePt t="75440" x="4241800" y="4348163"/>
          <p14:tracePt t="76156" x="4268788" y="4340225"/>
          <p14:tracePt t="76168" x="4330700" y="4340225"/>
          <p14:tracePt t="76181" x="4375150" y="4340225"/>
          <p14:tracePt t="76192" x="4429125" y="4340225"/>
          <p14:tracePt t="76199" x="4456113" y="4340225"/>
          <p14:tracePt t="76215" x="4491038" y="4340225"/>
          <p14:tracePt t="76234" x="4510088" y="4340225"/>
          <p14:tracePt t="76249" x="4554538" y="4340225"/>
          <p14:tracePt t="76267" x="4572000" y="4340225"/>
          <p14:tracePt t="76282" x="4589463" y="4340225"/>
          <p14:tracePt t="76298" x="4616450" y="4340225"/>
          <p14:tracePt t="76315" x="4616450" y="4348163"/>
          <p14:tracePt t="76332" x="4625975" y="4348163"/>
          <p14:tracePt t="76374" x="4633913" y="4348163"/>
          <p14:tracePt t="76410" x="4643438" y="4348163"/>
          <p14:tracePt t="78217" x="4670425" y="4348163"/>
          <p14:tracePt t="78228" x="4687888" y="4348163"/>
          <p14:tracePt t="78241" x="4705350" y="4348163"/>
          <p14:tracePt t="78253" x="4724400" y="4348163"/>
          <p14:tracePt t="78255" x="4732338" y="4348163"/>
          <p14:tracePt t="78265" x="4751388" y="4348163"/>
          <p14:tracePt t="78282" x="4759325" y="4357688"/>
          <p14:tracePt t="78298" x="4786313" y="4367213"/>
          <p14:tracePt t="78315" x="4803775" y="4384675"/>
          <p14:tracePt t="78332" x="4822825" y="4384675"/>
          <p14:tracePt t="78348" x="4830763" y="4384675"/>
          <p14:tracePt t="78365" x="4840288" y="4394200"/>
          <p14:tracePt t="79016" x="4848225" y="4394200"/>
          <p14:tracePt t="79065" x="4857750" y="4394200"/>
          <p14:tracePt t="79065" x="4884738" y="4394200"/>
          <p14:tracePt t="79162" x="4894263" y="4394200"/>
          <p14:tracePt t="79174" x="4902200" y="4394200"/>
          <p14:tracePt t="79198" x="4911725" y="4384675"/>
          <p14:tracePt t="79210" x="4919663" y="4384675"/>
          <p14:tracePt t="79224" x="4929188" y="4384675"/>
          <p14:tracePt t="79271" x="4938713" y="4384675"/>
          <p14:tracePt t="79344" x="4946650" y="4384675"/>
          <p14:tracePt t="79356" x="4965700" y="4384675"/>
          <p14:tracePt t="79404" x="4973638" y="4384675"/>
          <p14:tracePt t="80204" x="4983163" y="4384675"/>
          <p14:tracePt t="80221" x="5000625" y="4375150"/>
          <p14:tracePt t="80223" x="5010150" y="4367213"/>
          <p14:tracePt t="80231" x="5027613" y="4357688"/>
          <p14:tracePt t="80248" x="5054600" y="4348163"/>
          <p14:tracePt t="80266" x="5072063" y="4348163"/>
          <p14:tracePt t="80282" x="5099050" y="4348163"/>
          <p14:tracePt t="80298" x="5197475" y="4340225"/>
          <p14:tracePt t="80316" x="5224463" y="4340225"/>
          <p14:tracePt t="80331" x="5241925" y="4340225"/>
          <p14:tracePt t="80349" x="5268913" y="4340225"/>
          <p14:tracePt t="80365" x="5276850" y="4340225"/>
          <p14:tracePt t="80382" x="5286375" y="4340225"/>
          <p14:tracePt t="80399" x="5295900" y="4340225"/>
          <p14:tracePt t="80472" x="5303838" y="4340225"/>
          <p14:tracePt t="80483" x="5322888" y="4340225"/>
          <p14:tracePt t="80495" x="5340350" y="4348163"/>
          <p14:tracePt t="80508" x="5367338" y="4348163"/>
          <p14:tracePt t="80515" x="5402263" y="4348163"/>
          <p14:tracePt t="80532" x="5419725" y="4348163"/>
          <p14:tracePt t="80549" x="5446713" y="4348163"/>
          <p14:tracePt t="80565" x="5680075" y="4348163"/>
          <p14:tracePt t="80598" x="5732463" y="4348163"/>
          <p14:tracePt t="80616" x="5786438" y="4348163"/>
          <p14:tracePt t="80617" x="5857875" y="4367213"/>
          <p14:tracePt t="80617" x="5867400" y="4367213"/>
          <p14:tracePt t="80677" x="5867400" y="4375150"/>
          <p14:tracePt t="80702" x="5867400" y="4384675"/>
          <p14:tracePt t="81405" x="5875338" y="4384675"/>
          <p14:tracePt t="81418" x="5894388" y="4384675"/>
          <p14:tracePt t="81431" x="5938838" y="4367213"/>
          <p14:tracePt t="81440" x="5965825" y="4357688"/>
          <p14:tracePt t="81448" x="6089650" y="4348163"/>
          <p14:tracePt t="81465" x="6188075" y="4348163"/>
          <p14:tracePt t="81482" x="6259513" y="4348163"/>
          <p14:tracePt t="81498" x="6438900" y="4348163"/>
          <p14:tracePt t="81516" x="6589713" y="4357688"/>
          <p14:tracePt t="81532" x="6670675" y="4367213"/>
          <p14:tracePt t="81548" x="6769100" y="4375150"/>
          <p14:tracePt t="81565" x="6796088" y="4375150"/>
          <p14:tracePt t="81581" x="6831013" y="4384675"/>
          <p14:tracePt t="81622" x="6840538" y="4384675"/>
          <p14:tracePt t="82300" x="6867525" y="4384675"/>
          <p14:tracePt t="82313" x="6894513" y="4384675"/>
          <p14:tracePt t="82322" x="6929438" y="4384675"/>
          <p14:tracePt t="82331" x="6946900" y="4384675"/>
          <p14:tracePt t="82331" x="6956425" y="4375150"/>
          <p14:tracePt t="82349" x="6973888" y="4367213"/>
          <p14:tracePt t="82364" x="7010400" y="4367213"/>
          <p14:tracePt t="82412" x="7027863" y="4367213"/>
          <p14:tracePt t="82422" x="7054850" y="4367213"/>
          <p14:tracePt t="82433" x="7089775" y="4367213"/>
          <p14:tracePt t="82441" x="7108825" y="4367213"/>
          <p14:tracePt t="82448" x="7126288" y="4367213"/>
          <p14:tracePt t="82464" x="7143750" y="4367213"/>
          <p14:tracePt t="82464" x="7153275" y="4367213"/>
          <p14:tracePt t="82483" x="7170738" y="4367213"/>
          <p14:tracePt t="82498" x="7180263" y="4367213"/>
          <p14:tracePt t="82515" x="7224713" y="4367213"/>
          <p14:tracePt t="82532" x="7251700" y="4367213"/>
          <p14:tracePt t="82548" x="7286625" y="4367213"/>
          <p14:tracePt t="82565" x="7313613" y="4367213"/>
          <p14:tracePt t="82615" x="7323138" y="4367213"/>
          <p14:tracePt t="82652" x="7340600" y="4367213"/>
          <p14:tracePt t="82676" x="7348538" y="4367213"/>
          <p14:tracePt t="86978" x="7340600" y="4367213"/>
          <p14:tracePt t="87063" x="7331075" y="4367213"/>
          <p14:tracePt t="87075" x="7323138" y="4367213"/>
          <p14:tracePt t="87123" x="7313613" y="4367213"/>
          <p14:tracePt t="87135" x="7188200" y="4375150"/>
          <p14:tracePt t="87183" x="6983413" y="4419600"/>
          <p14:tracePt t="87184" x="3670300" y="5768975"/>
          <p14:tracePt t="87275" x="3268663" y="6000750"/>
          <p14:tracePt t="87281" x="2919413" y="6153150"/>
          <p14:tracePt t="87298" x="2536825" y="6251575"/>
          <p14:tracePt t="87314" x="2098675" y="6313488"/>
          <p14:tracePt t="87331" x="1901825" y="6313488"/>
          <p14:tracePt t="87347" x="1679575" y="6313488"/>
          <p14:tracePt t="87364" x="1490663" y="6296025"/>
          <p14:tracePt t="87381" x="1295400" y="6259513"/>
          <p14:tracePt t="87397" x="982663" y="6180138"/>
          <p14:tracePt t="87415" x="795338" y="6126163"/>
          <p14:tracePt t="87431" x="571500" y="6062663"/>
          <p14:tracePt t="87447" x="295275" y="5867400"/>
          <p14:tracePt t="87464" x="231775" y="5813425"/>
          <p14:tracePt t="87482" x="196850" y="5768975"/>
          <p14:tracePt t="87498" x="187325" y="5751513"/>
          <p14:tracePt t="87911" x="187325" y="5732463"/>
          <p14:tracePt t="87915" x="187325" y="5715000"/>
          <p14:tracePt t="87935" x="204788" y="5670550"/>
          <p14:tracePt t="87949" x="241300" y="5616575"/>
          <p14:tracePt t="87953" x="366713" y="5518150"/>
          <p14:tracePt t="87964" x="465138" y="5456238"/>
          <p14:tracePt t="87983" x="795338" y="5286375"/>
          <p14:tracePt t="87997" x="1027113" y="5170488"/>
          <p14:tracePt t="88015" x="1179513" y="5072063"/>
          <p14:tracePt t="88031" x="1536700" y="4929188"/>
          <p14:tracePt t="88049" x="1643063" y="4911725"/>
          <p14:tracePt t="88064" x="1741488" y="4894263"/>
          <p14:tracePt t="88064" x="1812925" y="4884738"/>
          <p14:tracePt t="88082" x="1866900" y="4875213"/>
          <p14:tracePt t="88098" x="1911350" y="4875213"/>
          <p14:tracePt t="88116" x="1965325" y="4875213"/>
          <p14:tracePt t="88131" x="1982788" y="4875213"/>
          <p14:tracePt t="88242" x="1990725" y="4875213"/>
          <p14:tracePt t="88263" x="2017713" y="4884738"/>
          <p14:tracePt t="88270" x="2036763" y="4884738"/>
          <p14:tracePt t="88280" x="2071688" y="4894263"/>
          <p14:tracePt t="88303" x="2081213" y="4894263"/>
          <p14:tracePt t="88614" x="2054225" y="4894263"/>
          <p14:tracePt t="88627" x="2027238" y="4894263"/>
          <p14:tracePt t="88638" x="1928813" y="4902200"/>
          <p14:tracePt t="88651" x="1839913" y="4929188"/>
          <p14:tracePt t="88658" x="1758950" y="4946650"/>
          <p14:tracePt t="88665" x="1697038" y="4956175"/>
          <p14:tracePt t="88681" x="1608138" y="4965700"/>
          <p14:tracePt t="88698" x="1419225" y="4965700"/>
          <p14:tracePt t="88714" x="1374775" y="4965700"/>
          <p14:tracePt t="88731" x="1303338" y="4946650"/>
          <p14:tracePt t="88748" x="1285875" y="4938713"/>
          <p14:tracePt t="88765" x="1268413" y="4929188"/>
          <p14:tracePt t="88781" x="1250950" y="4919663"/>
          <p14:tracePt t="88798" x="1250950" y="4911725"/>
          <p14:tracePt t="88857" x="1250950" y="4902200"/>
          <p14:tracePt t="88882" x="1258888" y="4902200"/>
          <p14:tracePt t="88884" x="1366838" y="4857750"/>
          <p14:tracePt t="88971" x="1446213" y="4830763"/>
          <p14:tracePt t="89003" x="1482725" y="4822825"/>
          <p14:tracePt t="89015" x="1500188" y="4813300"/>
          <p14:tracePt t="89016" x="1509713" y="4813300"/>
          <p14:tracePt t="89031" x="1517650" y="4813300"/>
          <p14:tracePt t="89048" x="1527175" y="4813300"/>
          <p14:tracePt t="90457" x="1527175" y="4803775"/>
          <p14:tracePt t="90530" x="1544638" y="4795838"/>
          <p14:tracePt t="90541" x="1562100" y="4786313"/>
          <p14:tracePt t="90554" x="1562100" y="4776788"/>
          <p14:tracePt t="90565" x="1571625" y="4776788"/>
          <p14:tracePt t="90566" x="1581150" y="4776788"/>
          <p14:tracePt t="90638" x="1589088" y="4776788"/>
          <p14:tracePt t="90712" x="1598613" y="4776788"/>
          <p14:tracePt t="90843" x="1608138" y="4776788"/>
          <p14:tracePt t="90966" x="1625600" y="4776788"/>
          <p14:tracePt t="90979" x="1643063" y="4776788"/>
          <p14:tracePt t="90990" x="1660525" y="4776788"/>
          <p14:tracePt t="90991" x="1679575" y="4776788"/>
          <p14:tracePt t="91004" x="1697038" y="4776788"/>
          <p14:tracePt t="91015" x="1714500" y="4768850"/>
          <p14:tracePt t="91030" x="1724025" y="4768850"/>
          <p14:tracePt t="91047" x="1731963" y="4768850"/>
          <p14:tracePt t="91064" x="1741488" y="4768850"/>
          <p14:tracePt t="91136" x="1751013" y="4768850"/>
          <p14:tracePt t="91995" x="1751013" y="4759325"/>
          <p14:tracePt t="92032" x="1758950" y="4751388"/>
          <p14:tracePt t="92047" x="1768475" y="4751388"/>
          <p14:tracePt t="92056" x="1812925" y="4741863"/>
          <p14:tracePt t="92068" x="1830388" y="4732338"/>
          <p14:tracePt t="92071" x="1857375" y="4732338"/>
          <p14:tracePt t="92081" x="1874838" y="4732338"/>
          <p14:tracePt t="92117" x="1893888" y="4732338"/>
          <p14:tracePt t="92118" x="1911350" y="4732338"/>
          <p14:tracePt t="92154" x="1919288" y="4732338"/>
          <p14:tracePt t="92165" x="1955800" y="4724400"/>
          <p14:tracePt t="92180" x="1973263" y="4724400"/>
          <p14:tracePt t="92197" x="2017713" y="4724400"/>
          <p14:tracePt t="92214" x="2044700" y="4724400"/>
          <p14:tracePt t="92231" x="2071688" y="4724400"/>
          <p14:tracePt t="92269" x="2081213" y="4724400"/>
          <p14:tracePt t="92336" x="2089150" y="4724400"/>
          <p14:tracePt t="92602" x="2081213" y="4724400"/>
          <p14:tracePt t="92614" x="2071688" y="4724400"/>
          <p14:tracePt t="92639" x="2054225" y="4724400"/>
          <p14:tracePt t="92651" x="2036763" y="4724400"/>
          <p14:tracePt t="92673" x="2027238" y="4724400"/>
          <p14:tracePt t="92698" x="2017713" y="4724400"/>
          <p14:tracePt t="92723" x="2009775" y="4724400"/>
          <p14:tracePt t="92737" x="2000250" y="4724400"/>
          <p14:tracePt t="92771" x="1990725" y="4724400"/>
          <p14:tracePt t="93244" x="2000250" y="4724400"/>
          <p14:tracePt t="93252" x="2017713" y="4724400"/>
          <p14:tracePt t="93334" x="2027238" y="4724400"/>
          <p14:tracePt t="94117" x="2036763" y="4724400"/>
          <p14:tracePt t="94129" x="2044700" y="4724400"/>
          <p14:tracePt t="94152" x="2054225" y="4724400"/>
          <p14:tracePt t="94165" x="2062163" y="4724400"/>
          <p14:tracePt t="94180" x="2071688" y="4724400"/>
          <p14:tracePt t="94181" x="2081213" y="4724400"/>
          <p14:tracePt t="94198" x="2098675" y="4724400"/>
          <p14:tracePt t="94250" x="2108200" y="4724400"/>
          <p14:tracePt t="94432" x="2116138" y="4724400"/>
          <p14:tracePt t="94516" x="2116138" y="4741863"/>
          <p14:tracePt t="94783" x="2143125" y="4732338"/>
          <p14:tracePt t="94794" x="2366963" y="4705350"/>
          <p14:tracePt t="94841" x="2455863" y="4697413"/>
          <p14:tracePt t="94872" x="2509838" y="4687888"/>
          <p14:tracePt t="94887" x="2562225" y="4687888"/>
          <p14:tracePt t="94897" x="2616200" y="4687888"/>
          <p14:tracePt t="94915" x="2652713" y="4679950"/>
          <p14:tracePt t="94930" x="2660650" y="4679950"/>
          <p14:tracePt t="94948" x="2679700" y="4679950"/>
          <p14:tracePt t="95013" x="2687638" y="4679950"/>
          <p14:tracePt t="95050" x="2697163" y="4679950"/>
          <p14:tracePt t="95110" x="2714625" y="4679950"/>
          <p14:tracePt t="95122" x="2724150" y="4679950"/>
          <p14:tracePt t="95131" x="2732088" y="4679950"/>
          <p14:tracePt t="95377" x="2732088" y="4687888"/>
          <p14:tracePt t="95704" x="2724150" y="4687888"/>
          <p14:tracePt t="95934" x="2714625" y="4687888"/>
          <p14:tracePt t="96516" x="2714625" y="4679950"/>
          <p14:tracePt t="96540" x="2724150" y="4679950"/>
          <p14:tracePt t="96554" x="2732088" y="4679950"/>
          <p14:tracePt t="96564" x="2776538" y="4679950"/>
          <p14:tracePt t="96594" x="2803525" y="4679950"/>
          <p14:tracePt t="96602" x="2840038" y="4679950"/>
          <p14:tracePt t="96615" x="2867025" y="4679950"/>
          <p14:tracePt t="96635" x="2884488" y="4679950"/>
          <p14:tracePt t="96647" x="2938463" y="4679950"/>
          <p14:tracePt t="96663" x="2955925" y="4679950"/>
          <p14:tracePt t="96681" x="2973388" y="4687888"/>
          <p14:tracePt t="96697" x="3017838" y="4705350"/>
          <p14:tracePt t="96714" x="3044825" y="4705350"/>
          <p14:tracePt t="96749" x="3054350" y="4714875"/>
          <p14:tracePt t="96807" x="3071813" y="4714875"/>
          <p14:tracePt t="96844" x="3081338" y="4714875"/>
          <p14:tracePt t="96859" x="3081338" y="4724400"/>
          <p14:tracePt t="99219" x="3089275" y="4724400"/>
          <p14:tracePt t="99231" x="3098800" y="4724400"/>
          <p14:tracePt t="99232" x="3116263" y="4724400"/>
          <p14:tracePt t="99247" x="3133725" y="4714875"/>
          <p14:tracePt t="99264" x="3187700" y="4705350"/>
          <p14:tracePt t="99291" x="3214688" y="4705350"/>
          <p14:tracePt t="99297" x="3224213" y="4697413"/>
          <p14:tracePt t="99314" x="3251200" y="4697413"/>
          <p14:tracePt t="99332" x="3259138" y="4687888"/>
          <p14:tracePt t="99377" x="3268663" y="4687888"/>
          <p14:tracePt t="99401" x="3276600" y="4687888"/>
          <p14:tracePt t="99416" x="3357563" y="4687888"/>
          <p14:tracePt t="99416" x="3367088" y="4687888"/>
          <p14:tracePt t="99487" x="3375025" y="4687888"/>
          <p14:tracePt t="99502" x="3384550" y="4687888"/>
          <p14:tracePt t="99531" x="3402013" y="4687888"/>
          <p14:tracePt t="99549" x="3411538" y="4697413"/>
          <p14:tracePt t="99564" x="3438525" y="4697413"/>
          <p14:tracePt t="99581" x="3509963" y="4724400"/>
          <p14:tracePt t="99597" x="3527425" y="4732338"/>
          <p14:tracePt t="99597" x="3544888" y="4732338"/>
          <p14:tracePt t="99656" x="3544888" y="4741863"/>
          <p14:tracePt t="99814" x="3536950" y="4741863"/>
          <p14:tracePt t="99825" x="3527425" y="4741863"/>
          <p14:tracePt t="99850" x="3517900" y="4741863"/>
          <p14:tracePt t="99856" x="3482975" y="4732338"/>
          <p14:tracePt t="99966" x="3473450" y="4732338"/>
          <p14:tracePt t="99981" x="3455988" y="4732338"/>
          <p14:tracePt t="99999" x="3446463" y="4732338"/>
          <p14:tracePt t="100014" x="3438525" y="4732338"/>
          <p14:tracePt t="100055" x="3429000" y="4732338"/>
          <p14:tracePt t="100202" x="3438525" y="4732338"/>
          <p14:tracePt t="100213" x="3446463" y="4732338"/>
          <p14:tracePt t="100274" x="3455988" y="4732338"/>
          <p14:tracePt t="100285" x="3465513" y="4732338"/>
          <p14:tracePt t="101146" x="3473450" y="4732338"/>
          <p14:tracePt t="101153" x="3554413" y="4751388"/>
          <p14:tracePt t="101254" x="3562350" y="4751388"/>
          <p14:tracePt t="101263" x="3589338" y="4751388"/>
          <p14:tracePt t="101280" x="3598863" y="4751388"/>
          <p14:tracePt t="101364" x="3608388" y="4751388"/>
          <p14:tracePt t="101379" x="3625850" y="4751388"/>
          <p14:tracePt t="101401" x="3633788" y="4751388"/>
          <p14:tracePt t="101412" x="3643313" y="4751388"/>
          <p14:tracePt t="101461" x="3652838" y="4751388"/>
          <p14:tracePt t="101464" x="3697288" y="4751388"/>
          <p14:tracePt t="101558" x="3732213" y="4751388"/>
          <p14:tracePt t="101570" x="3768725" y="4751388"/>
          <p14:tracePt t="101582" x="3795713" y="4751388"/>
          <p14:tracePt t="101583" x="3830638" y="4751388"/>
          <p14:tracePt t="101614" x="3840163" y="4751388"/>
          <p14:tracePt t="101646" x="3848100" y="4751388"/>
          <p14:tracePt t="101741" x="3857625" y="4751388"/>
          <p14:tracePt t="101752" x="3894138" y="4751388"/>
          <p14:tracePt t="101791" x="3902075" y="4751388"/>
          <p14:tracePt t="101836" x="3902075" y="4759325"/>
          <p14:tracePt t="101915" x="3911600" y="4759325"/>
          <p14:tracePt t="103327" x="3929063" y="4759325"/>
          <p14:tracePt t="103340" x="4010025" y="4759325"/>
          <p14:tracePt t="103368" x="4251325" y="4759325"/>
          <p14:tracePt t="103497" x="4268788" y="4759325"/>
          <p14:tracePt t="103498" x="4340225" y="4768850"/>
          <p14:tracePt t="103554" x="4375150" y="4776788"/>
          <p14:tracePt t="103582" x="4384675" y="4786313"/>
          <p14:tracePt t="103607" x="4394200" y="4786313"/>
          <p14:tracePt t="103618" x="4402138" y="4786313"/>
          <p14:tracePt t="103631" x="4402138" y="4795838"/>
          <p14:tracePt t="103633" x="4438650" y="4795838"/>
          <p14:tracePt t="103678" x="4491038" y="4795838"/>
          <p14:tracePt t="103694" x="4545013" y="4795838"/>
          <p14:tracePt t="103730" x="4589463" y="4795838"/>
          <p14:tracePt t="105788" x="4598988" y="4795838"/>
          <p14:tracePt t="105791" x="4608513" y="4786313"/>
          <p14:tracePt t="105811" x="4625975" y="4786313"/>
          <p14:tracePt t="105835" x="4643438" y="4776788"/>
          <p14:tracePt t="105846" x="4687888" y="4776788"/>
          <p14:tracePt t="105864" x="4732338" y="4768850"/>
          <p14:tracePt t="105885" x="4751388" y="4768850"/>
          <p14:tracePt t="105903" x="4759325" y="4768850"/>
          <p14:tracePt t="105913" x="4768850" y="4768850"/>
          <p14:tracePt t="105930" x="4776788" y="4759325"/>
          <p14:tracePt t="105946" x="4786313" y="4759325"/>
          <p14:tracePt t="105963" x="4795838" y="4759325"/>
          <p14:tracePt t="105979" x="4813300" y="4759325"/>
          <p14:tracePt t="105997" x="4822825" y="4759325"/>
          <p14:tracePt t="106013" x="4857750" y="4759325"/>
          <p14:tracePt t="106092" x="4867275" y="4759325"/>
          <p14:tracePt t="106103" x="4875213" y="4759325"/>
          <p14:tracePt t="106139" x="4884738" y="4759325"/>
          <p14:tracePt t="106298" x="4894263" y="4759325"/>
          <p14:tracePt t="109763" x="4902200" y="4759325"/>
          <p14:tracePt t="109775" x="4938713" y="4741863"/>
          <p14:tracePt t="109786" x="5045075" y="4714875"/>
          <p14:tracePt t="109804" x="5089525" y="4705350"/>
          <p14:tracePt t="109813" x="5160963" y="4697413"/>
          <p14:tracePt t="109829" x="5259388" y="4697413"/>
          <p14:tracePt t="109846" x="5402263" y="4697413"/>
          <p14:tracePt t="109863" x="5510213" y="4687888"/>
          <p14:tracePt t="109912" x="5545138" y="4687888"/>
          <p14:tracePt t="109914" x="5572125" y="4687888"/>
          <p14:tracePt t="109929" x="5626100" y="4687888"/>
          <p14:tracePt t="109947" x="5643563" y="4687888"/>
          <p14:tracePt t="109962" x="5661025" y="4687888"/>
          <p14:tracePt t="109981" x="5688013" y="4687888"/>
          <p14:tracePt t="109996" x="5697538" y="4687888"/>
          <p14:tracePt t="110014" x="5705475" y="4687888"/>
          <p14:tracePt t="110029" x="5715000" y="4687888"/>
          <p14:tracePt t="110047" x="5724525" y="4687888"/>
          <p14:tracePt t="110090" x="5840413" y="4697413"/>
          <p14:tracePt t="110102" x="6384925" y="5018088"/>
          <p14:tracePt t="110160" x="6456363" y="5045075"/>
          <p14:tracePt t="119471" x="6429375" y="5045075"/>
          <p14:tracePt t="119486" x="6394450" y="5062538"/>
          <p14:tracePt t="119497" x="6330950" y="5108575"/>
          <p14:tracePt t="119508" x="6134100" y="5197475"/>
          <p14:tracePt t="119512" x="5875338" y="5313363"/>
          <p14:tracePt t="119528" x="5010150" y="5581650"/>
          <p14:tracePt t="119547" x="4446588" y="5786438"/>
          <p14:tracePt t="119562" x="4017963" y="6037263"/>
          <p14:tracePt t="119579" x="3027363" y="6491288"/>
          <p14:tracePt t="119595" x="2608263" y="6688138"/>
          <p14:tracePt t="119613" x="2170113" y="6848475"/>
          <p14:tracePt t="119628" x="1571625" y="6848475"/>
          <p14:tracePt t="119646" x="1384300" y="6848475"/>
          <p14:tracePt t="119662" x="1169988" y="6831013"/>
          <p14:tracePt t="119680" x="1036638" y="6732588"/>
          <p14:tracePt t="119695" x="955675" y="6643688"/>
          <p14:tracePt t="119712" x="866775" y="6527800"/>
          <p14:tracePt t="119728" x="857250" y="6518275"/>
          <p14:tracePt t="119745" x="847725" y="6500813"/>
          <p14:tracePt t="119762" x="847725" y="6491288"/>
          <p14:tracePt t="119800" x="866775" y="6491288"/>
          <p14:tracePt t="119801" x="919163" y="6491288"/>
          <p14:tracePt t="119813" x="982663" y="6491288"/>
          <p14:tracePt t="120174" x="982663" y="6473825"/>
          <p14:tracePt t="120187" x="982663" y="6446838"/>
          <p14:tracePt t="120200" x="982663" y="6411913"/>
          <p14:tracePt t="120211" x="982663" y="6357938"/>
          <p14:tracePt t="120220" x="982663" y="6323013"/>
          <p14:tracePt t="120228" x="982663" y="6269038"/>
          <p14:tracePt t="120245" x="1036638" y="6134100"/>
          <p14:tracePt t="120263" x="1133475" y="5983288"/>
          <p14:tracePt t="120279" x="1901825" y="5732463"/>
          <p14:tracePt t="120368" x="1973263" y="5732463"/>
          <p14:tracePt t="120380" x="2017713" y="5732463"/>
          <p14:tracePt t="120385" x="2108200" y="5732463"/>
          <p14:tracePt t="120395" x="2160588" y="5732463"/>
          <p14:tracePt t="120412" x="2224088" y="5732463"/>
          <p14:tracePt t="120412" x="2276475" y="5732463"/>
          <p14:tracePt t="120429" x="2303463" y="5732463"/>
          <p14:tracePt t="120463" x="2312988" y="5732463"/>
          <p14:tracePt t="120495" x="2322513" y="5732463"/>
          <p14:tracePt t="120515" x="2339975" y="5732463"/>
          <p14:tracePt t="120516" x="2366963" y="5732463"/>
          <p14:tracePt t="120529" x="2401888" y="5732463"/>
          <p14:tracePt t="120546" x="2455863" y="5732463"/>
          <p14:tracePt t="120562" x="2589213" y="5697538"/>
          <p14:tracePt t="120579" x="2643188" y="5688013"/>
          <p14:tracePt t="120595" x="2705100" y="5680075"/>
          <p14:tracePt t="120614" x="2741613" y="5680075"/>
          <p14:tracePt t="120629" x="2795588" y="5680075"/>
          <p14:tracePt t="120646" x="2894013" y="5680075"/>
          <p14:tracePt t="120662" x="2911475" y="5680075"/>
          <p14:tracePt t="120679" x="2928938" y="5680075"/>
          <p14:tracePt t="120695" x="2938463" y="5680075"/>
          <p14:tracePt t="121290" x="2938463" y="5688013"/>
          <p14:tracePt t="121314" x="2911475" y="5688013"/>
          <p14:tracePt t="121325" x="2884488" y="5688013"/>
          <p14:tracePt t="121338" x="2847975" y="5688013"/>
          <p14:tracePt t="121346" x="2616200" y="5688013"/>
          <p14:tracePt t="121368" x="2490788" y="5688013"/>
          <p14:tracePt t="121379" x="2259013" y="5688013"/>
          <p14:tracePt t="121395" x="1795463" y="5688013"/>
          <p14:tracePt t="121414" x="1374775" y="5697538"/>
          <p14:tracePt t="121446" x="1268413" y="5705475"/>
          <p14:tracePt t="121454" x="919163" y="5705475"/>
          <p14:tracePt t="121506" x="847725" y="5705475"/>
          <p14:tracePt t="121512" x="803275" y="5705475"/>
          <p14:tracePt t="121528" x="768350" y="5688013"/>
          <p14:tracePt t="121547" x="758825" y="5688013"/>
          <p14:tracePt t="121580" x="750888" y="5680075"/>
          <p14:tracePt t="121726" x="785813" y="5680075"/>
          <p14:tracePt t="121739" x="839788" y="5670550"/>
          <p14:tracePt t="121750" x="884238" y="5670550"/>
          <p14:tracePt t="121768" x="938213" y="5670550"/>
          <p14:tracePt t="121769" x="1009650" y="5670550"/>
          <p14:tracePt t="121778" x="1125538" y="5661025"/>
          <p14:tracePt t="121796" x="1303338" y="5653088"/>
          <p14:tracePt t="121812" x="1473200" y="5643563"/>
          <p14:tracePt t="121829" x="1714500" y="5643563"/>
          <p14:tracePt t="121845" x="1990725" y="5643563"/>
          <p14:tracePt t="121863" x="2152650" y="5643563"/>
          <p14:tracePt t="121878" x="2286000" y="5643563"/>
          <p14:tracePt t="121896" x="2428875" y="5643563"/>
          <p14:tracePt t="121912" x="2509838" y="5653088"/>
          <p14:tracePt t="121929" x="2741613" y="5670550"/>
          <p14:tracePt t="121945" x="2830513" y="5670550"/>
          <p14:tracePt t="121962" x="2894013" y="5680075"/>
          <p14:tracePt t="121978" x="2990850" y="5688013"/>
          <p14:tracePt t="121996" x="3062288" y="5688013"/>
          <p14:tracePt t="122012" x="3152775" y="5688013"/>
          <p14:tracePt t="122029" x="3268663" y="5688013"/>
          <p14:tracePt t="122045" x="3295650" y="5688013"/>
          <p14:tracePt t="122062" x="3322638" y="5688013"/>
          <p14:tracePt t="122078" x="3348038" y="5688013"/>
          <p14:tracePt t="122095" x="3384550" y="5688013"/>
          <p14:tracePt t="122112" x="3598863" y="5688013"/>
          <p14:tracePt t="122150" x="3643313" y="5688013"/>
          <p14:tracePt t="122152" x="3697288" y="5705475"/>
          <p14:tracePt t="122152" x="3705225" y="5741988"/>
          <p14:tracePt t="122720" x="3724275" y="5732463"/>
          <p14:tracePt t="122732" x="3741738" y="5732463"/>
          <p14:tracePt t="122745" x="3795713" y="5715000"/>
          <p14:tracePt t="122745" x="3867150" y="5705475"/>
          <p14:tracePt t="122761" x="3929063" y="5688013"/>
          <p14:tracePt t="122778" x="4054475" y="5680075"/>
          <p14:tracePt t="122797" x="4170363" y="5670550"/>
          <p14:tracePt t="122811" x="4259263" y="5670550"/>
          <p14:tracePt t="122829" x="4375150" y="5670550"/>
          <p14:tracePt t="122845" x="4402138" y="5670550"/>
          <p14:tracePt t="122862" x="4500563" y="5670550"/>
          <p14:tracePt t="122878" x="4562475" y="5670550"/>
          <p14:tracePt t="122895" x="4608513" y="5670550"/>
          <p14:tracePt t="122911" x="4652963" y="5670550"/>
          <p14:tracePt t="122929" x="4660900" y="5670550"/>
          <p14:tracePt t="122945" x="4660900" y="5680075"/>
          <p14:tracePt t="122961" x="4670425" y="5680075"/>
          <p14:tracePt t="122979" x="4679950" y="5680075"/>
          <p14:tracePt t="123025" x="4687888" y="5680075"/>
          <p14:tracePt t="123061" x="4697413" y="5680075"/>
          <p14:tracePt t="123110" x="4705350" y="5680075"/>
          <p14:tracePt t="123654" x="4714875" y="5680075"/>
          <p14:tracePt t="123667" x="4759325" y="5670550"/>
          <p14:tracePt t="123679" x="4830763" y="5661025"/>
          <p14:tracePt t="123680" x="4875213" y="5653088"/>
          <p14:tracePt t="123695" x="4919663" y="5643563"/>
          <p14:tracePt t="123712" x="5108575" y="5626100"/>
          <p14:tracePt t="123728" x="5214938" y="5616575"/>
          <p14:tracePt t="123745" x="5286375" y="5616575"/>
          <p14:tracePt t="123762" x="5491163" y="5608638"/>
          <p14:tracePt t="123779" x="5608638" y="5608638"/>
          <p14:tracePt t="123797" x="5803900" y="5616575"/>
          <p14:tracePt t="123812" x="5884863" y="5634038"/>
          <p14:tracePt t="123828" x="5991225" y="5661025"/>
          <p14:tracePt t="123845" x="6180138" y="5697538"/>
          <p14:tracePt t="123862" x="6224588" y="5705475"/>
          <p14:tracePt t="123878" x="6259513" y="5715000"/>
          <p14:tracePt t="123895" x="6269038" y="5732463"/>
          <p14:tracePt t="123911" x="6276975" y="5732463"/>
          <p14:tracePt t="124065" x="6286500" y="5741988"/>
          <p14:tracePt t="124077" x="6296025" y="5751513"/>
          <p14:tracePt t="124084" x="6303963" y="5751513"/>
          <p14:tracePt t="124094" x="6303963" y="5759450"/>
          <p14:tracePt t="124119" x="6313488" y="5759450"/>
          <p14:tracePt t="124187" x="6313488" y="5768975"/>
          <p14:tracePt t="124223" x="6323013" y="5768975"/>
          <p14:tracePt t="125168" x="6313488" y="5768975"/>
          <p14:tracePt t="125293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 idx="4294967295"/>
          </p:nvPr>
        </p:nvSpPr>
        <p:spPr>
          <a:xfrm>
            <a:off x="467544" y="228600"/>
            <a:ext cx="82296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defTabSz="877822">
              <a:defRPr sz="4200"/>
            </a:lvl1pPr>
          </a:lstStyle>
          <a:p>
            <a:pPr lvl="0">
              <a:defRPr sz="1800"/>
            </a:pPr>
            <a:r>
              <a:rPr sz="4200" dirty="0"/>
              <a:t>Complex Diseases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idx="4294967295"/>
          </p:nvPr>
        </p:nvSpPr>
        <p:spPr>
          <a:xfrm>
            <a:off x="914400" y="2362200"/>
            <a:ext cx="8229600" cy="396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533400" lvl="0" indent="-533400" defTabSz="457200">
              <a:spcBef>
                <a:spcPts val="600"/>
              </a:spcBef>
              <a:buChar char="•"/>
              <a:defRPr sz="1800"/>
            </a:pPr>
            <a:r>
              <a:rPr sz="2800" dirty="0"/>
              <a:t>Complex diseases tend to have low </a:t>
            </a:r>
            <a:r>
              <a:rPr lang="it-IT" sz="2800" dirty="0" smtClean="0">
                <a:latin typeface="Symbol" panose="05050102010706020507" pitchFamily="18" charset="2"/>
                <a:ea typeface="Symbol"/>
                <a:cs typeface="Symbol"/>
                <a:sym typeface="Symbol"/>
              </a:rPr>
              <a:t>l</a:t>
            </a:r>
            <a:endParaRPr sz="2800" dirty="0">
              <a:latin typeface="Symbol" panose="05050102010706020507" pitchFamily="18" charset="2"/>
            </a:endParaRPr>
          </a:p>
          <a:p>
            <a:pPr marL="533400" indent="-533400" defTabSz="457200">
              <a:spcBef>
                <a:spcPts val="600"/>
              </a:spcBef>
              <a:buFontTx/>
              <a:buChar char="•"/>
              <a:defRPr sz="1800"/>
            </a:pPr>
            <a:r>
              <a:rPr sz="2800" dirty="0"/>
              <a:t>Large </a:t>
            </a:r>
            <a:r>
              <a:rPr sz="2800" dirty="0" smtClean="0"/>
              <a:t> </a:t>
            </a:r>
            <a:r>
              <a:rPr lang="it-IT" sz="2800" dirty="0" smtClean="0">
                <a:latin typeface="Symbol" panose="05050102010706020507" pitchFamily="18" charset="2"/>
                <a:ea typeface="Symbol"/>
                <a:cs typeface="Symbol"/>
                <a:sym typeface="Symbol"/>
              </a:rPr>
              <a:t>l</a:t>
            </a:r>
            <a:r>
              <a:rPr lang="it-IT" sz="2800" dirty="0" smtClean="0">
                <a:latin typeface="Symbol" panose="05050102010706020507" pitchFamily="18" charset="2"/>
                <a:ea typeface="Symbol"/>
              </a:rPr>
              <a:t> </a:t>
            </a:r>
            <a:r>
              <a:rPr sz="2800" dirty="0" smtClean="0"/>
              <a:t>suggest </a:t>
            </a:r>
            <a:r>
              <a:rPr sz="2800" dirty="0"/>
              <a:t>a major disease </a:t>
            </a:r>
            <a:r>
              <a:rPr sz="2800" dirty="0" smtClean="0"/>
              <a:t>gene </a:t>
            </a:r>
            <a:endParaRPr sz="2800" dirty="0"/>
          </a:p>
          <a:p>
            <a:pPr marL="533400" indent="-533400" defTabSz="457200">
              <a:spcBef>
                <a:spcPts val="600"/>
              </a:spcBef>
              <a:buFontTx/>
              <a:buChar char="•"/>
              <a:defRPr sz="1800"/>
            </a:pPr>
            <a:r>
              <a:rPr sz="2800" dirty="0"/>
              <a:t>Small </a:t>
            </a:r>
            <a:r>
              <a:rPr lang="it-IT" sz="2800" dirty="0" smtClean="0">
                <a:latin typeface="Symbol" panose="05050102010706020507" pitchFamily="18" charset="2"/>
                <a:ea typeface="Symbol"/>
                <a:cs typeface="Symbol"/>
                <a:sym typeface="Symbol"/>
              </a:rPr>
              <a:t>l</a:t>
            </a:r>
            <a:r>
              <a:rPr lang="it-IT" sz="2800" dirty="0" smtClean="0">
                <a:latin typeface="Symbol" panose="05050102010706020507" pitchFamily="18" charset="2"/>
                <a:ea typeface="Symbol"/>
              </a:rPr>
              <a:t> </a:t>
            </a:r>
            <a:r>
              <a:rPr sz="2800" dirty="0" smtClean="0"/>
              <a:t>may </a:t>
            </a:r>
            <a:r>
              <a:rPr sz="2800" dirty="0"/>
              <a:t>indicate many genes, each contributing a small </a:t>
            </a:r>
            <a:r>
              <a:rPr sz="2800" dirty="0" smtClean="0"/>
              <a:t>effect</a:t>
            </a:r>
            <a:endParaRPr lang="it-IT" sz="2800" dirty="0" smtClean="0"/>
          </a:p>
          <a:p>
            <a:pPr marL="533400" indent="-533400" defTabSz="457200">
              <a:spcBef>
                <a:spcPts val="600"/>
              </a:spcBef>
              <a:buFontTx/>
              <a:buChar char="•"/>
              <a:defRPr sz="1800"/>
            </a:pPr>
            <a:endParaRPr sz="2800" dirty="0"/>
          </a:p>
          <a:p>
            <a:pPr marL="0" lvl="1" indent="457200" defTabSz="457200">
              <a:spcBef>
                <a:spcPts val="500"/>
              </a:spcBef>
              <a:buSzTx/>
              <a:buNone/>
              <a:defRPr sz="1800"/>
            </a:pPr>
            <a:r>
              <a:rPr lang="it-IT" sz="2400" dirty="0" smtClean="0">
                <a:latin typeface="Symbol" panose="05050102010706020507" pitchFamily="18" charset="2"/>
                <a:ea typeface="Symbol"/>
                <a:cs typeface="Symbol"/>
                <a:sym typeface="Symbol"/>
              </a:rPr>
              <a:t>l</a:t>
            </a:r>
            <a:r>
              <a:rPr sz="2400" baseline="-25000" dirty="0" smtClean="0"/>
              <a:t>s</a:t>
            </a:r>
            <a:r>
              <a:rPr sz="2400" dirty="0" smtClean="0"/>
              <a:t> </a:t>
            </a:r>
            <a:r>
              <a:rPr sz="2400" dirty="0"/>
              <a:t>= 500 Cystic Fibrosis</a:t>
            </a:r>
          </a:p>
          <a:p>
            <a:pPr marL="0" lvl="1" indent="457200" defTabSz="457200">
              <a:spcBef>
                <a:spcPts val="500"/>
              </a:spcBef>
              <a:buSzTx/>
              <a:buNone/>
              <a:defRPr sz="1800"/>
            </a:pPr>
            <a:r>
              <a:rPr lang="it-IT" sz="2400" dirty="0" smtClean="0">
                <a:latin typeface="Symbol" panose="05050102010706020507" pitchFamily="18" charset="2"/>
                <a:ea typeface="Symbol"/>
                <a:cs typeface="Symbol"/>
                <a:sym typeface="Symbol"/>
              </a:rPr>
              <a:t>l</a:t>
            </a:r>
            <a:r>
              <a:rPr sz="2400" baseline="-25000" dirty="0" smtClean="0"/>
              <a:t>s</a:t>
            </a:r>
            <a:r>
              <a:rPr sz="2400" dirty="0" smtClean="0"/>
              <a:t> </a:t>
            </a:r>
            <a:r>
              <a:rPr sz="2400" dirty="0"/>
              <a:t>= 15 Type I Diabetes</a:t>
            </a:r>
          </a:p>
          <a:p>
            <a:pPr marL="0" lvl="1" indent="457200" defTabSz="457200">
              <a:spcBef>
                <a:spcPts val="500"/>
              </a:spcBef>
              <a:buSzTx/>
              <a:buNone/>
              <a:defRPr sz="1800"/>
            </a:pPr>
            <a:r>
              <a:rPr lang="it-IT" sz="2400" dirty="0" smtClean="0">
                <a:latin typeface="Symbol" panose="05050102010706020507" pitchFamily="18" charset="2"/>
                <a:ea typeface="Symbol"/>
                <a:cs typeface="Symbol"/>
                <a:sym typeface="Symbol"/>
              </a:rPr>
              <a:t>l</a:t>
            </a:r>
            <a:r>
              <a:rPr sz="2400" baseline="-25000" dirty="0" smtClean="0"/>
              <a:t>s</a:t>
            </a:r>
            <a:r>
              <a:rPr sz="2400" dirty="0" smtClean="0"/>
              <a:t> </a:t>
            </a:r>
            <a:r>
              <a:rPr sz="2400" dirty="0"/>
              <a:t>= 1 – 4 Hypertension</a:t>
            </a:r>
          </a:p>
        </p:txBody>
      </p:sp>
      <p:grpSp>
        <p:nvGrpSpPr>
          <p:cNvPr id="148" name="Group 148"/>
          <p:cNvGrpSpPr/>
          <p:nvPr/>
        </p:nvGrpSpPr>
        <p:grpSpPr>
          <a:xfrm>
            <a:off x="457200" y="1143000"/>
            <a:ext cx="8382000" cy="904875"/>
            <a:chOff x="0" y="0"/>
            <a:chExt cx="8382000" cy="904875"/>
          </a:xfrm>
        </p:grpSpPr>
        <p:sp>
          <p:nvSpPr>
            <p:cNvPr id="146" name="Shape 146"/>
            <p:cNvSpPr/>
            <p:nvPr/>
          </p:nvSpPr>
          <p:spPr>
            <a:xfrm>
              <a:off x="0" y="0"/>
              <a:ext cx="8382000" cy="90487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47" name="image14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8382000" cy="904875"/>
            </a:xfrm>
            <a:prstGeom prst="rect">
              <a:avLst/>
            </a:prstGeom>
            <a:ln w="28575" cap="flat">
              <a:solidFill>
                <a:srgbClr val="FF0000"/>
              </a:solidFill>
              <a:prstDash val="solid"/>
              <a:miter lim="800000"/>
            </a:ln>
            <a:effectLst/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54471"/>
      </p:ext>
    </p:extLst>
  </p:cSld>
  <p:clrMapOvr>
    <a:masterClrMapping/>
  </p:clrMapOvr>
  <p:transition spd="med" advTm="896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1|2.1|15.6|2.3|13.3|4.9|9.9|1.1|1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|2.1|4.5|8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7|5.1|9.9|0.6|10.7|0.8|24.3|24.4|1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2|0.3|0.2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0.2|5.3|19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39.9|22.2|3.9|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9.5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1295</Words>
  <Application>Microsoft Office PowerPoint</Application>
  <PresentationFormat>Presentazione su schermo (4:3)</PresentationFormat>
  <Paragraphs>233</Paragraphs>
  <Slides>19</Slides>
  <Notes>6</Notes>
  <HiddenSlides>0</HiddenSlides>
  <MMClips>19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Complex Diseases</vt:lpstr>
      <vt:lpstr>Complex Diseases</vt:lpstr>
      <vt:lpstr>Presentazione standard di PowerPoint</vt:lpstr>
      <vt:lpstr>Penetrance</vt:lpstr>
      <vt:lpstr>Complex Diseases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HP</dc:creator>
  <cp:lastModifiedBy>HP</cp:lastModifiedBy>
  <cp:revision>56</cp:revision>
  <dcterms:created xsi:type="dcterms:W3CDTF">2020-03-25T17:33:42Z</dcterms:created>
  <dcterms:modified xsi:type="dcterms:W3CDTF">2020-03-30T18:15:59Z</dcterms:modified>
</cp:coreProperties>
</file>