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8" r:id="rId11"/>
    <p:sldId id="269" r:id="rId12"/>
    <p:sldId id="270" r:id="rId13"/>
    <p:sldId id="271" r:id="rId14"/>
    <p:sldId id="285" r:id="rId15"/>
    <p:sldId id="273" r:id="rId16"/>
    <p:sldId id="282" r:id="rId17"/>
    <p:sldId id="275" r:id="rId18"/>
    <p:sldId id="283" r:id="rId19"/>
    <p:sldId id="277" r:id="rId20"/>
    <p:sldId id="279" r:id="rId21"/>
    <p:sldId id="280" r:id="rId22"/>
    <p:sldId id="272" r:id="rId23"/>
    <p:sldId id="274" r:id="rId24"/>
    <p:sldId id="281" r:id="rId2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-1002" y="3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983D5-7CAE-4C4C-9507-11153FB9495D}" type="datetimeFigureOut">
              <a:rPr lang="it-IT" smtClean="0"/>
              <a:t>18/05/2020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034BA-A852-44B1-AC03-CF2F7BD4C3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2392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983D5-7CAE-4C4C-9507-11153FB9495D}" type="datetimeFigureOut">
              <a:rPr lang="it-IT" smtClean="0"/>
              <a:t>18/05/2020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034BA-A852-44B1-AC03-CF2F7BD4C3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4495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983D5-7CAE-4C4C-9507-11153FB9495D}" type="datetimeFigureOut">
              <a:rPr lang="it-IT" smtClean="0"/>
              <a:t>18/05/2020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034BA-A852-44B1-AC03-CF2F7BD4C3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61861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0"/>
          </a:xfrm>
          <a:prstGeom prst="rect">
            <a:avLst/>
          </a:prstGeom>
        </p:spPr>
        <p:txBody>
          <a:bodyPr lIns="45718" tIns="45718" rIns="45718" bIns="45718" anchor="t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078122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983D5-7CAE-4C4C-9507-11153FB9495D}" type="datetimeFigureOut">
              <a:rPr lang="it-IT" smtClean="0"/>
              <a:t>18/05/2020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034BA-A852-44B1-AC03-CF2F7BD4C3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3794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983D5-7CAE-4C4C-9507-11153FB9495D}" type="datetimeFigureOut">
              <a:rPr lang="it-IT" smtClean="0"/>
              <a:t>18/05/2020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034BA-A852-44B1-AC03-CF2F7BD4C3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1907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983D5-7CAE-4C4C-9507-11153FB9495D}" type="datetimeFigureOut">
              <a:rPr lang="it-IT" smtClean="0"/>
              <a:t>18/05/2020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034BA-A852-44B1-AC03-CF2F7BD4C3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2584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983D5-7CAE-4C4C-9507-11153FB9495D}" type="datetimeFigureOut">
              <a:rPr lang="it-IT" smtClean="0"/>
              <a:t>18/05/2020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034BA-A852-44B1-AC03-CF2F7BD4C3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3584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983D5-7CAE-4C4C-9507-11153FB9495D}" type="datetimeFigureOut">
              <a:rPr lang="it-IT" smtClean="0"/>
              <a:t>18/05/2020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034BA-A852-44B1-AC03-CF2F7BD4C3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2440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983D5-7CAE-4C4C-9507-11153FB9495D}" type="datetimeFigureOut">
              <a:rPr lang="it-IT" smtClean="0"/>
              <a:t>18/05/2020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034BA-A852-44B1-AC03-CF2F7BD4C3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76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983D5-7CAE-4C4C-9507-11153FB9495D}" type="datetimeFigureOut">
              <a:rPr lang="it-IT" smtClean="0"/>
              <a:t>18/05/2020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034BA-A852-44B1-AC03-CF2F7BD4C3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7845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983D5-7CAE-4C4C-9507-11153FB9495D}" type="datetimeFigureOut">
              <a:rPr lang="it-IT" smtClean="0"/>
              <a:t>18/05/2020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034BA-A852-44B1-AC03-CF2F7BD4C3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3492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C983D5-7CAE-4C4C-9507-11153FB9495D}" type="datetimeFigureOut">
              <a:rPr lang="it-IT" smtClean="0"/>
              <a:t>18/05/2020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4034BA-A852-44B1-AC03-CF2F7BD4C3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7753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1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6.pn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1.pn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1.pn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6.pn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6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.png"/><Relationship Id="rId4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4" name="Group 344"/>
          <p:cNvGrpSpPr/>
          <p:nvPr/>
        </p:nvGrpSpPr>
        <p:grpSpPr>
          <a:xfrm>
            <a:off x="1295400" y="1752600"/>
            <a:ext cx="6400800" cy="3429000"/>
            <a:chOff x="0" y="0"/>
            <a:chExt cx="6400800" cy="3429000"/>
          </a:xfrm>
        </p:grpSpPr>
        <p:sp>
          <p:nvSpPr>
            <p:cNvPr id="342" name="Shape 342"/>
            <p:cNvSpPr/>
            <p:nvPr/>
          </p:nvSpPr>
          <p:spPr>
            <a:xfrm>
              <a:off x="0" y="0"/>
              <a:ext cx="6400800" cy="34290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33CCCC"/>
                </a:gs>
              </a:gsLst>
              <a:lin ang="10800000" scaled="0"/>
            </a:gradFill>
            <a:ln w="381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2400">
                  <a:effectLst>
                    <a:outerShdw blurRad="12700" dist="25400" dir="2700000" rotWithShape="0">
                      <a:srgbClr val="DDDDDD"/>
                    </a:outerShdw>
                  </a:effectLst>
                  <a:latin typeface="Comic Sans MS Bold"/>
                  <a:ea typeface="Comic Sans MS Bold"/>
                  <a:cs typeface="Comic Sans MS Bold"/>
                  <a:sym typeface="Comic Sans MS Bold"/>
                </a:defRPr>
              </a:pPr>
              <a:endParaRPr/>
            </a:p>
          </p:txBody>
        </p:sp>
        <p:sp>
          <p:nvSpPr>
            <p:cNvPr id="343" name="Shape 343"/>
            <p:cNvSpPr/>
            <p:nvPr/>
          </p:nvSpPr>
          <p:spPr>
            <a:xfrm>
              <a:off x="2163337" y="1504950"/>
              <a:ext cx="2074120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algn="ctr">
                <a:defRPr sz="2400">
                  <a:effectLst>
                    <a:outerShdw blurRad="12700" dist="25400" dir="2700000" rotWithShape="0">
                      <a:srgbClr val="DDDDDD"/>
                    </a:outerShdw>
                  </a:effectLst>
                  <a:latin typeface="Comic Sans MS Bold"/>
                  <a:ea typeface="Comic Sans MS Bold"/>
                  <a:cs typeface="Comic Sans MS Bold"/>
                  <a:sym typeface="Comic Sans MS Bold"/>
                </a:defRPr>
              </a:lvl1pPr>
            </a:lstStyle>
            <a:p>
              <a:pPr lvl="0">
                <a:defRPr sz="1800">
                  <a:effectLst/>
                </a:defRPr>
              </a:pPr>
              <a:r>
                <a:rPr sz="2400">
                  <a:effectLst>
                    <a:outerShdw blurRad="12700" dist="25400" dir="2700000" rotWithShape="0">
                      <a:srgbClr val="DDDDDD"/>
                    </a:outerShdw>
                  </a:effectLst>
                </a:rPr>
                <a:t>Breast cancer</a:t>
              </a:r>
            </a:p>
          </p:txBody>
        </p:sp>
      </p:grpSp>
      <p:sp>
        <p:nvSpPr>
          <p:cNvPr id="345" name="Shape 345"/>
          <p:cNvSpPr/>
          <p:nvPr/>
        </p:nvSpPr>
        <p:spPr>
          <a:xfrm rot="10800000">
            <a:off x="1547809" y="3644899"/>
            <a:ext cx="6134107" cy="533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FFCC00"/>
              </a:gs>
              <a:gs pos="100000">
                <a:srgbClr val="FFFFFF"/>
              </a:gs>
            </a:gsLst>
            <a:lin ang="10800000"/>
          </a:gradFill>
          <a:ln w="19050">
            <a:solidFill/>
            <a:round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46" name="Shape 346"/>
          <p:cNvSpPr/>
          <p:nvPr/>
        </p:nvSpPr>
        <p:spPr>
          <a:xfrm rot="5400000" flipH="1">
            <a:off x="4199730" y="1003328"/>
            <a:ext cx="533404" cy="61547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FFCC00"/>
              </a:gs>
            </a:gsLst>
            <a:lin ang="10800000"/>
          </a:gradFill>
          <a:ln w="19050">
            <a:solidFill/>
            <a:round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47" name="Shape 347"/>
          <p:cNvSpPr/>
          <p:nvPr/>
        </p:nvSpPr>
        <p:spPr>
          <a:xfrm>
            <a:off x="5825304" y="3636993"/>
            <a:ext cx="1551034" cy="436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6798" tIns="46798" rIns="46798" bIns="46798" anchor="ctr">
            <a:spAutoFit/>
          </a:bodyPr>
          <a:lstStyle/>
          <a:p>
            <a:pPr lvl="0" algn="ctr"/>
            <a:r>
              <a:rPr sz="19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1900">
                <a:solidFill>
                  <a:srgbClr val="18525C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latin typeface="Comic Sans MS Bold"/>
                <a:ea typeface="Comic Sans MS Bold"/>
                <a:cs typeface="Comic Sans MS Bold"/>
                <a:sym typeface="Comic Sans MS Bold"/>
              </a:rPr>
              <a:t>environment</a:t>
            </a:r>
          </a:p>
        </p:txBody>
      </p:sp>
      <p:sp>
        <p:nvSpPr>
          <p:cNvPr id="348" name="Shape 348"/>
          <p:cNvSpPr/>
          <p:nvPr/>
        </p:nvSpPr>
        <p:spPr>
          <a:xfrm>
            <a:off x="1592712" y="3859243"/>
            <a:ext cx="781729" cy="4491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6798" tIns="46798" rIns="46798" bIns="46798" anchor="ctr">
            <a:spAutoFit/>
          </a:bodyPr>
          <a:lstStyle>
            <a:lvl1pPr algn="ctr">
              <a:defRPr sz="2000">
                <a:solidFill>
                  <a:srgbClr val="18525C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2000">
                <a:solidFill>
                  <a:srgbClr val="18525C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</a:rPr>
              <a:t>genes</a:t>
            </a:r>
          </a:p>
        </p:txBody>
      </p:sp>
      <p:sp>
        <p:nvSpPr>
          <p:cNvPr id="349" name="Shape 349"/>
          <p:cNvSpPr/>
          <p:nvPr/>
        </p:nvSpPr>
        <p:spPr>
          <a:xfrm>
            <a:off x="1447800" y="4800600"/>
            <a:ext cx="6096001" cy="0"/>
          </a:xfrm>
          <a:prstGeom prst="line">
            <a:avLst/>
          </a:prstGeom>
          <a:ln w="38100">
            <a:solidFill/>
            <a:round/>
            <a:headEnd type="triangle"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350" name="Shape 350"/>
          <p:cNvSpPr/>
          <p:nvPr/>
        </p:nvSpPr>
        <p:spPr>
          <a:xfrm>
            <a:off x="3368221" y="4422804"/>
            <a:ext cx="1907489" cy="4491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6798" tIns="46798" rIns="46798" bIns="46798" anchor="ctr">
            <a:spAutoFit/>
          </a:bodyPr>
          <a:lstStyle>
            <a:lvl1pPr algn="ctr">
              <a:defRPr sz="2000">
                <a:solidFill>
                  <a:srgbClr val="18525C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2000">
                <a:solidFill>
                  <a:srgbClr val="18525C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</a:rPr>
              <a:t>modifier genes</a:t>
            </a:r>
          </a:p>
        </p:txBody>
      </p:sp>
      <p:sp>
        <p:nvSpPr>
          <p:cNvPr id="351" name="Shape 351"/>
          <p:cNvSpPr/>
          <p:nvPr/>
        </p:nvSpPr>
        <p:spPr>
          <a:xfrm>
            <a:off x="1371455" y="1752558"/>
            <a:ext cx="3733710" cy="10668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8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28575">
            <a:solidFill>
              <a:srgbClr val="FF9900"/>
            </a:solidFill>
            <a:round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52" name="Shape 352"/>
          <p:cNvSpPr/>
          <p:nvPr/>
        </p:nvSpPr>
        <p:spPr>
          <a:xfrm>
            <a:off x="1676400" y="2133599"/>
            <a:ext cx="2743200" cy="510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>
              <a:spcBef>
                <a:spcPts val="1400"/>
              </a:spcBef>
            </a:pPr>
            <a:r>
              <a:rPr sz="2400">
                <a:latin typeface="Comic Sans MS Bold"/>
                <a:ea typeface="Comic Sans MS Bold"/>
                <a:cs typeface="Comic Sans MS Bold"/>
                <a:sym typeface="Comic Sans MS Bold"/>
              </a:rPr>
              <a:t>C</a:t>
            </a:r>
            <a:r>
              <a:rPr sz="2400">
                <a:effectLst>
                  <a:outerShdw blurRad="12700" dist="25400" dir="2700000" rotWithShape="0">
                    <a:srgbClr val="DDDDDD"/>
                  </a:outerShdw>
                </a:effectLst>
                <a:latin typeface="Comic Sans MS Bold"/>
                <a:ea typeface="Comic Sans MS Bold"/>
                <a:cs typeface="Comic Sans MS Bold"/>
                <a:sym typeface="Comic Sans MS Bold"/>
              </a:rPr>
              <a:t>olorectal cancer</a:t>
            </a:r>
          </a:p>
        </p:txBody>
      </p:sp>
      <p:sp>
        <p:nvSpPr>
          <p:cNvPr id="353" name="Shape 353"/>
          <p:cNvSpPr/>
          <p:nvPr/>
        </p:nvSpPr>
        <p:spPr>
          <a:xfrm>
            <a:off x="2438250" y="2971758"/>
            <a:ext cx="3886106" cy="10668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8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28575">
            <a:solidFill>
              <a:srgbClr val="FF9900"/>
            </a:solidFill>
            <a:round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54" name="Shape 354"/>
          <p:cNvSpPr/>
          <p:nvPr/>
        </p:nvSpPr>
        <p:spPr>
          <a:xfrm>
            <a:off x="5029200" y="2514599"/>
            <a:ext cx="1522469" cy="510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400">
                <a:effectLst>
                  <a:outerShdw blurRad="12700" dist="25400" dir="2700000" rotWithShape="0">
                    <a:srgbClr val="DDDDDD"/>
                  </a:outerShdw>
                </a:effectLst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>
                <a:effectLst/>
              </a:defRPr>
            </a:pPr>
            <a:r>
              <a:rPr sz="2400">
                <a:effectLst>
                  <a:outerShdw blurRad="12700" dist="25400" dir="2700000" rotWithShape="0">
                    <a:srgbClr val="DDDDDD"/>
                  </a:outerShdw>
                </a:effectLst>
              </a:rPr>
              <a:t>Melanoma</a:t>
            </a:r>
          </a:p>
        </p:txBody>
      </p:sp>
      <p:sp>
        <p:nvSpPr>
          <p:cNvPr id="355" name="Shape 355"/>
          <p:cNvSpPr/>
          <p:nvPr/>
        </p:nvSpPr>
        <p:spPr>
          <a:xfrm>
            <a:off x="3962259" y="2209758"/>
            <a:ext cx="3657510" cy="10668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8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28575">
            <a:solidFill>
              <a:srgbClr val="FF9900"/>
            </a:solidFill>
            <a:round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56" name="Shape 356"/>
          <p:cNvSpPr/>
          <p:nvPr/>
        </p:nvSpPr>
        <p:spPr>
          <a:xfrm>
            <a:off x="3276488" y="3868706"/>
            <a:ext cx="2879802" cy="782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8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19050">
            <a:solidFill>
              <a:srgbClr val="FF6600"/>
            </a:solidFill>
            <a:round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57" name="Shape 357"/>
          <p:cNvSpPr/>
          <p:nvPr/>
        </p:nvSpPr>
        <p:spPr>
          <a:xfrm>
            <a:off x="3419475" y="4005262"/>
            <a:ext cx="2879725" cy="510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>
              <a:spcBef>
                <a:spcPts val="1400"/>
              </a:spcBef>
            </a:pPr>
            <a:r>
              <a:rPr sz="2400">
                <a:latin typeface="Comic Sans MS"/>
                <a:ea typeface="Comic Sans MS"/>
                <a:cs typeface="Comic Sans MS"/>
                <a:sym typeface="Comic Sans MS"/>
              </a:rPr>
              <a:t>G</a:t>
            </a:r>
            <a:r>
              <a:rPr sz="2400">
                <a:latin typeface="Comic Sans MS Bold"/>
                <a:ea typeface="Comic Sans MS Bold"/>
                <a:cs typeface="Comic Sans MS Bold"/>
                <a:sym typeface="Comic Sans MS Bold"/>
              </a:rPr>
              <a:t>astric cancer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983418"/>
      </p:ext>
    </p:extLst>
  </p:cSld>
  <p:clrMapOvr>
    <a:masterClrMapping/>
  </p:clrMapOvr>
  <p:transition advTm="15698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/>
          <p:nvPr/>
        </p:nvSpPr>
        <p:spPr>
          <a:xfrm>
            <a:off x="1835150" y="115885"/>
            <a:ext cx="1905000" cy="430887"/>
          </a:xfrm>
          <a:prstGeom prst="rect">
            <a:avLst/>
          </a:prstGeom>
          <a:solidFill>
            <a:srgbClr val="FFFFCC"/>
          </a:solidFill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1600"/>
              </a:spcBef>
              <a:defRPr sz="2800"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 algn="ctr">
              <a:defRPr sz="1800"/>
            </a:pPr>
            <a:r>
              <a:rPr sz="2800"/>
              <a:t>Melanoma</a:t>
            </a:r>
          </a:p>
        </p:txBody>
      </p:sp>
      <p:sp>
        <p:nvSpPr>
          <p:cNvPr id="293" name="Shape 293"/>
          <p:cNvSpPr/>
          <p:nvPr/>
        </p:nvSpPr>
        <p:spPr>
          <a:xfrm>
            <a:off x="323850" y="981074"/>
            <a:ext cx="8434388" cy="3039294"/>
          </a:xfrm>
          <a:prstGeom prst="rect">
            <a:avLst/>
          </a:prstGeom>
          <a:solidFill>
            <a:srgbClr val="FFFFFF"/>
          </a:solidFill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lvl="0">
              <a:spcBef>
                <a:spcPts val="900"/>
              </a:spcBef>
            </a:pPr>
            <a:r>
              <a:rPr sz="1700" dirty="0">
                <a:latin typeface="Comic Sans MS"/>
                <a:ea typeface="Comic Sans MS"/>
                <a:cs typeface="Comic Sans MS"/>
                <a:sym typeface="Comic Sans MS"/>
              </a:rPr>
              <a:t>Melanoma are hereditary in 10% of cases</a:t>
            </a:r>
            <a:r>
              <a:rPr sz="1600" dirty="0">
                <a:latin typeface="Comic Sans MS"/>
                <a:ea typeface="Comic Sans MS"/>
                <a:cs typeface="Comic Sans MS"/>
                <a:sym typeface="Comic Sans MS"/>
              </a:rPr>
              <a:t>: </a:t>
            </a:r>
            <a:endParaRPr lang="it-IT" sz="1600" dirty="0" smtClean="0"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>
              <a:spcBef>
                <a:spcPts val="900"/>
              </a:spcBef>
            </a:pPr>
            <a:r>
              <a:rPr sz="1600" dirty="0" smtClean="0">
                <a:latin typeface="Comic Sans MS"/>
                <a:ea typeface="Comic Sans MS"/>
                <a:cs typeface="Comic Sans MS"/>
                <a:sym typeface="Comic Sans MS"/>
              </a:rPr>
              <a:t>a</a:t>
            </a:r>
            <a:r>
              <a:rPr sz="1600" dirty="0">
                <a:latin typeface="Comic Sans MS"/>
                <a:ea typeface="Comic Sans MS"/>
                <a:cs typeface="Comic Sans MS"/>
                <a:sym typeface="Comic Sans MS"/>
              </a:rPr>
              <a:t>) several melanomas in different generations, </a:t>
            </a:r>
            <a:endParaRPr lang="it-IT" sz="1600" dirty="0" smtClean="0"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>
              <a:spcBef>
                <a:spcPts val="900"/>
              </a:spcBef>
            </a:pPr>
            <a:r>
              <a:rPr sz="1600" dirty="0" smtClean="0">
                <a:latin typeface="Comic Sans MS"/>
                <a:ea typeface="Comic Sans MS"/>
                <a:cs typeface="Comic Sans MS"/>
                <a:sym typeface="Comic Sans MS"/>
              </a:rPr>
              <a:t>b</a:t>
            </a:r>
            <a:r>
              <a:rPr sz="1600" dirty="0">
                <a:latin typeface="Comic Sans MS"/>
                <a:ea typeface="Comic Sans MS"/>
                <a:cs typeface="Comic Sans MS"/>
                <a:sym typeface="Comic Sans MS"/>
              </a:rPr>
              <a:t>) multiple primary melanomas in one subject, </a:t>
            </a:r>
            <a:endParaRPr lang="it-IT" sz="1600" dirty="0" smtClean="0"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>
              <a:spcBef>
                <a:spcPts val="900"/>
              </a:spcBef>
            </a:pPr>
            <a:r>
              <a:rPr sz="1600" dirty="0" smtClean="0">
                <a:latin typeface="Comic Sans MS"/>
                <a:ea typeface="Comic Sans MS"/>
                <a:cs typeface="Comic Sans MS"/>
                <a:sym typeface="Comic Sans MS"/>
              </a:rPr>
              <a:t>c</a:t>
            </a:r>
            <a:r>
              <a:rPr sz="1600" dirty="0">
                <a:latin typeface="Comic Sans MS"/>
                <a:ea typeface="Comic Sans MS"/>
                <a:cs typeface="Comic Sans MS"/>
                <a:sym typeface="Comic Sans MS"/>
              </a:rPr>
              <a:t>) early onset of the </a:t>
            </a:r>
            <a:r>
              <a:rPr sz="1600" dirty="0" smtClean="0">
                <a:latin typeface="Comic Sans MS"/>
                <a:ea typeface="Comic Sans MS"/>
                <a:cs typeface="Comic Sans MS"/>
                <a:sym typeface="Comic Sans MS"/>
              </a:rPr>
              <a:t>disease</a:t>
            </a:r>
            <a:endParaRPr lang="it-IT" sz="1600" dirty="0" smtClean="0"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>
              <a:spcBef>
                <a:spcPts val="900"/>
              </a:spcBef>
            </a:pPr>
            <a:endParaRPr sz="16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>
              <a:spcBef>
                <a:spcPts val="900"/>
              </a:spcBef>
            </a:pPr>
            <a:r>
              <a:rPr sz="1600" dirty="0" err="1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Autosomic</a:t>
            </a:r>
            <a:r>
              <a:rPr sz="1600" dirty="0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 dominant</a:t>
            </a:r>
            <a:r>
              <a:rPr sz="1600" dirty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 </a:t>
            </a:r>
            <a:r>
              <a:rPr sz="1600" dirty="0">
                <a:latin typeface="Comic Sans MS"/>
                <a:ea typeface="Comic Sans MS"/>
                <a:cs typeface="Comic Sans MS"/>
                <a:sym typeface="Comic Sans MS"/>
              </a:rPr>
              <a:t>condition in linkage with loci on </a:t>
            </a:r>
            <a:r>
              <a:rPr sz="1600" dirty="0" smtClean="0">
                <a:latin typeface="Comic Sans MS"/>
                <a:ea typeface="Comic Sans MS"/>
                <a:cs typeface="Comic Sans MS"/>
                <a:sym typeface="Comic Sans MS"/>
              </a:rPr>
              <a:t>9p21</a:t>
            </a:r>
            <a:endParaRPr lang="it-IT" sz="1600" dirty="0" smtClean="0"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>
              <a:spcBef>
                <a:spcPts val="900"/>
              </a:spcBef>
            </a:pPr>
            <a:endParaRPr sz="16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>
              <a:spcBef>
                <a:spcPts val="900"/>
              </a:spcBef>
            </a:pPr>
            <a:r>
              <a:rPr sz="1600" dirty="0">
                <a:latin typeface="Comic Sans MS"/>
                <a:ea typeface="Comic Sans MS"/>
                <a:cs typeface="Comic Sans MS"/>
                <a:sym typeface="Comic Sans MS"/>
              </a:rPr>
              <a:t>Linkage analysis </a:t>
            </a:r>
            <a:r>
              <a:rPr sz="1600" dirty="0" smtClean="0">
                <a:latin typeface="Comic Sans MS"/>
                <a:ea typeface="Comic Sans MS"/>
                <a:cs typeface="Comic Sans MS"/>
                <a:sym typeface="Comic Sans MS"/>
              </a:rPr>
              <a:t>identified </a:t>
            </a:r>
            <a:r>
              <a:rPr sz="1600" dirty="0">
                <a:latin typeface="Comic Sans MS Bold"/>
                <a:ea typeface="Comic Sans MS Bold"/>
                <a:cs typeface="Comic Sans MS Bold"/>
                <a:sym typeface="Comic Sans MS Bold"/>
              </a:rPr>
              <a:t>CDKN2A</a:t>
            </a:r>
            <a:r>
              <a:rPr sz="1600" dirty="0">
                <a:latin typeface="Comic Sans MS"/>
                <a:ea typeface="Comic Sans MS"/>
                <a:cs typeface="Comic Sans MS"/>
                <a:sym typeface="Comic Sans MS"/>
              </a:rPr>
              <a:t> mutations (9p21) in association with hereditary melanoma in 1997</a:t>
            </a:r>
          </a:p>
        </p:txBody>
      </p:sp>
      <p:pic>
        <p:nvPicPr>
          <p:cNvPr id="294" name="image39.png" descr="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46725" y="381000"/>
            <a:ext cx="2859091" cy="1895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image41.png" descr="image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23850" y="4477494"/>
            <a:ext cx="5461483" cy="2058173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Shape 297"/>
          <p:cNvSpPr/>
          <p:nvPr/>
        </p:nvSpPr>
        <p:spPr>
          <a:xfrm>
            <a:off x="6002375" y="4477494"/>
            <a:ext cx="3563938" cy="1200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/>
            <a:r>
              <a:rPr dirty="0" smtClean="0">
                <a:latin typeface="Comic Sans MS Bold"/>
                <a:ea typeface="Comic Sans MS Bold"/>
                <a:cs typeface="Comic Sans MS Bold"/>
                <a:sym typeface="Comic Sans MS Bold"/>
              </a:rPr>
              <a:t>CDK</a:t>
            </a:r>
            <a:r>
              <a:rPr lang="it-IT" dirty="0">
                <a:latin typeface="Comic Sans MS Bold"/>
                <a:ea typeface="Comic Sans MS Bold"/>
                <a:cs typeface="Comic Sans MS Bold"/>
                <a:sym typeface="Comic Sans MS Bold"/>
              </a:rPr>
              <a:t>N</a:t>
            </a:r>
            <a:r>
              <a:rPr dirty="0" smtClean="0">
                <a:latin typeface="Comic Sans MS Bold"/>
                <a:ea typeface="Comic Sans MS Bold"/>
                <a:cs typeface="Comic Sans MS Bold"/>
                <a:sym typeface="Comic Sans MS Bold"/>
              </a:rPr>
              <a:t>2A</a:t>
            </a:r>
            <a:r>
              <a:rPr dirty="0" smtClean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dirty="0">
                <a:latin typeface="Comic Sans MS"/>
                <a:ea typeface="Comic Sans MS"/>
                <a:cs typeface="Comic Sans MS"/>
                <a:sym typeface="Comic Sans MS"/>
              </a:rPr>
              <a:t>is composed </a:t>
            </a:r>
            <a:endParaRPr lang="it-IT" dirty="0" smtClean="0"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/>
            <a:r>
              <a:rPr dirty="0" smtClean="0">
                <a:latin typeface="Comic Sans MS"/>
                <a:ea typeface="Comic Sans MS"/>
                <a:cs typeface="Comic Sans MS"/>
                <a:sym typeface="Comic Sans MS"/>
              </a:rPr>
              <a:t>of </a:t>
            </a:r>
            <a:r>
              <a:rPr dirty="0">
                <a:latin typeface="Comic Sans MS"/>
                <a:ea typeface="Comic Sans MS"/>
                <a:cs typeface="Comic Sans MS"/>
                <a:sym typeface="Comic Sans MS"/>
              </a:rPr>
              <a:t>4 exons and codes for 2 proteins :</a:t>
            </a:r>
          </a:p>
          <a:p>
            <a:pPr lvl="0"/>
            <a:r>
              <a:rPr dirty="0" smtClean="0">
                <a:latin typeface="Comic Sans MS Bold"/>
                <a:ea typeface="Comic Sans MS Bold"/>
                <a:cs typeface="Comic Sans MS Bold"/>
                <a:sym typeface="Comic Sans MS Bold"/>
              </a:rPr>
              <a:t>p16/I</a:t>
            </a:r>
            <a:r>
              <a:rPr lang="it-IT" dirty="0" smtClean="0">
                <a:latin typeface="Comic Sans MS Bold"/>
                <a:ea typeface="Comic Sans MS Bold"/>
                <a:cs typeface="Comic Sans MS Bold"/>
                <a:sym typeface="Comic Sans MS Bold"/>
              </a:rPr>
              <a:t>NK</a:t>
            </a:r>
            <a:r>
              <a:rPr dirty="0" smtClean="0">
                <a:latin typeface="Comic Sans MS Bold"/>
                <a:ea typeface="Comic Sans MS Bold"/>
                <a:cs typeface="Comic Sans MS Bold"/>
                <a:sym typeface="Comic Sans MS Bold"/>
              </a:rPr>
              <a:t>4a</a:t>
            </a:r>
            <a:r>
              <a:rPr dirty="0" smtClean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dirty="0">
                <a:latin typeface="Comic Sans MS"/>
                <a:ea typeface="Comic Sans MS"/>
                <a:cs typeface="Comic Sans MS"/>
                <a:sym typeface="Comic Sans MS"/>
              </a:rPr>
              <a:t>and </a:t>
            </a:r>
            <a:r>
              <a:rPr dirty="0" smtClean="0">
                <a:latin typeface="Comic Sans MS Bold"/>
                <a:ea typeface="Comic Sans MS Bold"/>
                <a:cs typeface="Comic Sans MS Bold"/>
                <a:sym typeface="Comic Sans MS Bold"/>
              </a:rPr>
              <a:t>p14/A</a:t>
            </a:r>
            <a:r>
              <a:rPr lang="it-IT" dirty="0" smtClean="0">
                <a:latin typeface="Comic Sans MS Bold"/>
                <a:ea typeface="Comic Sans MS Bold"/>
                <a:cs typeface="Comic Sans MS Bold"/>
                <a:sym typeface="Comic Sans MS Bold"/>
              </a:rPr>
              <a:t>RF</a:t>
            </a:r>
            <a:endParaRPr dirty="0">
              <a:latin typeface="Comic Sans MS Bold"/>
              <a:ea typeface="Comic Sans MS Bold"/>
              <a:cs typeface="Comic Sans MS Bold"/>
              <a:sym typeface="Comic Sans MS Bold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323123"/>
      </p:ext>
    </p:extLst>
  </p:cSld>
  <p:clrMapOvr>
    <a:masterClrMapping/>
  </p:clrMapOvr>
  <p:transition spd="med" advTm="1679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8588" x="8680450" y="3187700"/>
          <p14:tracePt t="18589" x="8697913" y="3143250"/>
          <p14:tracePt t="18598" x="8697913" y="3089275"/>
          <p14:tracePt t="18605" x="8697913" y="3017838"/>
          <p14:tracePt t="18622" x="8697913" y="2830513"/>
          <p14:tracePt t="18639" x="8688388" y="2660650"/>
          <p14:tracePt t="18655" x="8670925" y="2438400"/>
          <p14:tracePt t="18673" x="8653463" y="2170113"/>
          <p14:tracePt t="18688" x="8572500" y="1822450"/>
          <p14:tracePt t="18706" x="8439150" y="1419225"/>
          <p14:tracePt t="18722" x="8375650" y="1133475"/>
          <p14:tracePt t="18722" x="8331200" y="1027113"/>
          <p14:tracePt t="18739" x="8259763" y="839788"/>
          <p14:tracePt t="18755" x="8161338" y="687388"/>
          <p14:tracePt t="18772" x="8116888" y="642938"/>
          <p14:tracePt t="18789" x="7153275" y="339725"/>
          <p14:tracePt t="18912" x="7062788" y="339725"/>
          <p14:tracePt t="18938" x="7010400" y="374650"/>
          <p14:tracePt t="18955" x="6956425" y="428625"/>
          <p14:tracePt t="18972" x="6902450" y="509588"/>
          <p14:tracePt t="18989" x="6858000" y="588963"/>
          <p14:tracePt t="19005" x="6813550" y="652463"/>
          <p14:tracePt t="19022" x="6786563" y="696913"/>
          <p14:tracePt t="19039" x="6759575" y="723900"/>
          <p14:tracePt t="19055" x="6715125" y="812800"/>
          <p14:tracePt t="19072" x="6670675" y="928688"/>
          <p14:tracePt t="19089" x="6653213" y="1071563"/>
          <p14:tracePt t="19106" x="6634163" y="1258888"/>
          <p14:tracePt t="19106" x="6634163" y="1357313"/>
          <p14:tracePt t="19123" x="6634163" y="1473200"/>
          <p14:tracePt t="19138" x="6634163" y="1758950"/>
          <p14:tracePt t="19156" x="6634163" y="1946275"/>
          <p14:tracePt t="19172" x="6751638" y="2214563"/>
          <p14:tracePt t="19172" x="6786563" y="2251075"/>
          <p14:tracePt t="19205" x="6813550" y="2259013"/>
          <p14:tracePt t="19215" x="6840538" y="2276475"/>
          <p14:tracePt t="19222" x="6894513" y="2303463"/>
          <p14:tracePt t="19238" x="6946900" y="2322513"/>
          <p14:tracePt t="19256" x="7018338" y="2330450"/>
          <p14:tracePt t="19272" x="7062788" y="2347913"/>
          <p14:tracePt t="19289" x="7134225" y="2347913"/>
          <p14:tracePt t="19305" x="7224713" y="2347913"/>
          <p14:tracePt t="19305" x="7277100" y="2347913"/>
          <p14:tracePt t="19323" x="7358063" y="2347913"/>
          <p14:tracePt t="19338" x="7545388" y="2303463"/>
          <p14:tracePt t="19356" x="7626350" y="2251075"/>
          <p14:tracePt t="19371" x="7769225" y="2170113"/>
          <p14:tracePt t="19389" x="7848600" y="2089150"/>
          <p14:tracePt t="19405" x="7875588" y="2000250"/>
          <p14:tracePt t="19422" x="7912100" y="1874838"/>
          <p14:tracePt t="19438" x="7929563" y="1751013"/>
          <p14:tracePt t="19455" x="7929563" y="1616075"/>
          <p14:tracePt t="19471" x="7929563" y="1500188"/>
          <p14:tracePt t="19489" x="7902575" y="1374775"/>
          <p14:tracePt t="19505" x="7848600" y="1258888"/>
          <p14:tracePt t="19522" x="7751763" y="1125538"/>
          <p14:tracePt t="19538" x="7537450" y="946150"/>
          <p14:tracePt t="19555" x="7259638" y="830263"/>
          <p14:tracePt t="19572" x="7037388" y="768350"/>
          <p14:tracePt t="19589" x="6929438" y="750888"/>
          <p14:tracePt t="19607" x="6858000" y="750888"/>
          <p14:tracePt t="19622" x="6823075" y="741363"/>
          <p14:tracePt t="19638" x="6777038" y="741363"/>
          <p14:tracePt t="19654" x="6742113" y="741363"/>
          <p14:tracePt t="19671" x="6715125" y="741363"/>
          <p14:tracePt t="19688" x="6705600" y="741363"/>
          <p14:tracePt t="19705" x="6697663" y="741363"/>
          <p14:tracePt t="19722" x="6688138" y="741363"/>
          <p14:tracePt t="19738" x="6643688" y="768350"/>
          <p14:tracePt t="19755" x="6572250" y="857250"/>
          <p14:tracePt t="19772" x="6518275" y="928688"/>
          <p14:tracePt t="19789" x="6473825" y="1062038"/>
          <p14:tracePt t="19806" x="6438900" y="1152525"/>
          <p14:tracePt t="19821" x="6394450" y="1250950"/>
          <p14:tracePt t="19839" x="6348413" y="1339850"/>
          <p14:tracePt t="19855" x="6348413" y="1393825"/>
          <p14:tracePt t="19873" x="6330950" y="1465263"/>
          <p14:tracePt t="19888" x="6323013" y="1625600"/>
          <p14:tracePt t="19922" x="6411913" y="1803400"/>
          <p14:tracePt t="19992" x="6537325" y="1839913"/>
          <p14:tracePt t="20022" x="6634163" y="1839913"/>
          <p14:tracePt t="20023" x="6759575" y="1857375"/>
          <p14:tracePt t="20039" x="6919913" y="1857375"/>
          <p14:tracePt t="20056" x="7143750" y="1857375"/>
          <p14:tracePt t="20072" x="7375525" y="1857375"/>
          <p14:tracePt t="20089" x="7581900" y="1857375"/>
          <p14:tracePt t="20106" x="7705725" y="1847850"/>
          <p14:tracePt t="20122" x="7813675" y="1812925"/>
          <p14:tracePt t="20138" x="7929563" y="1758950"/>
          <p14:tracePt t="20156" x="7974013" y="1731963"/>
          <p14:tracePt t="20172" x="8027988" y="1652588"/>
          <p14:tracePt t="20204" x="8054975" y="1581150"/>
          <p14:tracePt t="20228" x="8054975" y="1554163"/>
          <p14:tracePt t="20238" x="8054975" y="1482725"/>
          <p14:tracePt t="20256" x="8054975" y="1411288"/>
          <p14:tracePt t="20272" x="8054975" y="1374775"/>
          <p14:tracePt t="20288" x="8054975" y="1276350"/>
          <p14:tracePt t="20304" x="8045450" y="1204913"/>
          <p14:tracePt t="20322" x="7956550" y="1098550"/>
          <p14:tracePt t="20338" x="7697788" y="973138"/>
          <p14:tracePt t="20356" x="7500938" y="893763"/>
          <p14:tracePt t="20372" x="7323138" y="847725"/>
          <p14:tracePt t="20389" x="7205663" y="830263"/>
          <p14:tracePt t="20405" x="7126288" y="830263"/>
          <p14:tracePt t="20421" x="7116763" y="830263"/>
          <p14:tracePt t="20438" x="7108825" y="830263"/>
          <p14:tracePt t="20475" x="7099300" y="830263"/>
          <p14:tracePt t="20476" x="6858000" y="874713"/>
          <p14:tracePt t="20476" x="6786563" y="928688"/>
          <p14:tracePt t="20555" x="6732588" y="946150"/>
          <p14:tracePt t="20556" x="6634163" y="1027113"/>
          <p14:tracePt t="20572" x="6562725" y="1108075"/>
          <p14:tracePt t="20588" x="6491288" y="1204913"/>
          <p14:tracePt t="20607" x="6429375" y="1285875"/>
          <p14:tracePt t="20621" x="6375400" y="1411288"/>
          <p14:tracePt t="20639" x="6303963" y="1544638"/>
          <p14:tracePt t="20654" x="6242050" y="1697038"/>
          <p14:tracePt t="20672" x="6224588" y="1884363"/>
          <p14:tracePt t="20688" x="6205538" y="2062163"/>
          <p14:tracePt t="20705" x="6205538" y="2224088"/>
          <p14:tracePt t="20721" x="6205538" y="2366963"/>
          <p14:tracePt t="20721" x="6205538" y="2411413"/>
          <p14:tracePt t="20739" x="6215063" y="2438400"/>
          <p14:tracePt t="20755" x="6224588" y="2527300"/>
          <p14:tracePt t="20772" x="6251575" y="2581275"/>
          <p14:tracePt t="20788" x="6286500" y="2643188"/>
          <p14:tracePt t="20805" x="6348413" y="2705100"/>
          <p14:tracePt t="20821" x="6394450" y="2776538"/>
          <p14:tracePt t="20838" x="6518275" y="2874963"/>
          <p14:tracePt t="20855" x="6680200" y="2990850"/>
          <p14:tracePt t="20871" x="6848475" y="3089275"/>
          <p14:tracePt t="20890" x="6956425" y="3160713"/>
          <p14:tracePt t="20905" x="7018338" y="3187700"/>
          <p14:tracePt t="20921" x="7081838" y="3214688"/>
          <p14:tracePt t="21003" x="7089775" y="3214688"/>
          <p14:tracePt t="22076" x="7099300" y="3214688"/>
          <p14:tracePt t="22084" x="7108825" y="3214688"/>
          <p14:tracePt t="22116" x="7108825" y="3197225"/>
          <p14:tracePt t="22124" x="7116763" y="3187700"/>
          <p14:tracePt t="22131" x="7134225" y="3170238"/>
          <p14:tracePt t="22145" x="7161213" y="3143250"/>
          <p14:tracePt t="22146" x="7188200" y="3098800"/>
          <p14:tracePt t="22155" x="7232650" y="3054350"/>
          <p14:tracePt t="22172" x="7251700" y="3009900"/>
          <p14:tracePt t="22189" x="7358063" y="2847975"/>
          <p14:tracePt t="22272" x="7402513" y="2786063"/>
          <p14:tracePt t="22289" x="7446963" y="2714625"/>
          <p14:tracePt t="22306" x="7483475" y="2616200"/>
          <p14:tracePt t="22322" x="7545388" y="2490788"/>
          <p14:tracePt t="22339" x="7599363" y="2366963"/>
          <p14:tracePt t="22356" x="7670800" y="2160588"/>
          <p14:tracePt t="22373" x="7697788" y="2054225"/>
          <p14:tracePt t="22389" x="7697788" y="1928813"/>
          <p14:tracePt t="22406" x="7715250" y="1830388"/>
          <p14:tracePt t="22422" x="7715250" y="1731963"/>
          <p14:tracePt t="22440" x="7715250" y="1598613"/>
          <p14:tracePt t="22455" x="7688263" y="1490663"/>
          <p14:tracePt t="22472" x="7643813" y="1374775"/>
          <p14:tracePt t="22488" x="7599363" y="1303338"/>
          <p14:tracePt t="22505" x="7537450" y="1214438"/>
          <p14:tracePt t="22522" x="7466013" y="1125538"/>
          <p14:tracePt t="22522" x="7385050" y="1071563"/>
          <p14:tracePt t="22540" x="7313613" y="1036638"/>
          <p14:tracePt t="22555" x="7099300" y="946150"/>
          <p14:tracePt t="22573" x="7018338" y="919163"/>
          <p14:tracePt t="22589" x="7000875" y="901700"/>
          <p14:tracePt t="22708" x="6983413" y="901700"/>
          <p14:tracePt t="22731" x="6956425" y="901700"/>
          <p14:tracePt t="22739" x="6796088" y="955675"/>
          <p14:tracePt t="22772" x="6751638" y="973138"/>
          <p14:tracePt t="22772" x="6653213" y="990600"/>
          <p14:tracePt t="22790" x="6599238" y="1036638"/>
          <p14:tracePt t="22806" x="6518275" y="1081088"/>
          <p14:tracePt t="22823" x="6491288" y="1116013"/>
          <p14:tracePt t="22855" x="6419850" y="1187450"/>
          <p14:tracePt t="22857" x="6402388" y="1223963"/>
          <p14:tracePt t="22873" x="6367463" y="1276350"/>
          <p14:tracePt t="22890" x="6357938" y="1303338"/>
          <p14:tracePt t="22905" x="6340475" y="1312863"/>
          <p14:tracePt t="22922" x="6340475" y="1366838"/>
          <p14:tracePt t="22922" x="6330950" y="1374775"/>
          <p14:tracePt t="23003" x="6330950" y="1384300"/>
          <p14:tracePt t="23027" x="6330950" y="1393825"/>
          <p14:tracePt t="23044" x="6330950" y="1401763"/>
          <p14:tracePt t="23046" x="6330950" y="1419225"/>
          <p14:tracePt t="23056" x="6330950" y="1438275"/>
          <p14:tracePt t="23072" x="6330950" y="1465263"/>
          <p14:tracePt t="23089" x="6330950" y="1482725"/>
          <p14:tracePt t="23107" x="6330950" y="1509713"/>
          <p14:tracePt t="23123" x="6330950" y="1517650"/>
          <p14:tracePt t="23139" x="6330950" y="1554163"/>
          <p14:tracePt t="23156" x="6330950" y="1571625"/>
          <p14:tracePt t="23173" x="6330950" y="1589088"/>
          <p14:tracePt t="23189" x="6348413" y="1625600"/>
          <p14:tracePt t="23206" x="6375400" y="1670050"/>
          <p14:tracePt t="23222" x="6394450" y="1697038"/>
          <p14:tracePt t="23435" x="6465888" y="1697038"/>
          <p14:tracePt t="23443" x="6608763" y="1697038"/>
          <p14:tracePt t="23455" x="6804025" y="1697038"/>
          <p14:tracePt t="23460" x="7296150" y="1562100"/>
          <p14:tracePt t="23472" x="7705725" y="1446213"/>
          <p14:tracePt t="23488" x="7974013" y="1366838"/>
          <p14:tracePt t="23506" x="8081963" y="1339850"/>
          <p14:tracePt t="23522" x="8108950" y="1339850"/>
          <p14:tracePt t="23522" x="8126413" y="1322388"/>
          <p14:tracePt t="23556" x="8153400" y="1312863"/>
          <p14:tracePt t="23557" x="8205788" y="1312863"/>
          <p14:tracePt t="23572" x="8269288" y="1303338"/>
          <p14:tracePt t="23589" x="8286750" y="1295400"/>
          <p14:tracePt t="23835" x="8277225" y="1295400"/>
          <p14:tracePt t="23842" x="7724775" y="1330325"/>
          <p14:tracePt t="23882" x="7537450" y="1374775"/>
          <p14:tracePt t="23904" x="7483475" y="1411288"/>
          <p14:tracePt t="23923" x="7456488" y="1428750"/>
          <p14:tracePt t="23938" x="7419975" y="1455738"/>
          <p14:tracePt t="23960" x="7323138" y="1554163"/>
          <p14:tracePt t="24006" x="7304088" y="1589088"/>
          <p14:tracePt t="24015" x="7296150" y="1608138"/>
          <p14:tracePt t="24038" x="7277100" y="1633538"/>
          <p14:tracePt t="24040" x="7269163" y="1679575"/>
          <p14:tracePt t="24055" x="7251700" y="1714500"/>
          <p14:tracePt t="24072" x="7242175" y="1758950"/>
          <p14:tracePt t="24088" x="7224713" y="1830388"/>
          <p14:tracePt t="24107" x="7215188" y="1884363"/>
          <p14:tracePt t="24122" x="7197725" y="1928813"/>
          <p14:tracePt t="24139" x="7188200" y="2000250"/>
          <p14:tracePt t="24155" x="7170738" y="2098675"/>
          <p14:tracePt t="24172" x="7170738" y="2179638"/>
          <p14:tracePt t="24188" x="7170738" y="2241550"/>
          <p14:tracePt t="24206" x="7170738" y="2276475"/>
          <p14:tracePt t="24221" x="7180263" y="2295525"/>
          <p14:tracePt t="24255" x="7180263" y="2303463"/>
          <p14:tracePt t="24255" x="7188200" y="2303463"/>
          <p14:tracePt t="24272" x="7197725" y="2312988"/>
          <p14:tracePt t="24288" x="7215188" y="2330450"/>
          <p14:tracePt t="24379" x="7232650" y="2339975"/>
          <p14:tracePt t="24444" x="7232650" y="2366963"/>
          <p14:tracePt t="24453" x="7232650" y="2393950"/>
          <p14:tracePt t="24457" x="7232650" y="2419350"/>
          <p14:tracePt t="24464" x="7224713" y="2482850"/>
          <p14:tracePt t="24472" x="7224713" y="2562225"/>
          <p14:tracePt t="24488" x="7188200" y="2679700"/>
          <p14:tracePt t="24505" x="7143750" y="2795588"/>
          <p14:tracePt t="26323" x="0" y="0"/>
        </p14:tracePtLst>
        <p14:tracePtLst>
          <p14:tracePt t="61445" x="3822700" y="1303338"/>
          <p14:tracePt t="61447" x="3670300" y="1268413"/>
          <p14:tracePt t="61463" x="3598863" y="1268413"/>
          <p14:tracePt t="61469" x="3455988" y="1250950"/>
          <p14:tracePt t="61487" x="3357563" y="1250950"/>
          <p14:tracePt t="61503" x="3322638" y="1250950"/>
          <p14:tracePt t="61520" x="3313113" y="1250950"/>
          <p14:tracePt t="61536" x="3295650" y="1250950"/>
          <p14:tracePt t="61572" x="3286125" y="1250950"/>
          <p14:tracePt t="61589" x="3268663" y="1250950"/>
          <p14:tracePt t="61589" x="3251200" y="1250950"/>
          <p14:tracePt t="61602" x="3160713" y="1285875"/>
          <p14:tracePt t="61621" x="3062288" y="1295400"/>
          <p14:tracePt t="61638" x="2768600" y="1357313"/>
          <p14:tracePt t="61670" x="2571750" y="1374775"/>
          <p14:tracePt t="61686" x="2384425" y="1411288"/>
          <p14:tracePt t="61704" x="2187575" y="1446213"/>
          <p14:tracePt t="61729" x="1874838" y="1490663"/>
          <p14:tracePt t="61753" x="955675" y="1608138"/>
          <p14:tracePt t="61789" x="768350" y="1625600"/>
          <p14:tracePt t="61789" x="608013" y="1652588"/>
          <p14:tracePt t="61803" x="339725" y="1697038"/>
          <p14:tracePt t="61820" x="61913" y="1751013"/>
          <p14:tracePt t="61837" x="0" y="1785938"/>
          <p14:tracePt t="61865" x="0" y="1812925"/>
          <p14:tracePt t="61886" x="0" y="1822450"/>
          <p14:tracePt t="61903" x="0" y="1847850"/>
          <p14:tracePt t="62052" x="61913" y="1847850"/>
          <p14:tracePt t="62055" x="330200" y="1847850"/>
          <p14:tracePt t="62069" x="455613" y="1847850"/>
          <p14:tracePt t="62086" x="588963" y="1847850"/>
          <p14:tracePt t="62087" x="1009650" y="1785938"/>
          <p14:tracePt t="62104" x="1446213" y="1731963"/>
          <p14:tracePt t="62120" x="1704975" y="1731963"/>
          <p14:tracePt t="62136" x="1874838" y="1714500"/>
          <p14:tracePt t="62153" x="2071688" y="1714500"/>
          <p14:tracePt t="62169" x="2347913" y="1714500"/>
          <p14:tracePt t="62186" x="2581275" y="1714500"/>
          <p14:tracePt t="62202" x="2847975" y="1714500"/>
          <p14:tracePt t="62221" x="2884488" y="1714500"/>
          <p14:tracePt t="62236" x="2919413" y="1714500"/>
          <p14:tracePt t="62270" x="2938463" y="1704975"/>
          <p14:tracePt t="62302" x="2946400" y="1704975"/>
          <p14:tracePt t="62396" x="2955925" y="1704975"/>
          <p14:tracePt t="62419" x="2965450" y="1704975"/>
          <p14:tracePt t="62435" x="2973388" y="1687513"/>
          <p14:tracePt t="62492" x="2982913" y="1687513"/>
          <p14:tracePt t="62883" x="3000375" y="1687513"/>
          <p14:tracePt t="62887" x="3036888" y="1687513"/>
          <p14:tracePt t="62918" x="3071813" y="1687513"/>
          <p14:tracePt t="62944" x="3089275" y="1687513"/>
          <p14:tracePt t="62952" x="3116263" y="1687513"/>
          <p14:tracePt t="62970" x="3143250" y="1687513"/>
          <p14:tracePt t="62987" x="3160713" y="1687513"/>
          <p14:tracePt t="63002" x="3224213" y="1687513"/>
          <p14:tracePt t="63021" x="3251200" y="1687513"/>
          <p14:tracePt t="63021" x="3276600" y="1687513"/>
          <p14:tracePt t="63036" x="3348038" y="1687513"/>
          <p14:tracePt t="63054" x="3375025" y="1687513"/>
          <p14:tracePt t="63069" x="3411538" y="1687513"/>
          <p14:tracePt t="63087" x="3438525" y="1687513"/>
          <p14:tracePt t="63103" x="3509963" y="1687513"/>
          <p14:tracePt t="63119" x="3562350" y="1687513"/>
          <p14:tracePt t="63136" x="3608388" y="1687513"/>
          <p14:tracePt t="63154" x="3633788" y="1697038"/>
          <p14:tracePt t="63169" x="3660775" y="1697038"/>
          <p14:tracePt t="63187" x="3687763" y="1697038"/>
          <p14:tracePt t="63202" x="3768725" y="1704975"/>
          <p14:tracePt t="63221" x="3822700" y="1724025"/>
          <p14:tracePt t="63236" x="3867150" y="1724025"/>
          <p14:tracePt t="63253" x="3875088" y="1731963"/>
          <p14:tracePt t="63443" x="3884613" y="1731963"/>
          <p14:tracePt t="63468" x="3911600" y="1731963"/>
          <p14:tracePt t="63469" x="4037013" y="1751013"/>
          <p14:tracePt t="63495" x="4125913" y="1776413"/>
          <p14:tracePt t="63495" x="4251325" y="1776413"/>
          <p14:tracePt t="63502" x="4456113" y="1776413"/>
          <p14:tracePt t="63519" x="4652963" y="1776413"/>
          <p14:tracePt t="63536" x="4875213" y="1776413"/>
          <p14:tracePt t="63552" x="5027613" y="1776413"/>
          <p14:tracePt t="63570" x="5170488" y="1776413"/>
          <p14:tracePt t="63586" x="5268913" y="1776413"/>
          <p14:tracePt t="63603" x="5322888" y="1776413"/>
          <p14:tracePt t="63619" x="5348288" y="1776413"/>
          <p14:tracePt t="63636" x="5367338" y="1776413"/>
          <p14:tracePt t="64724" x="5367338" y="1785938"/>
          <p14:tracePt t="64748" x="5357813" y="1795463"/>
          <p14:tracePt t="64780" x="5348288" y="1795463"/>
          <p14:tracePt t="64891" x="5340350" y="1795463"/>
          <p14:tracePt t="64899" x="5330825" y="1803400"/>
          <p14:tracePt t="64980" x="5313363" y="1812925"/>
          <p14:tracePt t="65115" x="5313363" y="1822450"/>
          <p14:tracePt t="65124" x="5303838" y="1830388"/>
          <p14:tracePt t="65460" x="5276850" y="1839913"/>
          <p14:tracePt t="65468" x="5276850" y="1847850"/>
          <p14:tracePt t="65476" x="5259388" y="1847850"/>
          <p14:tracePt t="65484" x="5241925" y="1866900"/>
          <p14:tracePt t="65508" x="5232400" y="1874838"/>
          <p14:tracePt t="65516" x="5224463" y="1884363"/>
          <p14:tracePt t="65524" x="5197475" y="1919288"/>
          <p14:tracePt t="65652" x="5187950" y="1919288"/>
          <p14:tracePt t="65676" x="5180013" y="1928813"/>
          <p14:tracePt t="65685" x="5153025" y="1955800"/>
          <p14:tracePt t="65710" x="5153025" y="1973263"/>
          <p14:tracePt t="65720" x="5126038" y="2000250"/>
          <p14:tracePt t="65736" x="5081588" y="2036763"/>
          <p14:tracePt t="65752" x="5045075" y="2071688"/>
          <p14:tracePt t="65768" x="5000625" y="2108200"/>
          <p14:tracePt t="65785" x="4965700" y="2143125"/>
          <p14:tracePt t="65802" x="4894263" y="2197100"/>
          <p14:tracePt t="65802" x="4875213" y="2214563"/>
          <p14:tracePt t="65820" x="4822825" y="2251075"/>
          <p14:tracePt t="65820" x="4751388" y="2286000"/>
          <p14:tracePt t="65836" x="4687888" y="2303463"/>
          <p14:tracePt t="65853" x="4652963" y="2330450"/>
          <p14:tracePt t="65869" x="4633913" y="2330450"/>
          <p14:tracePt t="65886" x="4598988" y="2339975"/>
          <p14:tracePt t="65902" x="4554538" y="2357438"/>
          <p14:tracePt t="65920" x="4537075" y="2357438"/>
          <p14:tracePt t="65935" x="4491038" y="2357438"/>
          <p14:tracePt t="65953" x="4419600" y="2357438"/>
          <p14:tracePt t="65969" x="4330700" y="2357438"/>
          <p14:tracePt t="65986" x="4259263" y="2357438"/>
          <p14:tracePt t="66002" x="4116388" y="2374900"/>
          <p14:tracePt t="66043" x="4081463" y="2374900"/>
          <p14:tracePt t="66052" x="4027488" y="2374900"/>
          <p14:tracePt t="66069" x="3983038" y="2374900"/>
          <p14:tracePt t="66086" x="3929063" y="2384425"/>
          <p14:tracePt t="66103" x="3894138" y="2401888"/>
          <p14:tracePt t="66119" x="3830638" y="2401888"/>
          <p14:tracePt t="66136" x="3732213" y="2419350"/>
          <p14:tracePt t="66152" x="3608388" y="2438400"/>
          <p14:tracePt t="66169" x="3490913" y="2455863"/>
          <p14:tracePt t="66186" x="3394075" y="2465388"/>
          <p14:tracePt t="66202" x="3303588" y="2482850"/>
          <p14:tracePt t="66219" x="3241675" y="2482850"/>
          <p14:tracePt t="66236" x="3224213" y="2482850"/>
          <p14:tracePt t="66252" x="3224213" y="2490788"/>
          <p14:tracePt t="66796" x="3232150" y="2490788"/>
          <p14:tracePt t="66828" x="3241675" y="2490788"/>
          <p14:tracePt t="66852" x="3251200" y="2490788"/>
          <p14:tracePt t="66875" x="3259138" y="2490788"/>
          <p14:tracePt t="66916" x="3276600" y="2490788"/>
          <p14:tracePt t="66939" x="3286125" y="2490788"/>
          <p14:tracePt t="66956" x="3295650" y="2490788"/>
          <p14:tracePt t="66988" x="3313113" y="2490788"/>
          <p14:tracePt t="67012" x="3322638" y="2490788"/>
          <p14:tracePt t="67028" x="3340100" y="2490788"/>
          <p14:tracePt t="67049" x="3357563" y="2490788"/>
          <p14:tracePt t="67052" x="3367088" y="2490788"/>
          <p14:tracePt t="67070" x="3384550" y="2490788"/>
          <p14:tracePt t="67085" x="3419475" y="2500313"/>
          <p14:tracePt t="67104" x="3438525" y="2509838"/>
          <p14:tracePt t="67119" x="3482975" y="2509838"/>
          <p14:tracePt t="67136" x="3527425" y="2509838"/>
          <p14:tracePt t="67152" x="3581400" y="2509838"/>
          <p14:tracePt t="67170" x="3616325" y="2509838"/>
          <p14:tracePt t="67185" x="3643313" y="2509838"/>
          <p14:tracePt t="67203" x="3652838" y="2509838"/>
          <p14:tracePt t="67219" x="3679825" y="2509838"/>
          <p14:tracePt t="67347" x="3679825" y="2500313"/>
          <p14:tracePt t="67357" x="3660775" y="2482850"/>
          <p14:tracePt t="67358" x="3616325" y="2438400"/>
          <p14:tracePt t="67368" x="3394075" y="2339975"/>
          <p14:tracePt t="67385" x="2652713" y="2108200"/>
          <p14:tracePt t="67385" x="2482850" y="2062163"/>
          <p14:tracePt t="67420" x="517525" y="1847850"/>
          <p14:tracePt t="67520" x="303213" y="1847850"/>
          <p14:tracePt t="67535" x="169863" y="1847850"/>
          <p14:tracePt t="67552" x="125413" y="1847850"/>
          <p14:tracePt t="67569" x="107950" y="1847850"/>
          <p14:tracePt t="67716" x="98425" y="1857375"/>
          <p14:tracePt t="67916" x="142875" y="1866900"/>
          <p14:tracePt t="67931" x="241300" y="1866900"/>
          <p14:tracePt t="67940" x="285750" y="1866900"/>
          <p14:tracePt t="67941" x="357188" y="1866900"/>
          <p14:tracePt t="67952" x="428625" y="1866900"/>
          <p14:tracePt t="67969" x="571500" y="1866900"/>
          <p14:tracePt t="67985" x="714375" y="1866900"/>
          <p14:tracePt t="68003" x="857250" y="1866900"/>
          <p14:tracePt t="68019" x="990600" y="1866900"/>
          <p14:tracePt t="68019" x="1054100" y="1866900"/>
          <p14:tracePt t="68036" x="1152525" y="1874838"/>
          <p14:tracePt t="68052" x="1250950" y="1893888"/>
          <p14:tracePt t="68070" x="1330325" y="1911350"/>
          <p14:tracePt t="68086" x="1384300" y="1911350"/>
          <p14:tracePt t="68104" x="1401763" y="1919288"/>
          <p14:tracePt t="68120" x="1428750" y="1919288"/>
          <p14:tracePt t="68136" x="1455738" y="1919288"/>
          <p14:tracePt t="68152" x="1473200" y="1919288"/>
          <p14:tracePt t="68170" x="1517650" y="1938338"/>
          <p14:tracePt t="68186" x="1536700" y="1938338"/>
          <p14:tracePt t="68203" x="1544638" y="1938338"/>
          <p14:tracePt t="68219" x="1554163" y="1946275"/>
          <p14:tracePt t="68492" x="1571625" y="1946275"/>
          <p14:tracePt t="68497" x="1625600" y="1946275"/>
          <p14:tracePt t="68497" x="1643063" y="1946275"/>
          <p14:tracePt t="68524" x="1660525" y="1946275"/>
          <p14:tracePt t="68535" x="1679575" y="1946275"/>
          <p14:tracePt t="68540" x="1697038" y="1946275"/>
          <p14:tracePt t="68580" x="1714500" y="1965325"/>
          <p14:tracePt t="68596" x="1724025" y="1965325"/>
          <p14:tracePt t="68604" x="1731963" y="1965325"/>
          <p14:tracePt t="68675" x="1741488" y="1965325"/>
          <p14:tracePt t="68764" x="1758950" y="1965325"/>
          <p14:tracePt t="68771" x="1768475" y="1965325"/>
          <p14:tracePt t="68774" x="1776413" y="1965325"/>
          <p14:tracePt t="68785" x="1785938" y="1965325"/>
          <p14:tracePt t="68802" x="1812925" y="1965325"/>
          <p14:tracePt t="68819" x="1847850" y="1965325"/>
          <p14:tracePt t="68837" x="1866900" y="1965325"/>
          <p14:tracePt t="68852" x="1884363" y="1965325"/>
          <p14:tracePt t="68869" x="1919288" y="1965325"/>
          <p14:tracePt t="68885" x="1955800" y="1965325"/>
          <p14:tracePt t="68902" x="2009775" y="1965325"/>
          <p14:tracePt t="68918" x="2108200" y="1965325"/>
          <p14:tracePt t="68936" x="2251075" y="1982788"/>
          <p14:tracePt t="68952" x="2322513" y="2000250"/>
          <p14:tracePt t="68970" x="2374900" y="2000250"/>
          <p14:tracePt t="68985" x="2428875" y="2009775"/>
          <p14:tracePt t="69002" x="2490788" y="2017713"/>
          <p14:tracePt t="69019" x="2562225" y="2027238"/>
          <p14:tracePt t="69019" x="2608263" y="2044700"/>
          <p14:tracePt t="69036" x="2759075" y="2062163"/>
          <p14:tracePt t="69074" x="2786063" y="2062163"/>
          <p14:tracePt t="69086" x="2840038" y="2071688"/>
          <p14:tracePt t="69086" x="2911475" y="2089150"/>
          <p14:tracePt t="69104" x="2982913" y="2089150"/>
          <p14:tracePt t="69119" x="3062288" y="2108200"/>
          <p14:tracePt t="69137" x="3098800" y="2108200"/>
          <p14:tracePt t="69152" x="3125788" y="2108200"/>
          <p14:tracePt t="69170" x="3143250" y="2116138"/>
          <p14:tracePt t="69185" x="3197225" y="2116138"/>
          <p14:tracePt t="69203" x="3232150" y="2133600"/>
          <p14:tracePt t="69219" x="3251200" y="2133600"/>
          <p14:tracePt t="69219" x="3259138" y="2133600"/>
          <p14:tracePt t="69268" x="3268663" y="2133600"/>
          <p14:tracePt t="69299" x="3286125" y="2133600"/>
          <p14:tracePt t="69379" x="3295650" y="2133600"/>
          <p14:tracePt t="69395" x="3303588" y="2133600"/>
          <p14:tracePt t="69411" x="3330575" y="2133600"/>
          <p14:tracePt t="69419" x="3340100" y="2133600"/>
          <p14:tracePt t="69420" x="3348038" y="2133600"/>
          <p14:tracePt t="69435" x="3394075" y="2133600"/>
          <p14:tracePt t="69452" x="3438525" y="2133600"/>
          <p14:tracePt t="69468" x="3527425" y="2133600"/>
          <p14:tracePt t="69486" x="3608388" y="2133600"/>
          <p14:tracePt t="69502" x="3643313" y="2133600"/>
          <p14:tracePt t="69519" x="3660775" y="2133600"/>
          <p14:tracePt t="69535" x="3679825" y="2133600"/>
          <p14:tracePt t="69553" x="3687763" y="2133600"/>
          <p14:tracePt t="69604" x="3697288" y="2133600"/>
          <p14:tracePt t="69836" x="3705225" y="2133600"/>
          <p14:tracePt t="69852" x="3705225" y="2143125"/>
          <p14:tracePt t="69860" x="3724275" y="2152650"/>
          <p14:tracePt t="69866" x="3724275" y="2160588"/>
          <p14:tracePt t="69869" x="3732213" y="2160588"/>
          <p14:tracePt t="69885" x="3741738" y="2160588"/>
          <p14:tracePt t="69902" x="3751263" y="2170113"/>
          <p14:tracePt t="70587" x="3759200" y="2170113"/>
          <p14:tracePt t="70604" x="3776663" y="2170113"/>
          <p14:tracePt t="70627" x="3786188" y="2170113"/>
          <p14:tracePt t="70644" x="3803650" y="2187575"/>
          <p14:tracePt t="70659" x="3813175" y="2187575"/>
          <p14:tracePt t="70691" x="3822700" y="2187575"/>
          <p14:tracePt t="70723" x="3830638" y="2197100"/>
          <p14:tracePt t="70740" x="3840163" y="2197100"/>
          <p14:tracePt t="70752" x="3848100" y="2205038"/>
          <p14:tracePt t="70788" x="3867150" y="2214563"/>
          <p14:tracePt t="70788" x="3875088" y="2214563"/>
          <p14:tracePt t="70844" x="3894138" y="2232025"/>
          <p14:tracePt t="71692" x="3902075" y="2232025"/>
          <p14:tracePt t="71699" x="3902075" y="2251075"/>
          <p14:tracePt t="71709" x="3894138" y="2251075"/>
          <p14:tracePt t="71710" x="3875088" y="2268538"/>
          <p14:tracePt t="71719" x="3857625" y="2276475"/>
          <p14:tracePt t="71736" x="3840163" y="2286000"/>
          <p14:tracePt t="71752" x="3813175" y="2295525"/>
          <p14:tracePt t="71769" x="3803650" y="2303463"/>
          <p14:tracePt t="71785" x="3795713" y="2303463"/>
          <p14:tracePt t="71802" x="3786188" y="2312988"/>
          <p14:tracePt t="71818" x="3776663" y="2312988"/>
          <p14:tracePt t="71818" x="3768725" y="2322513"/>
          <p14:tracePt t="71837" x="3751263" y="2322513"/>
          <p14:tracePt t="71852" x="3724275" y="2330450"/>
          <p14:tracePt t="71869" x="3679825" y="2347913"/>
          <p14:tracePt t="71885" x="3608388" y="2347913"/>
          <p14:tracePt t="71902" x="3527425" y="2347913"/>
          <p14:tracePt t="71919" x="3402013" y="2347913"/>
          <p14:tracePt t="71936" x="3214688" y="2384425"/>
          <p14:tracePt t="71952" x="2901950" y="2419350"/>
          <p14:tracePt t="71975" x="2822575" y="2446338"/>
          <p14:tracePt t="71985" x="2625725" y="2465388"/>
          <p14:tracePt t="72002" x="2482850" y="2482850"/>
          <p14:tracePt t="72002" x="2401888" y="2482850"/>
          <p14:tracePt t="72020" x="2303463" y="2482850"/>
          <p14:tracePt t="72035" x="2027238" y="2482850"/>
          <p14:tracePt t="72053" x="1822450" y="2482850"/>
          <p14:tracePt t="72069" x="1616075" y="2490788"/>
          <p14:tracePt t="72086" x="1500188" y="2517775"/>
          <p14:tracePt t="72103" x="1401763" y="2536825"/>
          <p14:tracePt t="72120" x="1357313" y="2536825"/>
          <p14:tracePt t="72135" x="1322388" y="2536825"/>
          <p14:tracePt t="72153" x="1303338" y="2536825"/>
          <p14:tracePt t="72169" x="1276350" y="2544763"/>
          <p14:tracePt t="72186" x="1241425" y="2544763"/>
          <p14:tracePt t="72202" x="1160463" y="2544763"/>
          <p14:tracePt t="72202" x="1089025" y="2544763"/>
          <p14:tracePt t="72220" x="1000125" y="2544763"/>
          <p14:tracePt t="72235" x="839788" y="2544763"/>
          <p14:tracePt t="72253" x="785813" y="2544763"/>
          <p14:tracePt t="72269" x="758825" y="2544763"/>
          <p14:tracePt t="72286" x="750888" y="2544763"/>
          <p14:tracePt t="72668" x="795338" y="2544763"/>
          <p14:tracePt t="72676" x="893763" y="2544763"/>
          <p14:tracePt t="72684" x="1054100" y="2544763"/>
          <p14:tracePt t="72699" x="1152525" y="2544763"/>
          <p14:tracePt t="72702" x="1303338" y="2544763"/>
          <p14:tracePt t="72719" x="1465263" y="2544763"/>
          <p14:tracePt t="72736" x="1608138" y="2544763"/>
          <p14:tracePt t="72752" x="1724025" y="2544763"/>
          <p14:tracePt t="72769" x="1731963" y="2544763"/>
          <p14:tracePt t="72785" x="1751013" y="2544763"/>
          <p14:tracePt t="73468" x="1758950" y="2544763"/>
          <p14:tracePt t="73469" x="1928813" y="2536825"/>
          <p14:tracePt t="73521" x="2000250" y="2527300"/>
          <p14:tracePt t="73569" x="2009775" y="2527300"/>
          <p14:tracePt t="73585" x="2036763" y="2527300"/>
          <p14:tracePt t="73603" x="2054225" y="2517775"/>
          <p14:tracePt t="73618" x="2071688" y="2517775"/>
          <p14:tracePt t="73618" x="2081213" y="2517775"/>
          <p14:tracePt t="73636" x="2089150" y="2517775"/>
          <p14:tracePt t="73651" x="2098675" y="2517775"/>
          <p14:tracePt t="73668" x="2125663" y="2517775"/>
          <p14:tracePt t="73685" x="2133600" y="2517775"/>
          <p14:tracePt t="73702" x="2152650" y="2517775"/>
          <p14:tracePt t="73739" x="2160588" y="2517775"/>
          <p14:tracePt t="73764" x="2170113" y="2517775"/>
          <p14:tracePt t="74260" x="2179638" y="2517775"/>
          <p14:tracePt t="74284" x="2197100" y="2517775"/>
          <p14:tracePt t="74292" x="2205038" y="2517775"/>
          <p14:tracePt t="74300" x="2232025" y="2517775"/>
          <p14:tracePt t="74300" x="2259013" y="2517775"/>
          <p14:tracePt t="74319" x="2286000" y="2517775"/>
          <p14:tracePt t="74319" x="2411413" y="2500313"/>
          <p14:tracePt t="74343" x="2438400" y="2500313"/>
          <p14:tracePt t="74352" x="2473325" y="2500313"/>
          <p14:tracePt t="74369" x="2490788" y="2500313"/>
          <p14:tracePt t="74385" x="2517775" y="2500313"/>
          <p14:tracePt t="74428" x="2527300" y="2500313"/>
          <p14:tracePt t="74436" x="2544763" y="2500313"/>
          <p14:tracePt t="74437" x="2562225" y="2500313"/>
          <p14:tracePt t="74452" x="2598738" y="2500313"/>
          <p14:tracePt t="74469" x="2670175" y="2500313"/>
          <p14:tracePt t="74485" x="2768600" y="2500313"/>
          <p14:tracePt t="74503" x="2894013" y="2500313"/>
          <p14:tracePt t="74527" x="2919413" y="2500313"/>
          <p14:tracePt t="74535" x="2946400" y="2500313"/>
          <p14:tracePt t="76652" x="2955925" y="2500313"/>
          <p14:tracePt t="76707" x="2965450" y="2490788"/>
          <p14:tracePt t="76748" x="2973388" y="2490788"/>
          <p14:tracePt t="76757" x="2990850" y="2490788"/>
          <p14:tracePt t="76763" x="3000375" y="2473325"/>
          <p14:tracePt t="76771" x="3009900" y="2473325"/>
          <p14:tracePt t="76784" x="3027363" y="2473325"/>
          <p14:tracePt t="76784" x="3036888" y="2465388"/>
          <p14:tracePt t="76908" x="3044825" y="2465388"/>
          <p14:tracePt t="76956" x="3054350" y="2465388"/>
          <p14:tracePt t="76967" x="3071813" y="2465388"/>
          <p14:tracePt t="76988" x="3081338" y="2465388"/>
          <p14:tracePt t="76996" x="3098800" y="2465388"/>
          <p14:tracePt t="77029" x="3116263" y="2465388"/>
          <p14:tracePt t="77052" x="3125788" y="2455863"/>
          <p14:tracePt t="77084" x="3133725" y="2455863"/>
          <p14:tracePt t="77100" x="3143250" y="2455863"/>
          <p14:tracePt t="77124" x="3160713" y="2455863"/>
          <p14:tracePt t="77132" x="3170238" y="2455863"/>
          <p14:tracePt t="77148" x="3179763" y="2455863"/>
          <p14:tracePt t="77172" x="3187700" y="2455863"/>
          <p14:tracePt t="77188" x="3205163" y="2455863"/>
          <p14:tracePt t="77193" x="3214688" y="2455863"/>
          <p14:tracePt t="77202" x="3232150" y="2455863"/>
          <p14:tracePt t="77219" x="3259138" y="2455863"/>
          <p14:tracePt t="77308" x="3268663" y="2455863"/>
          <p14:tracePt t="77332" x="3286125" y="2455863"/>
          <p14:tracePt t="77340" x="3295650" y="2455863"/>
          <p14:tracePt t="77352" x="3303588" y="2455863"/>
          <p14:tracePt t="77395" x="3322638" y="2455863"/>
          <p14:tracePt t="77415" x="3340100" y="2465388"/>
          <p14:tracePt t="77443" x="3340100" y="2473325"/>
          <p14:tracePt t="77491" x="3357563" y="2473325"/>
          <p14:tracePt t="77523" x="3367088" y="2490788"/>
          <p14:tracePt t="77527" x="3446463" y="2679700"/>
          <p14:tracePt t="77754" x="3446463" y="2768600"/>
          <p14:tracePt t="77784" x="3402013" y="2884488"/>
          <p14:tracePt t="77810" x="3367088" y="2973388"/>
          <p14:tracePt t="77835" x="3303588" y="3062288"/>
          <p14:tracePt t="77837" x="3286125" y="3081338"/>
          <p14:tracePt t="77851" x="3251200" y="3152775"/>
          <p14:tracePt t="77869" x="3232150" y="3179763"/>
          <p14:tracePt t="77884" x="3205163" y="3214688"/>
          <p14:tracePt t="77902" x="3187700" y="3251200"/>
          <p14:tracePt t="77918" x="3170238" y="3268663"/>
          <p14:tracePt t="77935" x="3143250" y="3303588"/>
          <p14:tracePt t="77959" x="3143250" y="3313113"/>
          <p14:tracePt t="78283" x="3160713" y="3322638"/>
          <p14:tracePt t="78285" x="3187700" y="3313113"/>
          <p14:tracePt t="78301" x="3214688" y="3313113"/>
          <p14:tracePt t="78301" x="3251200" y="3313113"/>
          <p14:tracePt t="78318" x="3286125" y="3313113"/>
          <p14:tracePt t="78334" x="3295650" y="3303588"/>
          <p14:tracePt t="78351" x="3322638" y="3303588"/>
          <p14:tracePt t="78367" x="3340100" y="3303588"/>
          <p14:tracePt t="78404" x="3348038" y="3303588"/>
          <p14:tracePt t="78417" x="3367088" y="3295650"/>
          <p14:tracePt t="78419" x="3554413" y="3276600"/>
          <p14:tracePt t="78452" x="3608388" y="3276600"/>
          <p14:tracePt t="78453" x="3660775" y="3276600"/>
          <p14:tracePt t="78468" x="3697288" y="3276600"/>
          <p14:tracePt t="78507" x="3705225" y="3276600"/>
          <p14:tracePt t="78524" x="3724275" y="3276600"/>
          <p14:tracePt t="78534" x="3732213" y="3276600"/>
          <p14:tracePt t="78543" x="3741738" y="3276600"/>
          <p14:tracePt t="78551" x="3751263" y="3276600"/>
          <p14:tracePt t="78567" x="3776663" y="3276600"/>
          <p14:tracePt t="78585" x="3803650" y="3259138"/>
          <p14:tracePt t="78601" x="3813175" y="3259138"/>
          <p14:tracePt t="78618" x="4044950" y="3232150"/>
          <p14:tracePt t="78720" x="4152900" y="3232150"/>
          <p14:tracePt t="78784" x="4160838" y="3232150"/>
          <p14:tracePt t="78801" x="4170363" y="3232150"/>
          <p14:tracePt t="78818" x="4187825" y="3232150"/>
          <p14:tracePt t="78835" x="4197350" y="3232150"/>
          <p14:tracePt t="78835" x="4205288" y="3224213"/>
          <p14:tracePt t="78852" x="4214813" y="3224213"/>
          <p14:tracePt t="78868" x="4224338" y="3224213"/>
          <p14:tracePt t="78884" x="4232275" y="3224213"/>
          <p14:tracePt t="78901" x="4241800" y="3224213"/>
          <p14:tracePt t="79220" x="4251325" y="3224213"/>
          <p14:tracePt t="79236" x="4268788" y="3224213"/>
          <p14:tracePt t="79243" x="4313238" y="3224213"/>
          <p14:tracePt t="79249" x="4357688" y="3224213"/>
          <p14:tracePt t="79257" x="4394200" y="3224213"/>
          <p14:tracePt t="79268" x="4438650" y="3224213"/>
          <p14:tracePt t="79285" x="4465638" y="3224213"/>
          <p14:tracePt t="79301" x="4483100" y="3224213"/>
          <p14:tracePt t="79318" x="4518025" y="3224213"/>
          <p14:tracePt t="79334" x="4527550" y="3224213"/>
          <p14:tracePt t="79352" x="4545013" y="3224213"/>
          <p14:tracePt t="79444" x="4554538" y="3224213"/>
          <p14:tracePt t="79844" x="4581525" y="3224213"/>
          <p14:tracePt t="79852" x="4714875" y="3224213"/>
          <p14:tracePt t="79852" x="4751388" y="3224213"/>
          <p14:tracePt t="79852" x="4759325" y="3224213"/>
          <p14:tracePt t="79896" x="4786313" y="3224213"/>
          <p14:tracePt t="79915" x="4795838" y="3224213"/>
          <p14:tracePt t="79923" x="4848225" y="3224213"/>
          <p14:tracePt t="79935" x="4857750" y="3224213"/>
          <p14:tracePt t="79951" x="4875213" y="3224213"/>
          <p14:tracePt t="79968" x="4884738" y="3224213"/>
          <p14:tracePt t="79985" x="4894263" y="3224213"/>
          <p14:tracePt t="80001" x="4919663" y="3224213"/>
          <p14:tracePt t="80018" x="4946650" y="3224213"/>
          <p14:tracePt t="80035" x="4965700" y="3224213"/>
          <p14:tracePt t="80051" x="5000625" y="3224213"/>
          <p14:tracePt t="80069" x="5010150" y="3224213"/>
          <p14:tracePt t="80085" x="5018088" y="3224213"/>
          <p14:tracePt t="80102" x="5037138" y="3224213"/>
          <p14:tracePt t="80644" x="5045075" y="3224213"/>
          <p14:tracePt t="80828" x="5054600" y="3224213"/>
          <p14:tracePt t="80836" x="5072063" y="3224213"/>
          <p14:tracePt t="80850" x="5081588" y="3224213"/>
          <p14:tracePt t="80858" x="5116513" y="3224213"/>
          <p14:tracePt t="80880" x="5197475" y="3224213"/>
          <p14:tracePt t="80922" x="5268913" y="3224213"/>
          <p14:tracePt t="80968" x="5322888" y="3224213"/>
          <p14:tracePt t="80968" x="5330825" y="3224213"/>
          <p14:tracePt t="81004" x="5340350" y="3232150"/>
          <p14:tracePt t="82932" x="5357813" y="3232150"/>
          <p14:tracePt t="82964" x="5367338" y="3232150"/>
          <p14:tracePt t="82973" x="5394325" y="3232150"/>
          <p14:tracePt t="82979" x="5402263" y="3232150"/>
          <p14:tracePt t="82984" x="5429250" y="3232150"/>
          <p14:tracePt t="83001" x="5438775" y="3232150"/>
          <p14:tracePt t="83018" x="5456238" y="3232150"/>
          <p14:tracePt t="83034" x="5473700" y="3232150"/>
          <p14:tracePt t="83074" x="5483225" y="3232150"/>
          <p14:tracePt t="83276" x="5510213" y="3232150"/>
          <p14:tracePt t="83284" x="5518150" y="3232150"/>
          <p14:tracePt t="83292" x="5537200" y="3232150"/>
          <p14:tracePt t="83308" x="5545138" y="3232150"/>
          <p14:tracePt t="84052" x="5554663" y="3232150"/>
          <p14:tracePt t="84060" x="5562600" y="3232150"/>
          <p14:tracePt t="84068" x="5589588" y="3232150"/>
          <p14:tracePt t="84073" x="5643563" y="3241675"/>
          <p14:tracePt t="84084" x="5688013" y="3241675"/>
          <p14:tracePt t="84101" x="5705475" y="3241675"/>
          <p14:tracePt t="84119" x="5724525" y="3241675"/>
          <p14:tracePt t="84134" x="5732463" y="3241675"/>
          <p14:tracePt t="84173" x="5741988" y="3241675"/>
          <p14:tracePt t="84193" x="5751513" y="3241675"/>
          <p14:tracePt t="84196" x="5768975" y="3241675"/>
          <p14:tracePt t="84201" x="5776913" y="3241675"/>
          <p14:tracePt t="84284" x="5786438" y="3241675"/>
          <p14:tracePt t="84296" x="5795963" y="3241675"/>
          <p14:tracePt t="84324" x="5813425" y="3241675"/>
          <p14:tracePt t="86324" x="5803900" y="3241675"/>
          <p14:tracePt t="86332" x="5795963" y="3241675"/>
          <p14:tracePt t="86340" x="5768975" y="3251200"/>
          <p14:tracePt t="86348" x="5741988" y="3251200"/>
          <p14:tracePt t="86354" x="5705475" y="3251200"/>
          <p14:tracePt t="86368" x="5661025" y="3268663"/>
          <p14:tracePt t="86384" x="5626100" y="3268663"/>
          <p14:tracePt t="86401" x="5589588" y="3268663"/>
          <p14:tracePt t="86418" x="5572125" y="3268663"/>
          <p14:tracePt t="86434" x="5562600" y="3268663"/>
          <p14:tracePt t="86434" x="5554663" y="3268663"/>
          <p14:tracePt t="86468" x="5545138" y="3268663"/>
          <p14:tracePt t="86469" x="5518150" y="3268663"/>
          <p14:tracePt t="86485" x="5500688" y="3268663"/>
          <p14:tracePt t="86503" x="5473700" y="3268663"/>
          <p14:tracePt t="86519" x="5419725" y="3268663"/>
          <p14:tracePt t="86558" x="5367338" y="3268663"/>
          <p14:tracePt t="86601" x="5348288" y="3268663"/>
          <p14:tracePt t="86601" x="5330825" y="3268663"/>
          <p14:tracePt t="86652" x="5313363" y="3268663"/>
          <p14:tracePt t="89076" x="5313363" y="3259138"/>
          <p14:tracePt t="89084" x="5313363" y="3224213"/>
          <p14:tracePt t="89102" x="5330825" y="3205163"/>
          <p14:tracePt t="89118" x="5340350" y="3197225"/>
          <p14:tracePt t="89133" x="5348288" y="3179763"/>
          <p14:tracePt t="89151" x="5357813" y="3170238"/>
          <p14:tracePt t="89167" x="5367338" y="3152775"/>
          <p14:tracePt t="89184" x="5375275" y="3143250"/>
          <p14:tracePt t="90355" x="5357813" y="3143250"/>
          <p14:tracePt t="90363" x="5330825" y="3143250"/>
          <p14:tracePt t="90370" x="5313363" y="3143250"/>
          <p14:tracePt t="90383" x="5295900" y="3143250"/>
          <p14:tracePt t="90400" x="5268913" y="3125788"/>
          <p14:tracePt t="90417" x="5259388" y="3125788"/>
          <p14:tracePt t="90433" x="5232400" y="3125788"/>
          <p14:tracePt t="90451" x="5214938" y="3125788"/>
          <p14:tracePt t="90451" x="5187950" y="3125788"/>
          <p14:tracePt t="90468" x="5180013" y="3116263"/>
          <p14:tracePt t="90484" x="5116513" y="3108325"/>
          <p14:tracePt t="90501" x="5054600" y="3108325"/>
          <p14:tracePt t="90517" x="4991100" y="3089275"/>
          <p14:tracePt t="90534" x="4902200" y="3081338"/>
          <p14:tracePt t="90550" x="4813300" y="3071813"/>
          <p14:tracePt t="90568" x="4759325" y="3062288"/>
          <p14:tracePt t="90583" x="4660900" y="3044825"/>
          <p14:tracePt t="90602" x="4554538" y="3009900"/>
          <p14:tracePt t="90617" x="4483100" y="3009900"/>
          <p14:tracePt t="90634" x="4465638" y="2990850"/>
          <p14:tracePt t="90650" x="4438650" y="2990850"/>
          <p14:tracePt t="90650" x="4429125" y="2990850"/>
          <p14:tracePt t="90683" x="4402138" y="2990850"/>
          <p14:tracePt t="90684" x="4348163" y="2982913"/>
          <p14:tracePt t="90701" x="4259263" y="2965450"/>
          <p14:tracePt t="90717" x="4152900" y="2946400"/>
          <p14:tracePt t="90734" x="4054475" y="2946400"/>
          <p14:tracePt t="90750" x="4017963" y="2928938"/>
          <p14:tracePt t="90767" x="3983038" y="2928938"/>
          <p14:tracePt t="90783" x="3919538" y="2928938"/>
          <p14:tracePt t="90815" x="3884613" y="2928938"/>
          <p14:tracePt t="90836" x="3857625" y="2928938"/>
          <p14:tracePt t="90836" x="3840163" y="2928938"/>
          <p14:tracePt t="90836" x="3813175" y="2928938"/>
          <p14:tracePt t="90852" x="3803650" y="2928938"/>
          <p14:tracePt t="90867" x="3751263" y="2928938"/>
          <p14:tracePt t="90885" x="3714750" y="2928938"/>
          <p14:tracePt t="90900" x="3633788" y="2928938"/>
          <p14:tracePt t="90925" x="3589338" y="2928938"/>
          <p14:tracePt t="90933" x="3536950" y="2928938"/>
          <p14:tracePt t="90951" x="3313113" y="2928938"/>
          <p14:tracePt t="91032" x="3232150" y="2928938"/>
          <p14:tracePt t="91100" x="3205163" y="2928938"/>
          <p14:tracePt t="91101" x="3187700" y="2938463"/>
          <p14:tracePt t="91118" x="3143250" y="2938463"/>
          <p14:tracePt t="91133" x="3108325" y="2946400"/>
          <p14:tracePt t="91151" x="3071813" y="2965450"/>
          <p14:tracePt t="91167" x="3027363" y="2965450"/>
          <p14:tracePt t="91184" x="3009900" y="2973388"/>
          <p14:tracePt t="91200" x="2990850" y="2973388"/>
          <p14:tracePt t="91218" x="2973388" y="2982913"/>
          <p14:tracePt t="91276" x="2973388" y="2990850"/>
          <p14:tracePt t="91604" x="2946400" y="3000375"/>
          <p14:tracePt t="91612" x="2938463" y="3000375"/>
          <p14:tracePt t="91620" x="2884488" y="3027363"/>
          <p14:tracePt t="91620" x="2867025" y="3036888"/>
          <p14:tracePt t="91652" x="2857500" y="3036888"/>
          <p14:tracePt t="91653" x="2847975" y="3036888"/>
          <p14:tracePt t="91667" x="2803525" y="3054350"/>
          <p14:tracePt t="91684" x="2768600" y="3081338"/>
          <p14:tracePt t="91701" x="2751138" y="3089275"/>
          <p14:tracePt t="91718" x="2724150" y="3098800"/>
          <p14:tracePt t="91734" x="2697163" y="3108325"/>
          <p14:tracePt t="91751" x="2687638" y="3116263"/>
          <p14:tracePt t="91767" x="2660650" y="3125788"/>
          <p14:tracePt t="91784" x="2652713" y="3125788"/>
          <p14:tracePt t="91801" x="2616200" y="3152775"/>
          <p14:tracePt t="91836" x="2571750" y="3179763"/>
          <p14:tracePt t="91850" x="2527300" y="3197225"/>
          <p14:tracePt t="91867" x="2490788" y="3224213"/>
          <p14:tracePt t="91884" x="2473325" y="3232150"/>
          <p14:tracePt t="91901" x="2438400" y="3251200"/>
          <p14:tracePt t="91918" x="2401888" y="3268663"/>
          <p14:tracePt t="91933" x="2393950" y="3276600"/>
          <p14:tracePt t="91951" x="2384425" y="3286125"/>
          <p14:tracePt t="91966" x="2374900" y="3295650"/>
          <p14:tracePt t="91984" x="2357438" y="3303588"/>
          <p14:tracePt t="92001" x="2347913" y="3313113"/>
          <p14:tracePt t="92017" x="2330450" y="3330575"/>
          <p14:tracePt t="92034" x="2312988" y="3330575"/>
          <p14:tracePt t="92050" x="2295525" y="3340100"/>
          <p14:tracePt t="92067" x="2259013" y="3357563"/>
          <p14:tracePt t="92084" x="2214563" y="3411538"/>
          <p14:tracePt t="92144" x="2197100" y="3419475"/>
          <p14:tracePt t="92167" x="2187575" y="3419475"/>
          <p14:tracePt t="92204" x="2179638" y="3429000"/>
          <p14:tracePt t="92219" x="2179638" y="3438525"/>
          <p14:tracePt t="92234" x="2170113" y="3438525"/>
          <p14:tracePt t="92251" x="2170113" y="3446463"/>
          <p14:tracePt t="92252" x="2152650" y="3455988"/>
          <p14:tracePt t="92299" x="2152650" y="3473450"/>
          <p14:tracePt t="92316" x="2143125" y="3473450"/>
          <p14:tracePt t="92323" x="2143125" y="3482975"/>
          <p14:tracePt t="92355" x="2143125" y="3490913"/>
          <p14:tracePt t="92372" x="2133600" y="3500438"/>
          <p14:tracePt t="92420" x="2125663" y="3509963"/>
          <p14:tracePt t="92427" x="2116138" y="3509963"/>
          <p14:tracePt t="92444" x="2116138" y="3517900"/>
          <p14:tracePt t="92460" x="2116138" y="3544888"/>
          <p14:tracePt t="92476" x="2108200" y="3562350"/>
          <p14:tracePt t="92488" x="2098675" y="3571875"/>
          <p14:tracePt t="92517" x="2098675" y="3589338"/>
          <p14:tracePt t="92517" x="2089150" y="3589338"/>
          <p14:tracePt t="92524" x="2081213" y="3598863"/>
          <p14:tracePt t="92555" x="2081213" y="3608388"/>
          <p14:tracePt t="92575" x="2081213" y="3625850"/>
          <p14:tracePt t="92724" x="2071688" y="3633788"/>
          <p14:tracePt t="93036" x="2071688" y="3643313"/>
          <p14:tracePt t="93044" x="2071688" y="3652838"/>
          <p14:tracePt t="93052" x="2071688" y="3660775"/>
          <p14:tracePt t="93052" x="2071688" y="3705225"/>
          <p14:tracePt t="93068" x="2125663" y="3759200"/>
          <p14:tracePt t="93086" x="2170113" y="3803650"/>
          <p14:tracePt t="93101" x="2224088" y="3840163"/>
          <p14:tracePt t="93117" x="2268538" y="3875088"/>
          <p14:tracePt t="93133" x="2286000" y="3894138"/>
          <p14:tracePt t="93150" x="2303463" y="3894138"/>
          <p14:tracePt t="93188" x="2312988" y="3894138"/>
          <p14:tracePt t="93196" x="2322513" y="3894138"/>
          <p14:tracePt t="93200" x="2366963" y="3894138"/>
          <p14:tracePt t="93216" x="2411413" y="3902075"/>
          <p14:tracePt t="93234" x="2438400" y="3911600"/>
          <p14:tracePt t="93250" x="2544763" y="3911600"/>
          <p14:tracePt t="93290" x="2660650" y="3911600"/>
          <p14:tracePt t="93334" x="2670175" y="3911600"/>
          <p14:tracePt t="93350" x="2705100" y="3911600"/>
          <p14:tracePt t="93367" x="2732088" y="3911600"/>
          <p14:tracePt t="93383" x="2741613" y="3911600"/>
          <p14:tracePt t="93401" x="2751138" y="3911600"/>
          <p14:tracePt t="93417" x="2768600" y="3911600"/>
          <p14:tracePt t="93433" x="2803525" y="3911600"/>
          <p14:tracePt t="93450" x="2840038" y="3911600"/>
          <p14:tracePt t="93450" x="2867025" y="3919538"/>
          <p14:tracePt t="93468" x="2894013" y="3919538"/>
          <p14:tracePt t="93468" x="2911475" y="3919538"/>
          <p14:tracePt t="93484" x="2946400" y="3919538"/>
          <p14:tracePt t="93501" x="3000375" y="3919538"/>
          <p14:tracePt t="93517" x="3027363" y="3919538"/>
          <p14:tracePt t="93534" x="3081338" y="3919538"/>
          <p14:tracePt t="93596" x="3098800" y="3919538"/>
          <p14:tracePt t="93620" x="3108325" y="3919538"/>
          <p14:tracePt t="93636" x="3133725" y="3919538"/>
          <p14:tracePt t="93636" x="3143250" y="3919538"/>
          <p14:tracePt t="93651" x="3179763" y="3919538"/>
          <p14:tracePt t="93667" x="3232150" y="3919538"/>
          <p14:tracePt t="93685" x="3259138" y="3919538"/>
          <p14:tracePt t="93701" x="3295650" y="3919538"/>
          <p14:tracePt t="93718" x="3330575" y="3919538"/>
          <p14:tracePt t="93734" x="3340100" y="3919538"/>
          <p14:tracePt t="93751" x="3357563" y="3919538"/>
          <p14:tracePt t="94380" x="3367088" y="3919538"/>
          <p14:tracePt t="94548" x="3411538" y="3919538"/>
          <p14:tracePt t="94550" x="3419475" y="3919538"/>
          <p14:tracePt t="94557" x="3429000" y="3919538"/>
          <p14:tracePt t="94567" x="3473450" y="3919538"/>
          <p14:tracePt t="94583" x="3554413" y="3919538"/>
          <p14:tracePt t="94600" x="3598863" y="3919538"/>
          <p14:tracePt t="94617" x="3616325" y="3919538"/>
          <p14:tracePt t="94633" x="3625850" y="3919538"/>
          <p14:tracePt t="94899" x="3633788" y="3919538"/>
          <p14:tracePt t="95076" x="3660775" y="3919538"/>
          <p14:tracePt t="95084" x="3670300" y="3919538"/>
          <p14:tracePt t="95092" x="3679825" y="3919538"/>
          <p14:tracePt t="95101" x="3697288" y="3919538"/>
          <p14:tracePt t="95117" x="3714750" y="3919538"/>
          <p14:tracePt t="95134" x="3724275" y="3919538"/>
          <p14:tracePt t="95212" x="3741738" y="3919538"/>
          <p14:tracePt t="95316" x="3751263" y="3919538"/>
          <p14:tracePt t="95325" x="3759200" y="3919538"/>
          <p14:tracePt t="95334" x="3768725" y="3919538"/>
          <p14:tracePt t="95335" x="3795713" y="3919538"/>
          <p14:tracePt t="95350" x="3822700" y="3919538"/>
          <p14:tracePt t="95367" x="3830638" y="3919538"/>
          <p14:tracePt t="95383" x="3840163" y="3911600"/>
          <p14:tracePt t="95400" x="3867150" y="3911600"/>
          <p14:tracePt t="95435" x="3875088" y="3911600"/>
          <p14:tracePt t="95491" x="3884613" y="3911600"/>
          <p14:tracePt t="95516" x="3894138" y="3902075"/>
          <p14:tracePt t="100147" x="3894138" y="3894138"/>
          <p14:tracePt t="100195" x="3884613" y="3884613"/>
          <p14:tracePt t="100211" x="3875088" y="3884613"/>
          <p14:tracePt t="100221" x="3867150" y="3884613"/>
          <p14:tracePt t="100227" x="3857625" y="3884613"/>
          <p14:tracePt t="100235" x="3830638" y="3867150"/>
          <p14:tracePt t="100250" x="3786188" y="3848100"/>
          <p14:tracePt t="100291" x="3768725" y="3840163"/>
          <p14:tracePt t="100297" x="3751263" y="3840163"/>
          <p14:tracePt t="100312" x="3732213" y="3840163"/>
          <p14:tracePt t="100316" x="3724275" y="3830638"/>
          <p14:tracePt t="100338" x="3697288" y="3830638"/>
          <p14:tracePt t="100338" x="3687763" y="3830638"/>
          <p14:tracePt t="100382" x="3679825" y="3830638"/>
          <p14:tracePt t="100383" x="3625850" y="3830638"/>
          <p14:tracePt t="100400" x="3571875" y="3813175"/>
          <p14:tracePt t="100416" x="3482975" y="3795713"/>
          <p14:tracePt t="100433" x="3348038" y="3776663"/>
          <p14:tracePt t="100450" x="3251200" y="3776663"/>
          <p14:tracePt t="100467" x="3133725" y="3776663"/>
          <p14:tracePt t="100483" x="3009900" y="3759200"/>
          <p14:tracePt t="100500" x="2911475" y="3759200"/>
          <p14:tracePt t="100517" x="2803525" y="3759200"/>
          <p14:tracePt t="100534" x="2714625" y="3759200"/>
          <p14:tracePt t="100550" x="2643188" y="3759200"/>
          <p14:tracePt t="100567" x="2589213" y="3759200"/>
          <p14:tracePt t="100583" x="2554288" y="3759200"/>
          <p14:tracePt t="100601" x="2544763" y="3759200"/>
          <p14:tracePt t="100644" x="2527300" y="3759200"/>
          <p14:tracePt t="100884" x="2536825" y="3759200"/>
          <p14:tracePt t="100884" x="2544763" y="3759200"/>
          <p14:tracePt t="100899" x="2598738" y="3759200"/>
          <p14:tracePt t="100932" x="2608263" y="3759200"/>
          <p14:tracePt t="100933" x="2616200" y="3759200"/>
          <p14:tracePt t="100987" x="2625725" y="3759200"/>
          <p14:tracePt t="100995" x="2633663" y="3759200"/>
          <p14:tracePt t="101008" x="2660650" y="3759200"/>
          <p14:tracePt t="101016" x="2679700" y="3759200"/>
          <p14:tracePt t="101032" x="2776538" y="3759200"/>
          <p14:tracePt t="101106" x="2822575" y="3759200"/>
          <p14:tracePt t="101191" x="2830513" y="3759200"/>
          <p14:tracePt t="101236" x="2847975" y="3759200"/>
          <p14:tracePt t="101555" x="2857500" y="3759200"/>
          <p14:tracePt t="101596" x="2867025" y="3759200"/>
          <p14:tracePt t="101604" x="2911475" y="3759200"/>
          <p14:tracePt t="101616" x="2965450" y="3759200"/>
          <p14:tracePt t="101616" x="3009900" y="3759200"/>
          <p14:tracePt t="101620" x="3062288" y="3759200"/>
          <p14:tracePt t="101633" x="3133725" y="3759200"/>
          <p14:tracePt t="101650" x="3170238" y="3759200"/>
          <p14:tracePt t="101666" x="3187700" y="3759200"/>
          <p14:tracePt t="101772" x="3197225" y="3759200"/>
          <p14:tracePt t="101804" x="3224213" y="3759200"/>
          <p14:tracePt t="101820" x="3232150" y="3759200"/>
          <p14:tracePt t="101828" x="3241675" y="3759200"/>
          <p14:tracePt t="101835" x="3259138" y="3759200"/>
          <p14:tracePt t="101842" x="3268663" y="3759200"/>
          <p14:tracePt t="101850" x="3303588" y="3776663"/>
          <p14:tracePt t="101867" x="3330575" y="3786188"/>
          <p14:tracePt t="101883" x="3357563" y="3786188"/>
          <p14:tracePt t="101900" x="3367088" y="3786188"/>
          <p14:tracePt t="101917" x="3375025" y="3786188"/>
          <p14:tracePt t="101933" x="3384550" y="3786188"/>
          <p14:tracePt t="101970" x="3402013" y="3803650"/>
          <p14:tracePt t="102004" x="3411538" y="3803650"/>
          <p14:tracePt t="102020" x="3419475" y="3803650"/>
          <p14:tracePt t="102028" x="3438525" y="3803650"/>
          <p14:tracePt t="102037" x="3455988" y="3803650"/>
          <p14:tracePt t="102404" x="3473450" y="3803650"/>
          <p14:tracePt t="102459" x="3482975" y="3803650"/>
          <p14:tracePt t="102472" x="3509963" y="3803650"/>
          <p14:tracePt t="102475" x="3517900" y="3803650"/>
          <p14:tracePt t="102483" x="3562350" y="3813175"/>
          <p14:tracePt t="102483" x="3571875" y="3813175"/>
          <p14:tracePt t="102500" x="3608388" y="3813175"/>
          <p14:tracePt t="102556" x="3616325" y="3813175"/>
          <p14:tracePt t="102579" x="3625850" y="3813175"/>
          <p14:tracePt t="102595" x="3643313" y="3813175"/>
          <p14:tracePt t="102603" x="3670300" y="3813175"/>
          <p14:tracePt t="102611" x="3679825" y="3813175"/>
          <p14:tracePt t="102616" x="3687763" y="3813175"/>
          <p14:tracePt t="102632" x="3697288" y="3822700"/>
          <p14:tracePt t="102667" x="3705225" y="3822700"/>
          <p14:tracePt t="102682" x="3724275" y="3822700"/>
          <p14:tracePt t="102683" x="3732213" y="3822700"/>
          <p14:tracePt t="102699" x="3741738" y="3822700"/>
          <p14:tracePt t="102748" x="3759200" y="3822700"/>
          <p14:tracePt t="102972" x="3768725" y="3822700"/>
          <p14:tracePt t="109092" x="0" y="0"/>
        </p14:tracePtLst>
        <p14:tracePtLst>
          <p14:tracePt t="109798" x="3419475" y="5081588"/>
          <p14:tracePt t="109931" x="3419475" y="5062538"/>
          <p14:tracePt t="109940" x="3419475" y="5045075"/>
          <p14:tracePt t="109943" x="3411538" y="5010150"/>
          <p14:tracePt t="109949" x="3348038" y="4946650"/>
          <p14:tracePt t="109965" x="3009900" y="4741863"/>
          <p14:tracePt t="110011" x="2946400" y="4724400"/>
          <p14:tracePt t="110015" x="2840038" y="4705350"/>
          <p14:tracePt t="110032" x="2732088" y="4670425"/>
          <p14:tracePt t="110050" x="2660650" y="4670425"/>
          <p14:tracePt t="110065" x="2544763" y="4670425"/>
          <p14:tracePt t="110083" x="2419350" y="4670425"/>
          <p14:tracePt t="110083" x="2366963" y="4679950"/>
          <p14:tracePt t="110101" x="2197100" y="4714875"/>
          <p14:tracePt t="110116" x="2000250" y="4776788"/>
          <p14:tracePt t="110132" x="1830388" y="4848225"/>
          <p14:tracePt t="110149" x="1687513" y="4919663"/>
          <p14:tracePt t="110165" x="1616075" y="4956175"/>
          <p14:tracePt t="110182" x="1589088" y="4973638"/>
          <p14:tracePt t="110199" x="1536700" y="5027613"/>
          <p14:tracePt t="110216" x="1482725" y="5081588"/>
          <p14:tracePt t="110233" x="1393825" y="5224463"/>
          <p14:tracePt t="110249" x="1330325" y="5348288"/>
          <p14:tracePt t="110267" x="1214438" y="5661025"/>
          <p14:tracePt t="110267" x="1196975" y="5715000"/>
          <p14:tracePt t="110300" x="1143000" y="5867400"/>
          <p14:tracePt t="110325" x="1143000" y="5919788"/>
          <p14:tracePt t="110333" x="1143000" y="5991225"/>
          <p14:tracePt t="110350" x="1143000" y="6161088"/>
          <p14:tracePt t="110383" x="1204913" y="6313488"/>
          <p14:tracePt t="110383" x="1214438" y="6330950"/>
          <p14:tracePt t="110421" x="1231900" y="6367463"/>
          <p14:tracePt t="110433" x="1276350" y="6429375"/>
          <p14:tracePt t="110433" x="1303338" y="6446838"/>
          <p14:tracePt t="110452" x="1339850" y="6500813"/>
          <p14:tracePt t="110467" x="1446213" y="6643688"/>
          <p14:tracePt t="110483" x="1608138" y="6813550"/>
          <p14:tracePt t="110483" x="1731963" y="6848475"/>
          <p14:tracePt t="110501" x="2000250" y="6848475"/>
          <p14:tracePt t="110516" x="2232025" y="6848475"/>
          <p14:tracePt t="110533" x="2455863" y="6848475"/>
          <p14:tracePt t="110549" x="2643188" y="6848475"/>
          <p14:tracePt t="110567" x="2786063" y="6848475"/>
          <p14:tracePt t="110583" x="2919413" y="6848475"/>
          <p14:tracePt t="110601" x="3152775" y="6848475"/>
          <p14:tracePt t="110616" x="3544888" y="6848475"/>
          <p14:tracePt t="110633" x="4010025" y="6848475"/>
          <p14:tracePt t="110650" x="4500563" y="6848475"/>
          <p14:tracePt t="110666" x="4776788" y="6848475"/>
          <p14:tracePt t="110683" x="5143500" y="6848475"/>
          <p14:tracePt t="110701" x="5322888" y="6848475"/>
          <p14:tracePt t="110717" x="5545138" y="6848475"/>
          <p14:tracePt t="110732" x="5776913" y="6848475"/>
          <p14:tracePt t="110750" x="6018213" y="6848475"/>
          <p14:tracePt t="110766" x="6330950" y="6813550"/>
          <p14:tracePt t="110783" x="6634163" y="6688138"/>
          <p14:tracePt t="110799" x="6946900" y="6608763"/>
          <p14:tracePt t="110816" x="7304088" y="6438900"/>
          <p14:tracePt t="110832" x="7608888" y="6269038"/>
          <p14:tracePt t="110850" x="7929563" y="6037263"/>
          <p14:tracePt t="110865" x="8277225" y="5786438"/>
          <p14:tracePt t="110883" x="8562975" y="5500688"/>
          <p14:tracePt t="110899" x="8715375" y="5160963"/>
          <p14:tracePt t="110917" x="8786813" y="4983163"/>
          <p14:tracePt t="110932" x="8804275" y="4830763"/>
          <p14:tracePt t="110949" x="8823325" y="4724400"/>
          <p14:tracePt t="110966" x="8823325" y="4679950"/>
          <p14:tracePt t="110983" x="8823325" y="4625975"/>
          <p14:tracePt t="110999" x="8796338" y="4589463"/>
          <p14:tracePt t="111016" x="8705850" y="4483100"/>
          <p14:tracePt t="111032" x="8501063" y="4322763"/>
          <p14:tracePt t="111049" x="8134350" y="4160838"/>
          <p14:tracePt t="111066" x="7670800" y="4027488"/>
          <p14:tracePt t="111083" x="7143750" y="3875088"/>
          <p14:tracePt t="111083" x="7037388" y="3857625"/>
          <p14:tracePt t="111125" x="6911975" y="3813175"/>
          <p14:tracePt t="111126" x="6786563" y="3768725"/>
          <p14:tracePt t="111133" x="6518275" y="3751263"/>
          <p14:tracePt t="111149" x="6269038" y="3724275"/>
          <p14:tracePt t="111166" x="6116638" y="3724275"/>
          <p14:tracePt t="111199" x="6072188" y="3724275"/>
          <p14:tracePt t="111200" x="5946775" y="3751263"/>
          <p14:tracePt t="111216" x="5822950" y="3795713"/>
          <p14:tracePt t="111232" x="5581650" y="3830638"/>
          <p14:tracePt t="111249" x="4867275" y="4044950"/>
          <p14:tracePt t="111352" x="4822825" y="4089400"/>
          <p14:tracePt t="111366" x="4795838" y="4116388"/>
          <p14:tracePt t="111382" x="4768850" y="4143375"/>
          <p14:tracePt t="111399" x="4751388" y="4170363"/>
          <p14:tracePt t="111415" x="4732338" y="4214813"/>
          <p14:tracePt t="111433" x="4732338" y="4224338"/>
          <p14:tracePt t="111449" x="4732338" y="4232275"/>
          <p14:tracePt t="111924" x="4751388" y="4232275"/>
          <p14:tracePt t="111932" x="4902200" y="4232275"/>
          <p14:tracePt t="111942" x="5000625" y="4232275"/>
          <p14:tracePt t="111949" x="5126038" y="4251325"/>
          <p14:tracePt t="111966" x="5224463" y="4286250"/>
          <p14:tracePt t="111982" x="5251450" y="4286250"/>
          <p14:tracePt t="112000" x="5259388" y="4295775"/>
          <p14:tracePt t="112036" x="5268913" y="4295775"/>
          <p14:tracePt t="112037" x="5276850" y="4295775"/>
          <p14:tracePt t="112049" x="5303838" y="4303713"/>
          <p14:tracePt t="112065" x="5330825" y="4303713"/>
          <p14:tracePt t="112083" x="5367338" y="4303713"/>
          <p14:tracePt t="112083" x="5394325" y="4303713"/>
          <p14:tracePt t="112101" x="5419725" y="4303713"/>
          <p14:tracePt t="112116" x="5446713" y="4322763"/>
          <p14:tracePt t="112133" x="5465763" y="4322763"/>
          <p14:tracePt t="112148" x="5473700" y="4322763"/>
          <p14:tracePt t="112166" x="5527675" y="4322763"/>
          <p14:tracePt t="112182" x="5608638" y="4322763"/>
          <p14:tracePt t="112182" x="5653088" y="4322763"/>
          <p14:tracePt t="112222" x="5822950" y="4322763"/>
          <p14:tracePt t="112254" x="5867400" y="4322763"/>
          <p14:tracePt t="112266" x="6000750" y="4322763"/>
          <p14:tracePt t="112266" x="6010275" y="4322763"/>
          <p14:tracePt t="112324" x="6126163" y="4322763"/>
          <p14:tracePt t="115883" x="6126163" y="4330700"/>
          <p14:tracePt t="115889" x="6089650" y="4367213"/>
          <p14:tracePt t="115900" x="6062663" y="4394200"/>
          <p14:tracePt t="115900" x="6045200" y="4429125"/>
          <p14:tracePt t="115915" x="5956300" y="4554538"/>
          <p14:tracePt t="115934" x="5894388" y="4652963"/>
          <p14:tracePt t="115949" x="5741988" y="4857750"/>
          <p14:tracePt t="115982" x="5616575" y="4973638"/>
          <p14:tracePt t="116000" x="5483225" y="5108575"/>
          <p14:tracePt t="116015" x="5313363" y="5259388"/>
          <p14:tracePt t="116032" x="4894263" y="5661025"/>
          <p14:tracePt t="116065" x="4670425" y="5803900"/>
          <p14:tracePt t="116066" x="4375150" y="6027738"/>
          <p14:tracePt t="116082" x="4125913" y="6197600"/>
          <p14:tracePt t="116082" x="4017963" y="6286500"/>
          <p14:tracePt t="116100" x="3956050" y="6348413"/>
          <p14:tracePt t="116100" x="3884613" y="6375400"/>
          <p14:tracePt t="116116" x="3830638" y="6419850"/>
          <p14:tracePt t="116131" x="3813175" y="6438900"/>
          <p14:tracePt t="116149" x="3813175" y="6446838"/>
          <p14:tracePt t="116236" x="3803650" y="6446838"/>
          <p14:tracePt t="116242" x="3786188" y="6446838"/>
          <p14:tracePt t="116242" x="3776663" y="6446838"/>
          <p14:tracePt t="116252" x="3759200" y="6446838"/>
          <p14:tracePt t="116265" x="3687763" y="6419850"/>
          <p14:tracePt t="116283" x="3589338" y="6367463"/>
          <p14:tracePt t="116298" x="3455988" y="6313488"/>
          <p14:tracePt t="116298" x="3394075" y="6296025"/>
          <p14:tracePt t="116316" x="3241675" y="6232525"/>
          <p14:tracePt t="116332" x="3170238" y="6188075"/>
          <p14:tracePt t="116348" x="3125788" y="6180138"/>
          <p14:tracePt t="116365" x="3071813" y="6143625"/>
          <p14:tracePt t="116385" x="3000375" y="6099175"/>
          <p14:tracePt t="116398" x="2911475" y="6054725"/>
          <p14:tracePt t="116415" x="2867025" y="6027738"/>
          <p14:tracePt t="116432" x="2847975" y="6010275"/>
          <p14:tracePt t="116449" x="2840038" y="6010275"/>
          <p14:tracePt t="116465" x="2822575" y="6000750"/>
          <p14:tracePt t="116482" x="2813050" y="6000750"/>
          <p14:tracePt t="116499" x="2803525" y="6000750"/>
          <p14:tracePt t="116499" x="2786063" y="6000750"/>
          <p14:tracePt t="116540" x="2776538" y="6000750"/>
          <p14:tracePt t="116541" x="2768600" y="6000750"/>
          <p14:tracePt t="116549" x="2741613" y="6000750"/>
          <p14:tracePt t="116566" x="2714625" y="6000750"/>
          <p14:tracePt t="116582" x="2679700" y="6000750"/>
          <p14:tracePt t="116600" x="2652713" y="6000750"/>
          <p14:tracePt t="116652" x="2643188" y="6000750"/>
          <p14:tracePt t="116700" x="2633663" y="6000750"/>
          <p14:tracePt t="117036" x="2670175" y="6000750"/>
          <p14:tracePt t="117044" x="2759075" y="6000750"/>
          <p14:tracePt t="117047" x="3322638" y="6000750"/>
          <p14:tracePt t="117105" x="3402013" y="6000750"/>
          <p14:tracePt t="117115" x="3482975" y="6000750"/>
          <p14:tracePt t="117117" x="3509963" y="6000750"/>
          <p14:tracePt t="117132" x="3527425" y="6000750"/>
          <p14:tracePt t="117172" x="3536950" y="6000750"/>
          <p14:tracePt t="117836" x="3527425" y="6000750"/>
          <p14:tracePt t="117849" x="3509963" y="6000750"/>
          <p14:tracePt t="117850" x="3455988" y="6018213"/>
          <p14:tracePt t="117865" x="3394075" y="6037263"/>
          <p14:tracePt t="117883" x="3303588" y="6045200"/>
          <p14:tracePt t="117932" x="3295650" y="6045200"/>
          <p14:tracePt t="117933" x="3286125" y="6045200"/>
          <p14:tracePt t="117949" x="3268663" y="6045200"/>
          <p14:tracePt t="117965" x="3259138" y="6045200"/>
          <p14:tracePt t="117983" x="3251200" y="6045200"/>
          <p14:tracePt t="117999" x="3224213" y="6054725"/>
          <p14:tracePt t="118016" x="3214688" y="6054725"/>
          <p14:tracePt t="118032" x="3205163" y="6054725"/>
          <p14:tracePt t="118049" x="3187700" y="6054725"/>
          <p14:tracePt t="118064" x="3170238" y="6054725"/>
          <p14:tracePt t="118082" x="3152775" y="6054725"/>
          <p14:tracePt t="118099" x="3143250" y="6054725"/>
          <p14:tracePt t="118139" x="3133725" y="6054725"/>
          <p14:tracePt t="118156" x="3108325" y="6054725"/>
          <p14:tracePt t="118164" x="3071813" y="6054725"/>
          <p14:tracePt t="118164" x="3027363" y="6054725"/>
          <p14:tracePt t="118181" x="2973388" y="6054725"/>
          <p14:tracePt t="118199" x="2928938" y="6054725"/>
          <p14:tracePt t="118199" x="2803525" y="6045200"/>
          <p14:tracePt t="118215" x="2724150" y="6037263"/>
          <p14:tracePt t="118232" x="2670175" y="6037263"/>
          <p14:tracePt t="118249" x="2652713" y="6037263"/>
          <p14:tracePt t="118265" x="2616200" y="6027738"/>
          <p14:tracePt t="119083" x="2598738" y="6027738"/>
          <p14:tracePt t="119108" x="2589213" y="6027738"/>
          <p14:tracePt t="119115" x="2581275" y="6027738"/>
          <p14:tracePt t="119131" x="2554288" y="6027738"/>
          <p14:tracePt t="119135" x="2536825" y="6027738"/>
          <p14:tracePt t="119148" x="2500313" y="6037263"/>
          <p14:tracePt t="119165" x="2490788" y="6037263"/>
          <p14:tracePt t="119181" x="2482850" y="6054725"/>
          <p14:tracePt t="119948" x="2473325" y="6054725"/>
          <p14:tracePt t="119956" x="2465388" y="6054725"/>
          <p14:tracePt t="119964" x="2438400" y="6045200"/>
          <p14:tracePt t="119977" x="2428875" y="6045200"/>
          <p14:tracePt t="119982" x="2419350" y="6037263"/>
          <p14:tracePt t="119999" x="2393950" y="6027738"/>
          <p14:tracePt t="120015" x="2384425" y="6027738"/>
          <p14:tracePt t="120032" x="2374900" y="6027738"/>
          <p14:tracePt t="120048" x="2357438" y="6018213"/>
          <p14:tracePt t="120065" x="2347913" y="6018213"/>
          <p14:tracePt t="120082" x="2339975" y="6018213"/>
          <p14:tracePt t="120082" x="2330450" y="6018213"/>
          <p14:tracePt t="120101" x="2303463" y="6000750"/>
          <p14:tracePt t="120204" x="2295525" y="6000750"/>
          <p14:tracePt t="120220" x="2286000" y="5991225"/>
          <p14:tracePt t="120228" x="2276475" y="5991225"/>
          <p14:tracePt t="120231" x="2251075" y="5991225"/>
          <p14:tracePt t="120249" x="2197100" y="5991225"/>
          <p14:tracePt t="120265" x="2160588" y="5983288"/>
          <p14:tracePt t="120281" x="2143125" y="5983288"/>
          <p14:tracePt t="120298" x="2133600" y="5983288"/>
          <p14:tracePt t="120315" x="2108200" y="5983288"/>
          <p14:tracePt t="120364" x="2089150" y="5983288"/>
          <p14:tracePt t="120508" x="2116138" y="5983288"/>
          <p14:tracePt t="120516" x="2697163" y="5983288"/>
          <p14:tracePt t="120516" x="2741613" y="5983288"/>
          <p14:tracePt t="120582" x="2768600" y="5983288"/>
          <p14:tracePt t="120604" x="2776538" y="5973763"/>
          <p14:tracePt t="120615" x="2795588" y="5956300"/>
          <p14:tracePt t="120616" x="2813050" y="5938838"/>
          <p14:tracePt t="120632" x="2822575" y="5857875"/>
          <p14:tracePt t="120657" x="2822575" y="5830888"/>
          <p14:tracePt t="120665" x="2822575" y="5741988"/>
          <p14:tracePt t="120683" x="2822575" y="5670550"/>
          <p14:tracePt t="120699" x="2813050" y="5572125"/>
          <p14:tracePt t="120699" x="2786063" y="5527675"/>
          <p14:tracePt t="120717" x="2768600" y="5465763"/>
          <p14:tracePt t="120732" x="2633663" y="5303838"/>
          <p14:tracePt t="120750" x="2438400" y="5153025"/>
          <p14:tracePt t="120765" x="2133600" y="4991100"/>
          <p14:tracePt t="120782" x="1731963" y="4786313"/>
          <p14:tracePt t="120798" x="1393825" y="4687888"/>
          <p14:tracePt t="120816" x="1268413" y="4670425"/>
          <p14:tracePt t="120832" x="1250950" y="4670425"/>
          <p14:tracePt t="120849" x="1241425" y="4670425"/>
          <p14:tracePt t="120865" x="1160463" y="4751388"/>
          <p14:tracePt t="120883" x="1054100" y="4938713"/>
          <p14:tracePt t="120898" x="982663" y="5089525"/>
          <p14:tracePt t="120898" x="955675" y="5170488"/>
          <p14:tracePt t="120916" x="928688" y="5205413"/>
          <p14:tracePt t="120932" x="919163" y="5276850"/>
          <p14:tracePt t="120949" x="919163" y="5303838"/>
          <p14:tracePt t="120965" x="919163" y="5340350"/>
          <p14:tracePt t="120982" x="919163" y="5375275"/>
          <p14:tracePt t="120999" x="938213" y="5456238"/>
          <p14:tracePt t="121015" x="1027113" y="5572125"/>
          <p14:tracePt t="121032" x="1169988" y="5715000"/>
          <p14:tracePt t="121049" x="1295400" y="5822950"/>
          <p14:tracePt t="121066" x="1419225" y="5911850"/>
          <p14:tracePt t="121082" x="1509713" y="5938838"/>
          <p14:tracePt t="121082" x="1536700" y="5946775"/>
          <p14:tracePt t="121101" x="1562100" y="5956300"/>
          <p14:tracePt t="121115" x="1633538" y="5956300"/>
          <p14:tracePt t="121115" x="1687513" y="5973763"/>
          <p14:tracePt t="121133" x="1911350" y="5973763"/>
          <p14:tracePt t="121149" x="2179638" y="6018213"/>
          <p14:tracePt t="121166" x="2554288" y="6045200"/>
          <p14:tracePt t="121182" x="2919413" y="6045200"/>
          <p14:tracePt t="121182" x="2965450" y="6045200"/>
          <p14:tracePt t="121221" x="2982913" y="6045200"/>
          <p14:tracePt t="121232" x="3054350" y="6045200"/>
          <p14:tracePt t="121248" x="3224213" y="6045200"/>
          <p14:tracePt t="121282" x="3276600" y="6045200"/>
          <p14:tracePt t="121299" x="3313113" y="6045200"/>
          <p14:tracePt t="121315" x="3384550" y="6045200"/>
          <p14:tracePt t="121315" x="3411538" y="6062663"/>
          <p14:tracePt t="121333" x="3536950" y="6072188"/>
          <p14:tracePt t="121348" x="3616325" y="6089650"/>
          <p14:tracePt t="121366" x="3687763" y="6089650"/>
          <p14:tracePt t="121382" x="3732213" y="6108700"/>
          <p14:tracePt t="121399" x="3759200" y="6108700"/>
          <p14:tracePt t="121415" x="3795713" y="6108700"/>
          <p14:tracePt t="121432" x="3813175" y="6108700"/>
          <p14:tracePt t="121448" x="3840163" y="6108700"/>
          <p14:tracePt t="121465" x="3894138" y="6108700"/>
          <p14:tracePt t="121482" x="3965575" y="6099175"/>
          <p14:tracePt t="121482" x="3973513" y="6089650"/>
          <p14:tracePt t="121517" x="3990975" y="6072188"/>
          <p14:tracePt t="121539" x="4000500" y="6018213"/>
          <p14:tracePt t="121565" x="4010025" y="5973763"/>
          <p14:tracePt t="121565" x="4010025" y="5946775"/>
          <p14:tracePt t="121589" x="4010025" y="5751513"/>
          <p14:tracePt t="121639" x="3956050" y="5581650"/>
          <p14:tracePt t="121682" x="3840163" y="5438775"/>
          <p14:tracePt t="121723" x="3803650" y="5411788"/>
          <p14:tracePt t="121732" x="3697288" y="5340350"/>
          <p14:tracePt t="121750" x="3571875" y="5303838"/>
          <p14:tracePt t="121765" x="3419475" y="5251450"/>
          <p14:tracePt t="121782" x="3276600" y="5214938"/>
          <p14:tracePt t="121798" x="3197225" y="5197475"/>
          <p14:tracePt t="121815" x="3125788" y="5170488"/>
          <p14:tracePt t="121832" x="3071813" y="5170488"/>
          <p14:tracePt t="121848" x="2990850" y="5170488"/>
          <p14:tracePt t="121864" x="2894013" y="5170488"/>
          <p14:tracePt t="121881" x="2847975" y="5170488"/>
          <p14:tracePt t="121897" x="2813050" y="5170488"/>
          <p14:tracePt t="121914" x="2751138" y="5180013"/>
          <p14:tracePt t="121932" x="2724150" y="5197475"/>
          <p14:tracePt t="121948" x="2679700" y="5214938"/>
          <p14:tracePt t="121967" x="2660650" y="5232400"/>
          <p14:tracePt t="121981" x="2625725" y="5259388"/>
          <p14:tracePt t="121999" x="2598738" y="5295900"/>
          <p14:tracePt t="122015" x="2571750" y="5348288"/>
          <p14:tracePt t="122032" x="2554288" y="5411788"/>
          <p14:tracePt t="122048" x="2554288" y="5465763"/>
          <p14:tracePt t="122065" x="2554288" y="5537200"/>
          <p14:tracePt t="122081" x="2554288" y="5608638"/>
          <p14:tracePt t="122081" x="2554288" y="5634038"/>
          <p14:tracePt t="122100" x="2554288" y="5670550"/>
          <p14:tracePt t="122115" x="2581275" y="5759450"/>
          <p14:tracePt t="122132" x="2608263" y="5803900"/>
          <p14:tracePt t="122148" x="2643188" y="5830888"/>
          <p14:tracePt t="122166" x="2679700" y="5884863"/>
          <p14:tracePt t="122181" x="2759075" y="5965825"/>
          <p14:tracePt t="122200" x="2847975" y="6037263"/>
          <p14:tracePt t="122214" x="2982913" y="6108700"/>
          <p14:tracePt t="122232" x="3133725" y="6170613"/>
          <p14:tracePt t="122248" x="3268663" y="6232525"/>
          <p14:tracePt t="122265" x="3375025" y="6276975"/>
          <p14:tracePt t="122281" x="3446463" y="6303963"/>
          <p14:tracePt t="122299" x="3465513" y="6303963"/>
          <p14:tracePt t="122315" x="3517900" y="6323013"/>
          <p14:tracePt t="122333" x="3544888" y="6323013"/>
          <p14:tracePt t="122348" x="3562350" y="6323013"/>
          <p14:tracePt t="122428" x="3581400" y="6323013"/>
          <p14:tracePt t="123340" x="3589338" y="6313488"/>
          <p14:tracePt t="123347" x="3625850" y="6303963"/>
          <p14:tracePt t="123354" x="3670300" y="6276975"/>
          <p14:tracePt t="123365" x="3687763" y="6269038"/>
          <p14:tracePt t="123381" x="3705225" y="6251575"/>
          <p14:tracePt t="123398" x="3724275" y="6242050"/>
          <p14:tracePt t="123572" x="3732213" y="6224588"/>
          <p14:tracePt t="123573" x="3822700" y="6116638"/>
          <p14:tracePt t="123652" x="3830638" y="6108700"/>
          <p14:tracePt t="125708" x="3840163" y="6099175"/>
          <p14:tracePt t="125740" x="3848100" y="6089650"/>
          <p14:tracePt t="125747" x="3867150" y="6089650"/>
          <p14:tracePt t="125782" x="3884613" y="6089650"/>
          <p14:tracePt t="125799" x="3894138" y="6089650"/>
          <p14:tracePt t="125836" x="3902075" y="6089650"/>
          <p14:tracePt t="125884" x="3911600" y="6081713"/>
          <p14:tracePt t="125956" x="3929063" y="6081713"/>
          <p14:tracePt t="126093" x="3938588" y="6081713"/>
          <p14:tracePt t="126147" x="3946525" y="6081713"/>
          <p14:tracePt t="128420" x="3956050" y="6081713"/>
          <p14:tracePt t="128428" x="3973513" y="6081713"/>
          <p14:tracePt t="128429" x="3983038" y="6081713"/>
          <p14:tracePt t="128447" x="3990975" y="6081713"/>
          <p14:tracePt t="128448" x="4089400" y="6054725"/>
          <p14:tracePt t="128531" x="4098925" y="6054725"/>
          <p14:tracePt t="128547" x="4108450" y="6054725"/>
          <p14:tracePt t="128564" x="4125913" y="6054725"/>
          <p14:tracePt t="128580" x="4133850" y="6054725"/>
          <p14:tracePt t="128659" x="4143375" y="6054725"/>
          <p14:tracePt t="129899" x="4160838" y="6054725"/>
          <p14:tracePt t="129907" x="4170363" y="6054725"/>
          <p14:tracePt t="129915" x="4179888" y="6045200"/>
          <p14:tracePt t="129931" x="4197350" y="6045200"/>
          <p14:tracePt t="129932" x="4214813" y="6045200"/>
          <p14:tracePt t="129932" x="4241800" y="6045200"/>
          <p14:tracePt t="129949" x="4268788" y="6045200"/>
          <p14:tracePt t="129964" x="4276725" y="6037263"/>
          <p14:tracePt t="129981" x="4303713" y="6027738"/>
          <p14:tracePt t="129997" x="4330700" y="6027738"/>
          <p14:tracePt t="130036" x="4340225" y="6027738"/>
          <p14:tracePt t="130107" x="4348163" y="6027738"/>
          <p14:tracePt t="130851" x="4367213" y="6018213"/>
          <p14:tracePt t="130859" x="4411663" y="6018213"/>
          <p14:tracePt t="130859" x="4456113" y="6018213"/>
          <p14:tracePt t="130868" x="4652963" y="6018213"/>
          <p14:tracePt t="130898" x="4724400" y="6018213"/>
          <p14:tracePt t="130900" x="4768850" y="6018213"/>
          <p14:tracePt t="130914" x="4813300" y="6018213"/>
          <p14:tracePt t="130931" x="4840288" y="6018213"/>
          <p14:tracePt t="130949" x="4884738" y="6018213"/>
          <p14:tracePt t="130981" x="4973638" y="6018213"/>
          <p14:tracePt t="130981" x="5143500" y="6027738"/>
          <p14:tracePt t="130999" x="5384800" y="6054725"/>
          <p14:tracePt t="131014" x="5616575" y="6054725"/>
          <p14:tracePt t="131031" x="5884863" y="6072188"/>
          <p14:tracePt t="131048" x="6126163" y="6072188"/>
          <p14:tracePt t="131065" x="6242050" y="6072188"/>
          <p14:tracePt t="131081" x="6330950" y="6081713"/>
          <p14:tracePt t="131081" x="6367463" y="6089650"/>
          <p14:tracePt t="131101" x="6394450" y="6089650"/>
          <p14:tracePt t="131114" x="6438900" y="6099175"/>
          <p14:tracePt t="131131" x="6500813" y="6099175"/>
          <p14:tracePt t="131148" x="6537325" y="6116638"/>
          <p14:tracePt t="131165" x="6608763" y="6116638"/>
          <p14:tracePt t="131181" x="6653213" y="6126163"/>
          <p14:tracePt t="131198" x="6732588" y="6143625"/>
          <p14:tracePt t="131214" x="6804025" y="6143625"/>
          <p14:tracePt t="131232" x="6840538" y="6153150"/>
          <p14:tracePt t="131248" x="6867525" y="6153150"/>
          <p14:tracePt t="131266" x="6875463" y="6161088"/>
          <p14:tracePt t="131281" x="6884988" y="6161088"/>
          <p14:tracePt t="131297" x="6911975" y="6161088"/>
          <p14:tracePt t="131314" x="6929438" y="6161088"/>
          <p14:tracePt t="131676" x="6938963" y="6170613"/>
          <p14:tracePt t="131732" x="6938963" y="6180138"/>
          <p14:tracePt t="133236" x="6929438" y="6180138"/>
          <p14:tracePt t="133246" x="6919913" y="6180138"/>
          <p14:tracePt t="133254" x="6902450" y="6188075"/>
          <p14:tracePt t="133264" x="6884988" y="6197600"/>
          <p14:tracePt t="133281" x="6858000" y="6197600"/>
          <p14:tracePt t="133298" x="6848475" y="6215063"/>
          <p14:tracePt t="133314" x="6831013" y="6215063"/>
          <p14:tracePt t="133331" x="6823075" y="6215063"/>
          <p14:tracePt t="133348" x="6813550" y="6215063"/>
          <p14:tracePt t="133364" x="6804025" y="6215063"/>
          <p14:tracePt t="133381" x="6786563" y="6215063"/>
          <p14:tracePt t="133397" x="6777038" y="6215063"/>
          <p14:tracePt t="133414" x="6759575" y="6215063"/>
          <p14:tracePt t="133431" x="6751638" y="6205538"/>
          <p14:tracePt t="133468" x="6742113" y="6205538"/>
          <p14:tracePt t="133484" x="6732588" y="6205538"/>
          <p14:tracePt t="133485" x="6732588" y="6197600"/>
          <p14:tracePt t="133502" x="6705600" y="6197600"/>
          <p14:tracePt t="133548" x="6697663" y="6188075"/>
          <p14:tracePt t="133567" x="6688138" y="6188075"/>
          <p14:tracePt t="133580" x="6680200" y="6180138"/>
          <p14:tracePt t="133614" x="6670675" y="6170613"/>
          <p14:tracePt t="133676" x="6661150" y="6161088"/>
          <p14:tracePt t="133699" x="6653213" y="6153150"/>
          <p14:tracePt t="133780" x="6643688" y="6153150"/>
          <p14:tracePt t="133796" x="6643688" y="6143625"/>
          <p14:tracePt t="133797" x="6634163" y="6134100"/>
          <p14:tracePt t="133820" x="6626225" y="6126163"/>
          <p14:tracePt t="133836" x="6608763" y="6116638"/>
          <p14:tracePt t="133847" x="6599238" y="6116638"/>
          <p14:tracePt t="133856" x="6581775" y="6116638"/>
          <p14:tracePt t="133895" x="6554788" y="6116638"/>
          <p14:tracePt t="133924" x="6527800" y="6099175"/>
          <p14:tracePt t="133932" x="6518275" y="6099175"/>
          <p14:tracePt t="133947" x="6465888" y="6099175"/>
          <p14:tracePt t="133949" x="6367463" y="6099175"/>
          <p14:tracePt t="133974" x="6348413" y="6099175"/>
          <p14:tracePt t="133974" x="6323013" y="6099175"/>
          <p14:tracePt t="133988" x="6296025" y="6099175"/>
          <p14:tracePt t="133998" x="6269038" y="6099175"/>
          <p14:tracePt t="134014" x="6259513" y="6099175"/>
          <p14:tracePt t="134031" x="6251575" y="6108700"/>
          <p14:tracePt t="134048" x="6242050" y="6116638"/>
          <p14:tracePt t="134124" x="6232525" y="6116638"/>
          <p14:tracePt t="134164" x="6224588" y="6116638"/>
          <p14:tracePt t="134172" x="6205538" y="6126163"/>
          <p14:tracePt t="134197" x="6197600" y="6134100"/>
          <p14:tracePt t="134283" x="6188075" y="6134100"/>
          <p14:tracePt t="135228" x="6180138" y="6134100"/>
          <p14:tracePt t="135244" x="6180138" y="6126163"/>
          <p14:tracePt t="135254" x="6180138" y="6108700"/>
          <p14:tracePt t="135255" x="6188075" y="6099175"/>
          <p14:tracePt t="135268" x="6215063" y="6054725"/>
          <p14:tracePt t="135295" x="6224588" y="6027738"/>
          <p14:tracePt t="135548" x="6232525" y="6027738"/>
          <p14:tracePt t="135580" x="6232525" y="6010275"/>
          <p14:tracePt t="135597" x="6232525" y="6000750"/>
          <p14:tracePt t="135604" x="6232525" y="5991225"/>
          <p14:tracePt t="135620" x="6232525" y="5983288"/>
          <p14:tracePt t="135623" x="6232525" y="5965825"/>
          <p14:tracePt t="135630" x="6232525" y="5956300"/>
          <p14:tracePt t="135647" x="6232525" y="5929313"/>
          <p14:tracePt t="135664" x="6232525" y="5919788"/>
          <p14:tracePt t="135996" x="6242050" y="5919788"/>
          <p14:tracePt t="136036" x="6259513" y="5919788"/>
          <p14:tracePt t="136036" x="6269038" y="5919788"/>
          <p14:tracePt t="136060" x="6276975" y="5919788"/>
          <p14:tracePt t="136074" x="6286500" y="5919788"/>
          <p14:tracePt t="136084" x="6303963" y="5919788"/>
          <p14:tracePt t="136102" x="6313488" y="5919788"/>
          <p14:tracePt t="136103" x="6340475" y="5919788"/>
          <p14:tracePt t="136115" x="6348413" y="5919788"/>
          <p14:tracePt t="136148" x="6357938" y="5919788"/>
          <p14:tracePt t="136171" x="6375400" y="5919788"/>
          <p14:tracePt t="136324" x="6384925" y="5919788"/>
          <p14:tracePt t="136380" x="6394450" y="5919788"/>
          <p14:tracePt t="136388" x="6483350" y="5919788"/>
          <p14:tracePt t="136421" x="6491288" y="5919788"/>
          <p14:tracePt t="136431" x="6518275" y="5919788"/>
          <p14:tracePt t="136467" x="6527800" y="5919788"/>
          <p14:tracePt t="136480" x="6545263" y="5919788"/>
          <p14:tracePt t="136480" x="6554788" y="5919788"/>
          <p14:tracePt t="136756" x="6562725" y="5919788"/>
          <p14:tracePt t="137068" x="6572250" y="5919788"/>
          <p14:tracePt t="137076" x="6599238" y="5919788"/>
          <p14:tracePt t="137084" x="6634163" y="5919788"/>
          <p14:tracePt t="137092" x="6697663" y="5919788"/>
          <p14:tracePt t="137096" x="6751638" y="5919788"/>
          <p14:tracePt t="137096" x="6796088" y="5919788"/>
          <p14:tracePt t="137116" x="6813550" y="5919788"/>
          <p14:tracePt t="137130" x="6831013" y="5919788"/>
          <p14:tracePt t="137148" x="6840538" y="5919788"/>
          <p14:tracePt t="137164" x="6867525" y="5919788"/>
          <p14:tracePt t="137181" x="6902450" y="5919788"/>
          <p14:tracePt t="137231" x="6911975" y="5919788"/>
          <p14:tracePt t="137231" x="6919913" y="5919788"/>
          <p14:tracePt t="137248" x="6946900" y="5919788"/>
          <p14:tracePt t="137264" x="6956425" y="5919788"/>
          <p14:tracePt t="137279" x="6965950" y="5919788"/>
          <p14:tracePt t="137297" x="6983413" y="5919788"/>
          <p14:tracePt t="137347" x="6991350" y="5919788"/>
          <p14:tracePt t="137379" x="7000875" y="5919788"/>
          <p14:tracePt t="137388" x="7010400" y="5911850"/>
          <p14:tracePt t="137396" x="7010400" y="5902325"/>
          <p14:tracePt t="137451" x="7018338" y="5902325"/>
          <p14:tracePt t="137467" x="7027863" y="5894388"/>
          <p14:tracePt t="137507" x="7037388" y="5894388"/>
          <p14:tracePt t="137516" x="7045325" y="5884863"/>
          <p14:tracePt t="137539" x="7054850" y="5867400"/>
          <p14:tracePt t="137540" x="7099300" y="5830888"/>
          <p14:tracePt t="137691" x="7108825" y="5822950"/>
          <p14:tracePt t="137739" x="7126288" y="5803900"/>
          <p14:tracePt t="137763" x="7143750" y="5803900"/>
          <p14:tracePt t="137771" x="7143750" y="5795963"/>
          <p14:tracePt t="137778" x="7153275" y="5795963"/>
          <p14:tracePt t="137786" x="7153275" y="5786438"/>
          <p14:tracePt t="137797" x="7161213" y="5776913"/>
          <p14:tracePt t="137813" x="7170738" y="5776913"/>
          <p14:tracePt t="137830" x="7180263" y="5768975"/>
          <p14:tracePt t="137847" x="7188200" y="5768975"/>
          <p14:tracePt t="137940" x="7205663" y="5768975"/>
          <p14:tracePt t="137980" x="7215188" y="5768975"/>
          <p14:tracePt t="137987" x="7232650" y="5768975"/>
          <p14:tracePt t="137987" x="7251700" y="5768975"/>
          <p14:tracePt t="138004" x="7269163" y="5768975"/>
          <p14:tracePt t="138026" x="7277100" y="5776913"/>
          <p14:tracePt t="138030" x="7286625" y="5776913"/>
          <p14:tracePt t="138047" x="7296150" y="5776913"/>
          <p14:tracePt t="138063" x="7304088" y="5776913"/>
          <p14:tracePt t="138080" x="7323138" y="5786438"/>
          <p14:tracePt t="138098" x="7367588" y="5795963"/>
          <p14:tracePt t="138147" x="7394575" y="5795963"/>
          <p14:tracePt t="138148" x="7446963" y="5795963"/>
          <p14:tracePt t="138164" x="7545388" y="5813425"/>
          <p14:tracePt t="138181" x="7589838" y="5830888"/>
          <p14:tracePt t="138198" x="7626350" y="5830888"/>
          <p14:tracePt t="138198" x="7634288" y="5830888"/>
          <p14:tracePt t="138244" x="7643813" y="5840413"/>
          <p14:tracePt t="138260" x="7661275" y="5840413"/>
          <p14:tracePt t="138276" x="7688263" y="5840413"/>
          <p14:tracePt t="138286" x="7697788" y="5840413"/>
          <p14:tracePt t="138286" x="7724775" y="5840413"/>
          <p14:tracePt t="138300" x="7732713" y="5840413"/>
          <p14:tracePt t="138307" x="7751763" y="5857875"/>
          <p14:tracePt t="138307" x="7759700" y="5857875"/>
          <p14:tracePt t="138340" x="7769225" y="5857875"/>
          <p14:tracePt t="138347" x="7777163" y="5857875"/>
          <p14:tracePt t="138356" x="7796213" y="5857875"/>
          <p14:tracePt t="138363" x="7804150" y="5857875"/>
          <p14:tracePt t="138452" x="7813675" y="5857875"/>
          <p14:tracePt t="138460" x="7823200" y="5857875"/>
          <p14:tracePt t="138508" x="7823200" y="5867400"/>
          <p14:tracePt t="138523" x="7840663" y="5867400"/>
          <p14:tracePt t="138548" x="7848600" y="5867400"/>
          <p14:tracePt t="138556" x="7858125" y="5867400"/>
          <p14:tracePt t="138564" x="7867650" y="5867400"/>
          <p14:tracePt t="138571" x="7912100" y="5867400"/>
          <p14:tracePt t="138581" x="7947025" y="5848350"/>
          <p14:tracePt t="138597" x="8001000" y="5848350"/>
          <p14:tracePt t="138621" x="8010525" y="5848350"/>
          <p14:tracePt t="138630" x="8018463" y="5840413"/>
          <p14:tracePt t="138647" x="8027988" y="5840413"/>
          <p14:tracePt t="138664" x="8045450" y="5840413"/>
          <p14:tracePt t="140340" x="8054975" y="5840413"/>
          <p14:tracePt t="140349" x="8269288" y="5840413"/>
          <p14:tracePt t="140397" x="8313738" y="5840413"/>
          <p14:tracePt t="140397" x="8412163" y="5840413"/>
          <p14:tracePt t="140414" x="8474075" y="5840413"/>
          <p14:tracePt t="140430" x="8537575" y="5840413"/>
          <p14:tracePt t="140454" x="8555038" y="5840413"/>
          <p14:tracePt t="140463" x="8562975" y="5840413"/>
          <p14:tracePt t="140564" x="8572500" y="5840413"/>
          <p14:tracePt t="140708" x="8589963" y="5840413"/>
          <p14:tracePt t="140988" x="8582025" y="5840413"/>
          <p14:tracePt t="141044" x="8572500" y="5840413"/>
          <p14:tracePt t="141067" x="8555038" y="5848350"/>
          <p14:tracePt t="141115" x="8545513" y="5848350"/>
          <p14:tracePt t="141164" x="8537575" y="5848350"/>
          <p14:tracePt t="141220" x="8528050" y="5848350"/>
          <p14:tracePt t="141260" x="8518525" y="5848350"/>
          <p14:tracePt t="141292" x="8501063" y="5848350"/>
          <p14:tracePt t="141324" x="8491538" y="5848350"/>
          <p14:tracePt t="141348" x="8483600" y="5848350"/>
          <p14:tracePt t="141380" x="8474075" y="5848350"/>
          <p14:tracePt t="141396" x="8456613" y="5848350"/>
          <p14:tracePt t="141404" x="8447088" y="5848350"/>
          <p14:tracePt t="141436" x="8429625" y="5848350"/>
          <p14:tracePt t="141436" x="8420100" y="5848350"/>
          <p14:tracePt t="141445" x="8402638" y="5848350"/>
          <p14:tracePt t="141496" x="8385175" y="5848350"/>
          <p14:tracePt t="141497" x="8358188" y="5848350"/>
          <p14:tracePt t="141533" x="8340725" y="5848350"/>
          <p14:tracePt t="141548" x="8331200" y="5848350"/>
          <p14:tracePt t="141564" x="8304213" y="5848350"/>
          <p14:tracePt t="141571" x="8269288" y="5848350"/>
          <p14:tracePt t="141580" x="8215313" y="5848350"/>
          <p14:tracePt t="141597" x="8143875" y="5848350"/>
          <p14:tracePt t="141617" x="8001000" y="5848350"/>
          <p14:tracePt t="141631" x="7831138" y="5848350"/>
          <p14:tracePt t="141653" x="7777163" y="5848350"/>
          <p14:tracePt t="141663" x="7724775" y="5848350"/>
          <p14:tracePt t="141680" x="7697788" y="5848350"/>
          <p14:tracePt t="141697" x="7688263" y="5848350"/>
          <p14:tracePt t="141713" x="7680325" y="5848350"/>
          <p14:tracePt t="141828" x="7670800" y="5848350"/>
          <p14:tracePt t="141851" x="7653338" y="5848350"/>
          <p14:tracePt t="141867" x="7643813" y="5848350"/>
          <p14:tracePt t="141875" x="7634288" y="5848350"/>
          <p14:tracePt t="141883" x="7616825" y="5848350"/>
          <p14:tracePt t="141887" x="7608888" y="5848350"/>
          <p14:tracePt t="141896" x="7589838" y="5848350"/>
          <p14:tracePt t="141913" x="7545388" y="5848350"/>
          <p14:tracePt t="141930" x="7491413" y="5848350"/>
          <p14:tracePt t="141946" x="7456488" y="5848350"/>
          <p14:tracePt t="141946" x="7429500" y="5830888"/>
          <p14:tracePt t="141964" x="7385050" y="5830888"/>
          <p14:tracePt t="141980" x="7331075" y="5822950"/>
          <p14:tracePt t="141997" x="7232650" y="5803900"/>
          <p14:tracePt t="142013" x="7108825" y="5786438"/>
          <p14:tracePt t="142031" x="6919913" y="5759450"/>
          <p14:tracePt t="142031" x="6911975" y="5759450"/>
          <p14:tracePt t="142101" x="6884988" y="5759450"/>
          <p14:tracePt t="142148" x="6875463" y="5759450"/>
          <p14:tracePt t="142150" x="6867525" y="5759450"/>
          <p14:tracePt t="142164" x="6813550" y="5741988"/>
          <p14:tracePt t="142180" x="6777038" y="5741988"/>
          <p14:tracePt t="142197" x="6751638" y="5732463"/>
          <p14:tracePt t="142213" x="6732588" y="5732463"/>
          <p14:tracePt t="142230" x="6688138" y="5732463"/>
          <p14:tracePt t="142248" x="6670675" y="5715000"/>
          <p14:tracePt t="142263" x="6634163" y="5715000"/>
          <p14:tracePt t="142280" x="6608763" y="5697538"/>
          <p14:tracePt t="142296" x="6599238" y="5697538"/>
          <p14:tracePt t="142314" x="6562725" y="5688013"/>
          <p14:tracePt t="142330" x="6537325" y="5688013"/>
          <p14:tracePt t="142347" x="6510338" y="5670550"/>
          <p14:tracePt t="142364" x="6473825" y="5661025"/>
          <p14:tracePt t="142381" x="6438900" y="5634038"/>
          <p14:tracePt t="142398" x="6375400" y="5616575"/>
          <p14:tracePt t="142414" x="6269038" y="5599113"/>
          <p14:tracePt t="142430" x="6153150" y="5554663"/>
          <p14:tracePt t="142447" x="6027738" y="5518150"/>
          <p14:tracePt t="142463" x="5902325" y="5456238"/>
          <p14:tracePt t="142481" x="5705475" y="5384800"/>
          <p14:tracePt t="142496" x="5554663" y="5303838"/>
          <p14:tracePt t="142515" x="5367338" y="5224463"/>
          <p14:tracePt t="142530" x="5197475" y="5160963"/>
          <p14:tracePt t="142530" x="5108575" y="5133975"/>
          <p14:tracePt t="142549" x="5010150" y="5089525"/>
          <p14:tracePt t="142549" x="4911725" y="5072063"/>
          <p14:tracePt t="142564" x="4732338" y="5010150"/>
          <p14:tracePt t="142581" x="4545013" y="4956175"/>
          <p14:tracePt t="142597" x="4322763" y="4894263"/>
          <p14:tracePt t="142614" x="4108450" y="4830763"/>
          <p14:tracePt t="142630" x="3813175" y="4751388"/>
          <p14:tracePt t="142647" x="3643313" y="4705350"/>
          <p14:tracePt t="142663" x="3517900" y="4670425"/>
          <p14:tracePt t="142680" x="3455988" y="4652963"/>
          <p14:tracePt t="142697" x="3419475" y="4652963"/>
          <p14:tracePt t="142713" x="3384550" y="4652963"/>
          <p14:tracePt t="142730" x="3330575" y="4652963"/>
          <p14:tracePt t="142746" x="3286125" y="4643438"/>
          <p14:tracePt t="142746" x="3259138" y="4643438"/>
          <p14:tracePt t="142764" x="3232150" y="4643438"/>
          <p14:tracePt t="142780" x="3224213" y="4643438"/>
          <p14:tracePt t="142819" x="3214688" y="4652963"/>
          <p14:tracePt t="142824" x="3205163" y="4652963"/>
          <p14:tracePt t="142829" x="3197225" y="4660900"/>
          <p14:tracePt t="142847" x="3197225" y="4670425"/>
          <p14:tracePt t="142863" x="3179763" y="4670425"/>
          <p14:tracePt t="142940" x="3160713" y="4687888"/>
          <p14:tracePt t="142972" x="3160713" y="4697413"/>
          <p14:tracePt t="142979" x="3143250" y="4714875"/>
          <p14:tracePt t="142989" x="3133725" y="4724400"/>
          <p14:tracePt t="142996" x="3108325" y="4741863"/>
          <p14:tracePt t="143013" x="3044825" y="4776788"/>
          <p14:tracePt t="143030" x="2946400" y="4822825"/>
          <p14:tracePt t="143047" x="2822575" y="4875213"/>
          <p14:tracePt t="143063" x="2714625" y="4929188"/>
          <p14:tracePt t="143079" x="2616200" y="4946650"/>
          <p14:tracePt t="143097" x="2500313" y="4983163"/>
          <p14:tracePt t="143113" x="2438400" y="4991100"/>
          <p14:tracePt t="143130" x="2312988" y="5010150"/>
          <p14:tracePt t="143181" x="2241550" y="5018088"/>
          <p14:tracePt t="143208" x="2214563" y="5018088"/>
          <p14:tracePt t="143213" x="2160588" y="5037138"/>
          <p14:tracePt t="143230" x="2071688" y="5045075"/>
          <p14:tracePt t="143247" x="2027238" y="5045075"/>
          <p14:tracePt t="143263" x="1973263" y="5062538"/>
          <p14:tracePt t="143280" x="1946275" y="5062538"/>
          <p14:tracePt t="143296" x="1911350" y="5062538"/>
          <p14:tracePt t="143314" x="1901825" y="5072063"/>
          <p14:tracePt t="144451" x="1919288" y="5072063"/>
          <p14:tracePt t="144460" x="1946275" y="5072063"/>
          <p14:tracePt t="144463" x="1982788" y="5072063"/>
          <p14:tracePt t="144479" x="1990725" y="5072063"/>
          <p14:tracePt t="144497" x="2009775" y="5072063"/>
          <p14:tracePt t="144652" x="2017713" y="5072063"/>
          <p14:tracePt t="144660" x="2017713" y="5062538"/>
          <p14:tracePt t="144668" x="2036763" y="5054600"/>
          <p14:tracePt t="144680" x="2054225" y="5037138"/>
          <p14:tracePt t="144680" x="2108200" y="5000625"/>
          <p14:tracePt t="144697" x="2170113" y="4973638"/>
          <p14:tracePt t="144713" x="2241550" y="4938713"/>
          <p14:tracePt t="144730" x="2295525" y="4894263"/>
          <p14:tracePt t="144746" x="2339975" y="4875213"/>
          <p14:tracePt t="144746" x="2374900" y="4857750"/>
          <p14:tracePt t="144764" x="2419350" y="4840288"/>
          <p14:tracePt t="144780" x="2446338" y="4830763"/>
          <p14:tracePt t="144797" x="2509838" y="4803775"/>
          <p14:tracePt t="144870" x="2527300" y="4803775"/>
          <p14:tracePt t="144870" x="2536825" y="4803775"/>
          <p14:tracePt t="144879" x="2544763" y="4795838"/>
          <p14:tracePt t="144896" x="2562225" y="4795838"/>
          <p14:tracePt t="145027" x="2571750" y="4795838"/>
          <p14:tracePt t="145036" x="2589213" y="4795838"/>
          <p14:tracePt t="145043" x="2598738" y="4795838"/>
          <p14:tracePt t="145084" x="2608263" y="4795838"/>
          <p14:tracePt t="145620" x="2616200" y="4803775"/>
          <p14:tracePt t="145644" x="2608263" y="4822825"/>
          <p14:tracePt t="145652" x="2581275" y="4840288"/>
          <p14:tracePt t="145658" x="2571750" y="4848225"/>
          <p14:tracePt t="145663" x="2544763" y="4875213"/>
          <p14:tracePt t="145680" x="2517775" y="4919663"/>
          <p14:tracePt t="145697" x="2509838" y="4938713"/>
          <p14:tracePt t="145828" x="2500313" y="4946650"/>
          <p14:tracePt t="146524" x="2473325" y="4946650"/>
          <p14:tracePt t="146548" x="2465388" y="4946650"/>
          <p14:tracePt t="146554" x="2428875" y="4956175"/>
          <p14:tracePt t="146604" x="2428875" y="4965700"/>
          <p14:tracePt t="146620" x="2411413" y="4965700"/>
          <p14:tracePt t="146621" x="2401888" y="4965700"/>
          <p14:tracePt t="146630" x="2366963" y="4973638"/>
          <p14:tracePt t="146647" x="2339975" y="4973638"/>
          <p14:tracePt t="146663" x="2330450" y="4973638"/>
          <p14:tracePt t="146679" x="2303463" y="4973638"/>
          <p14:tracePt t="146697" x="2286000" y="4973638"/>
          <p14:tracePt t="146714" x="2251075" y="4973638"/>
          <p14:tracePt t="146730" x="2197100" y="4973638"/>
          <p14:tracePt t="146746" x="2143125" y="4973638"/>
          <p14:tracePt t="146763" x="2044700" y="4973638"/>
          <p14:tracePt t="146781" x="1990725" y="4973638"/>
          <p14:tracePt t="146796" x="1965325" y="4973638"/>
          <p14:tracePt t="146813" x="1955800" y="4973638"/>
          <p14:tracePt t="146829" x="1928813" y="4973638"/>
          <p14:tracePt t="146846" x="1911350" y="4973638"/>
          <p14:tracePt t="146862" x="1884363" y="4973638"/>
          <p14:tracePt t="146880" x="1874838" y="4983163"/>
          <p14:tracePt t="146931" x="1857375" y="4983163"/>
          <p14:tracePt t="147300" x="1884363" y="4983163"/>
          <p14:tracePt t="147308" x="1928813" y="4946650"/>
          <p14:tracePt t="147316" x="1965325" y="4911725"/>
          <p14:tracePt t="147324" x="2009775" y="4875213"/>
          <p14:tracePt t="147330" x="2054225" y="4822825"/>
          <p14:tracePt t="147346" x="2081213" y="4786313"/>
          <p14:tracePt t="147362" x="2089150" y="4768850"/>
          <p14:tracePt t="147379" x="2089150" y="4759325"/>
          <p14:tracePt t="147396" x="2089150" y="4741863"/>
          <p14:tracePt t="147413" x="2089150" y="4732338"/>
          <p14:tracePt t="147556" x="2062163" y="4724400"/>
          <p14:tracePt t="147563" x="2027238" y="4741863"/>
          <p14:tracePt t="147571" x="1990725" y="4776788"/>
          <p14:tracePt t="147579" x="1928813" y="4867275"/>
          <p14:tracePt t="147596" x="1911350" y="4875213"/>
          <p14:tracePt t="147835" x="1911350" y="4884738"/>
          <p14:tracePt t="147839" x="2071688" y="4884738"/>
          <p14:tracePt t="147869" x="2125663" y="4884738"/>
          <p14:tracePt t="147879" x="2295525" y="4875213"/>
          <p14:tracePt t="147895" x="2473325" y="4830763"/>
          <p14:tracePt t="147913" x="2679700" y="4830763"/>
          <p14:tracePt t="147930" x="2776538" y="4830763"/>
          <p14:tracePt t="147947" x="2813050" y="4830763"/>
          <p14:tracePt t="147963" x="2822575" y="4830763"/>
          <p14:tracePt t="148355" x="2822575" y="4840288"/>
          <p14:tracePt t="148364" x="2813050" y="4840288"/>
          <p14:tracePt t="148373" x="2795588" y="4857750"/>
          <p14:tracePt t="148380" x="2776538" y="4875213"/>
          <p14:tracePt t="148386" x="2751138" y="4894263"/>
          <p14:tracePt t="148396" x="2724150" y="4919663"/>
          <p14:tracePt t="148413" x="2705100" y="4938713"/>
          <p14:tracePt t="148429" x="2670175" y="4956175"/>
          <p14:tracePt t="148446" x="2670175" y="4965700"/>
          <p14:tracePt t="148462" x="2643188" y="4973638"/>
          <p14:tracePt t="148479" x="2633663" y="4983163"/>
          <p14:tracePt t="148496" x="2616200" y="4991100"/>
          <p14:tracePt t="148513" x="2589213" y="5010150"/>
          <p14:tracePt t="148530" x="2544763" y="5018088"/>
          <p14:tracePt t="148547" x="2509838" y="5027613"/>
          <p14:tracePt t="148563" x="2419350" y="5045075"/>
          <p14:tracePt t="148581" x="2384425" y="5045075"/>
          <p14:tracePt t="148597" x="2357438" y="5045075"/>
          <p14:tracePt t="148614" x="2322513" y="5045075"/>
          <p14:tracePt t="148630" x="2268538" y="5045075"/>
          <p14:tracePt t="148647" x="2232025" y="5045075"/>
          <p14:tracePt t="148663" x="2224088" y="5045075"/>
          <p14:tracePt t="148740" x="2205038" y="5045075"/>
          <p14:tracePt t="148741" x="2197100" y="5045075"/>
          <p14:tracePt t="148762" x="2160588" y="5045075"/>
          <p14:tracePt t="148786" x="2133600" y="5037138"/>
          <p14:tracePt t="148796" x="2116138" y="5018088"/>
          <p14:tracePt t="148813" x="2098675" y="5010150"/>
          <p14:tracePt t="149052" x="2089150" y="5010150"/>
          <p14:tracePt t="149068" x="2081213" y="5010150"/>
          <p14:tracePt t="150812" x="2071688" y="5000625"/>
          <p14:tracePt t="150844" x="2071688" y="4991100"/>
          <p14:tracePt t="150852" x="2071688" y="4973638"/>
          <p14:tracePt t="150856" x="2098675" y="4973638"/>
          <p14:tracePt t="150864" x="2133600" y="4956175"/>
          <p14:tracePt t="150879" x="2160588" y="4956175"/>
          <p14:tracePt t="150940" x="2179638" y="4946650"/>
          <p14:tracePt t="150950" x="2205038" y="4946650"/>
          <p14:tracePt t="150996" x="2224088" y="4938713"/>
          <p14:tracePt t="150996" x="2232025" y="4938713"/>
          <p14:tracePt t="151077" x="2241550" y="4938713"/>
          <p14:tracePt t="151892" x="2251075" y="4938713"/>
          <p14:tracePt t="151900" x="2259013" y="4938713"/>
          <p14:tracePt t="151903" x="2286000" y="4938713"/>
          <p14:tracePt t="151921" x="2295525" y="4938713"/>
          <p14:tracePt t="151929" x="2322513" y="4938713"/>
          <p14:tracePt t="151946" x="2339975" y="4938713"/>
          <p14:tracePt t="151963" x="2347913" y="4938713"/>
          <p14:tracePt t="151979" x="2357438" y="4938713"/>
          <p14:tracePt t="152003" x="2366963" y="4938713"/>
          <p14:tracePt t="152013" x="2384425" y="4938713"/>
          <p14:tracePt t="152052" x="2393950" y="4938713"/>
          <p14:tracePt t="152084" x="2401888" y="4938713"/>
          <p14:tracePt t="152085" x="2411413" y="4938713"/>
          <p14:tracePt t="152779" x="2419350" y="4938713"/>
          <p14:tracePt t="153332" x="2428875" y="4938713"/>
          <p14:tracePt t="153339" x="2465388" y="4938713"/>
          <p14:tracePt t="153347" x="2517775" y="4938713"/>
          <p14:tracePt t="153356" x="2589213" y="4938713"/>
          <p14:tracePt t="153364" x="2705100" y="4938713"/>
          <p14:tracePt t="153364" x="2759075" y="4938713"/>
          <p14:tracePt t="153380" x="2874963" y="4938713"/>
          <p14:tracePt t="153395" x="2946400" y="4938713"/>
          <p14:tracePt t="153413" x="2973388" y="4938713"/>
          <p14:tracePt t="153429" x="2982913" y="4938713"/>
          <p14:tracePt t="153446" x="3000375" y="4938713"/>
          <p14:tracePt t="153464" x="3009900" y="4938713"/>
          <p14:tracePt t="153479" x="3027363" y="4938713"/>
          <p14:tracePt t="153496" x="3044825" y="4938713"/>
          <p14:tracePt t="153512" x="3081338" y="4938713"/>
          <p14:tracePt t="153530" x="3133725" y="4938713"/>
          <p14:tracePt t="153545" x="3241675" y="4946650"/>
          <p14:tracePt t="153562" x="3357563" y="4973638"/>
          <p14:tracePt t="153579" x="3465513" y="4983163"/>
          <p14:tracePt t="153597" x="3509963" y="4983163"/>
          <p14:tracePt t="153612" x="3536950" y="5000625"/>
          <p14:tracePt t="153630" x="3544888" y="5000625"/>
          <p14:tracePt t="153645" x="3571875" y="5000625"/>
          <p14:tracePt t="153663" x="3598863" y="5000625"/>
          <p14:tracePt t="153679" x="3633788" y="5010150"/>
          <p14:tracePt t="153696" x="3687763" y="5010150"/>
          <p14:tracePt t="153712" x="3714750" y="5027613"/>
          <p14:tracePt t="153730" x="3732213" y="5027613"/>
          <p14:tracePt t="153745" x="3803650" y="5027613"/>
          <p14:tracePt t="153779" x="3813175" y="5037138"/>
          <p14:tracePt t="153780" x="3857625" y="5037138"/>
          <p14:tracePt t="153796" x="3884613" y="5037138"/>
          <p14:tracePt t="153812" x="3911600" y="5045075"/>
          <p14:tracePt t="153829" x="3919538" y="5045075"/>
          <p14:tracePt t="153845" x="3938588" y="5045075"/>
          <p14:tracePt t="153862" x="3983038" y="5062538"/>
          <p14:tracePt t="153879" x="4027488" y="5062538"/>
          <p14:tracePt t="153896" x="4071938" y="5072063"/>
          <p14:tracePt t="153912" x="4303713" y="5108575"/>
          <p14:tracePt t="154013" x="4322763" y="5108575"/>
          <p14:tracePt t="154029" x="4340225" y="5116513"/>
          <p14:tracePt t="154046" x="4367213" y="5116513"/>
          <p14:tracePt t="154046" x="4384675" y="5116513"/>
          <p14:tracePt t="154076" x="4394200" y="5116513"/>
          <p14:tracePt t="154096" x="4411663" y="5126038"/>
          <p14:tracePt t="154113" x="4429125" y="5126038"/>
          <p14:tracePt t="154129" x="4446588" y="5133975"/>
          <p14:tracePt t="154146" x="4465638" y="5133975"/>
          <p14:tracePt t="154179" x="4473575" y="5133975"/>
          <p14:tracePt t="154212" x="4483100" y="5133975"/>
          <p14:tracePt t="154236" x="4491038" y="5133975"/>
          <p14:tracePt t="154244" x="4510088" y="5133975"/>
          <p14:tracePt t="154267" x="4518025" y="5133975"/>
          <p14:tracePt t="154284" x="4527550" y="5133975"/>
          <p14:tracePt t="154300" x="4554538" y="5133975"/>
          <p14:tracePt t="154332" x="4562475" y="5133975"/>
          <p14:tracePt t="154348" x="4572000" y="5133975"/>
          <p14:tracePt t="154349" x="4598988" y="5133975"/>
          <p14:tracePt t="154349" x="4608513" y="5133975"/>
          <p14:tracePt t="154380" x="4616450" y="5133975"/>
          <p14:tracePt t="154397" x="4633913" y="5133975"/>
          <p14:tracePt t="154412" x="4643438" y="5143500"/>
          <p14:tracePt t="154468" x="4652963" y="5143500"/>
          <p14:tracePt t="154485" x="4660900" y="5143500"/>
          <p14:tracePt t="154516" x="4679950" y="5143500"/>
          <p14:tracePt t="154580" x="4687888" y="5143500"/>
          <p14:tracePt t="154660" x="4697413" y="5143500"/>
          <p14:tracePt t="155556" x="4705350" y="5143500"/>
          <p14:tracePt t="155556" x="4732338" y="5143500"/>
          <p14:tracePt t="155571" x="4751388" y="5143500"/>
          <p14:tracePt t="155579" x="4768850" y="5143500"/>
          <p14:tracePt t="155579" x="4795838" y="5143500"/>
          <p14:tracePt t="155597" x="4822825" y="5143500"/>
          <p14:tracePt t="155613" x="4857750" y="5143500"/>
          <p14:tracePt t="155630" x="4884738" y="5143500"/>
          <p14:tracePt t="155646" x="4902200" y="5143500"/>
          <p14:tracePt t="155662" x="4946650" y="5143500"/>
          <p14:tracePt t="155679" x="5000625" y="5143500"/>
          <p14:tracePt t="155695" x="5037138" y="5143500"/>
          <p14:tracePt t="155730" x="5054600" y="5143500"/>
          <p14:tracePt t="155745" x="5072063" y="5143500"/>
          <p14:tracePt t="155924" x="5054600" y="5143500"/>
          <p14:tracePt t="155932" x="5027613" y="5143500"/>
          <p14:tracePt t="155934" x="4983163" y="5143500"/>
          <p14:tracePt t="155946" x="4724400" y="5143500"/>
          <p14:tracePt t="155980" x="4670425" y="5143500"/>
          <p14:tracePt t="155981" x="4456113" y="5143500"/>
          <p14:tracePt t="156018" x="4375150" y="5143500"/>
          <p14:tracePt t="156029" x="4286250" y="5153025"/>
          <p14:tracePt t="156045" x="4160838" y="5197475"/>
          <p14:tracePt t="156062" x="4027488" y="5241925"/>
          <p14:tracePt t="156079" x="3946525" y="5268913"/>
          <p14:tracePt t="156097" x="3911600" y="5268913"/>
          <p14:tracePt t="156113" x="3894138" y="5268913"/>
          <p14:tracePt t="156129" x="3884613" y="5276850"/>
          <p14:tracePt t="156146" x="3867150" y="5276850"/>
          <p14:tracePt t="156163" x="3848100" y="5295900"/>
          <p14:tracePt t="156179" x="3813175" y="5295900"/>
          <p14:tracePt t="156196" x="3776663" y="5303838"/>
          <p14:tracePt t="156212" x="3741738" y="5313363"/>
          <p14:tracePt t="156229" x="3670300" y="5340350"/>
          <p14:tracePt t="156245" x="3625850" y="5348288"/>
          <p14:tracePt t="156263" x="3571875" y="5357813"/>
          <p14:tracePt t="156279" x="3473450" y="5375275"/>
          <p14:tracePt t="156296" x="3394075" y="5394325"/>
          <p14:tracePt t="156312" x="3268663" y="5411788"/>
          <p14:tracePt t="156335" x="3259138" y="5411788"/>
          <p14:tracePt t="156345" x="3224213" y="5419725"/>
          <p14:tracePt t="156362" x="3205163" y="5419725"/>
          <p14:tracePt t="156379" x="3187700" y="5419725"/>
          <p14:tracePt t="156379" x="3179763" y="5419725"/>
          <p14:tracePt t="156397" x="3152775" y="5429250"/>
          <p14:tracePt t="156692" x="3152775" y="5438775"/>
          <p14:tracePt t="156700" x="3214688" y="5438775"/>
          <p14:tracePt t="156708" x="3303588" y="5456238"/>
          <p14:tracePt t="156712" x="3411538" y="5465763"/>
          <p14:tracePt t="156730" x="3490913" y="5483225"/>
          <p14:tracePt t="156746" x="3517900" y="5483225"/>
          <p14:tracePt t="156762" x="3562350" y="5500688"/>
          <p14:tracePt t="156762" x="3571875" y="5500688"/>
          <p14:tracePt t="156780" x="3581400" y="5500688"/>
          <p14:tracePt t="156795" x="3643313" y="5500688"/>
          <p14:tracePt t="156813" x="3670300" y="5500688"/>
          <p14:tracePt t="156829" x="3697288" y="5500688"/>
          <p14:tracePt t="156846" x="3705225" y="5500688"/>
          <p14:tracePt t="156862" x="3741738" y="5500688"/>
          <p14:tracePt t="156879" x="3795713" y="5500688"/>
          <p14:tracePt t="156895" x="3867150" y="5500688"/>
          <p14:tracePt t="156913" x="3965575" y="5500688"/>
          <p14:tracePt t="156929" x="4037013" y="5500688"/>
          <p14:tracePt t="156946" x="4089400" y="5500688"/>
          <p14:tracePt t="156962" x="4133850" y="5510213"/>
          <p14:tracePt t="156962" x="4160838" y="5510213"/>
          <p14:tracePt t="156980" x="4187825" y="5510213"/>
          <p14:tracePt t="156995" x="4286250" y="5510213"/>
          <p14:tracePt t="157012" x="4438650" y="5545138"/>
          <p14:tracePt t="157106" x="4465638" y="5554663"/>
          <p14:tracePt t="157134" x="4473575" y="5554663"/>
          <p14:tracePt t="157146" x="4527550" y="5554663"/>
          <p14:tracePt t="157163" x="4598988" y="5572125"/>
          <p14:tracePt t="157179" x="4751388" y="5589588"/>
          <p14:tracePt t="157197" x="4830763" y="5599113"/>
          <p14:tracePt t="157213" x="4867275" y="5599113"/>
          <p14:tracePt t="157230" x="4919663" y="5616575"/>
          <p14:tracePt t="157245" x="5000625" y="5634038"/>
          <p14:tracePt t="157263" x="5099050" y="5653088"/>
          <p14:tracePt t="157279" x="5153025" y="5653088"/>
          <p14:tracePt t="157296" x="5160963" y="5653088"/>
          <p14:tracePt t="157312" x="5180013" y="5653088"/>
          <p14:tracePt t="157330" x="5180013" y="5661025"/>
          <p14:tracePt t="157364" x="5197475" y="5661025"/>
          <p14:tracePt t="157365" x="5224463" y="5661025"/>
          <p14:tracePt t="157379" x="5241925" y="5661025"/>
          <p14:tracePt t="157396" x="5259388" y="5661025"/>
          <p14:tracePt t="157468" x="5276850" y="5670550"/>
          <p14:tracePt t="157516" x="5286375" y="5670550"/>
          <p14:tracePt t="157540" x="5295900" y="5670550"/>
          <p14:tracePt t="157545" x="5303838" y="5670550"/>
          <p14:tracePt t="157636" x="5313363" y="5670550"/>
          <p14:tracePt t="159059" x="5286375" y="5670550"/>
          <p14:tracePt t="159123" x="5276850" y="5661025"/>
          <p14:tracePt t="159220" x="5268913" y="5653088"/>
          <p14:tracePt t="161244" x="5251450" y="5653088"/>
          <p14:tracePt t="161252" x="5241925" y="5653088"/>
          <p14:tracePt t="161270" x="5224463" y="5626100"/>
          <p14:tracePt t="161271" x="5205413" y="5616575"/>
          <p14:tracePt t="161279" x="5197475" y="5589588"/>
          <p14:tracePt t="161295" x="5180013" y="5537200"/>
          <p14:tracePt t="161313" x="5160963" y="5491163"/>
          <p14:tracePt t="161329" x="5126038" y="5446713"/>
          <p14:tracePt t="161346" x="5108575" y="5429250"/>
          <p14:tracePt t="161362" x="5081588" y="5419725"/>
          <p14:tracePt t="161362" x="5072063" y="5402263"/>
          <p14:tracePt t="161380" x="5062538" y="5394325"/>
          <p14:tracePt t="161395" x="4991100" y="5375275"/>
          <p14:tracePt t="161413" x="4938713" y="5367338"/>
          <p14:tracePt t="161429" x="4857750" y="5330825"/>
          <p14:tracePt t="161446" x="4786313" y="5330825"/>
          <p14:tracePt t="161462" x="4697413" y="5322888"/>
          <p14:tracePt t="161478" x="4608513" y="5322888"/>
          <p14:tracePt t="161494" x="4491038" y="5322888"/>
          <p14:tracePt t="161512" x="4394200" y="5322888"/>
          <p14:tracePt t="161528" x="4340225" y="5322888"/>
          <p14:tracePt t="161545" x="4241800" y="5348288"/>
          <p14:tracePt t="161584" x="4232275" y="5367338"/>
          <p14:tracePt t="161586" x="4197350" y="5394325"/>
          <p14:tracePt t="161586" x="4197350" y="5402263"/>
          <p14:tracePt t="161596" x="4170363" y="5438775"/>
          <p14:tracePt t="161611" x="4160838" y="5500688"/>
          <p14:tracePt t="161629" x="4152900" y="5537200"/>
          <p14:tracePt t="161645" x="4152900" y="5572125"/>
          <p14:tracePt t="161662" x="4152900" y="5581650"/>
          <p14:tracePt t="161678" x="4152900" y="5608638"/>
          <p14:tracePt t="161695" x="4152900" y="5626100"/>
          <p14:tracePt t="161711" x="4152900" y="5670550"/>
          <p14:tracePt t="161728" x="4160838" y="5724525"/>
          <p14:tracePt t="161744" x="4187825" y="5776913"/>
          <p14:tracePt t="161762" x="4232275" y="5875338"/>
          <p14:tracePt t="161778" x="4268788" y="5946775"/>
          <p14:tracePt t="161778" x="4303713" y="5973763"/>
          <p14:tracePt t="161796" x="4348163" y="6037263"/>
          <p14:tracePt t="161812" x="4394200" y="6081713"/>
          <p14:tracePt t="161829" x="4438650" y="6126163"/>
          <p14:tracePt t="161845" x="4446588" y="6126163"/>
          <p14:tracePt t="161862" x="4473575" y="6134100"/>
          <p14:tracePt t="161878" x="4473575" y="6143625"/>
          <p14:tracePt t="161932" x="4483100" y="6143625"/>
          <p14:tracePt t="161948" x="4500563" y="6143625"/>
          <p14:tracePt t="161956" x="4510088" y="6143625"/>
          <p14:tracePt t="161964" x="4518025" y="6143625"/>
          <p14:tracePt t="161972" x="4527550" y="6143625"/>
          <p14:tracePt t="161978" x="4572000" y="6134100"/>
          <p14:tracePt t="161994" x="4608513" y="6134100"/>
          <p14:tracePt t="162015" x="4625975" y="6126163"/>
          <p14:tracePt t="162030" x="4652963" y="6126163"/>
          <p14:tracePt t="162068" x="4670425" y="6116638"/>
          <p14:tracePt t="162580" x="4759325" y="6108700"/>
          <p14:tracePt t="162588" x="4919663" y="6108700"/>
          <p14:tracePt t="162596" x="5062538" y="6108700"/>
          <p14:tracePt t="162596" x="5303838" y="6108700"/>
          <p14:tracePt t="162611" x="5500688" y="6108700"/>
          <p14:tracePt t="162629" x="6027738" y="6108700"/>
          <p14:tracePt t="162712" x="6170613" y="6108700"/>
          <p14:tracePt t="162729" x="6330950" y="6089650"/>
          <p14:tracePt t="162745" x="6510338" y="6072188"/>
          <p14:tracePt t="162763" x="6661150" y="6037263"/>
          <p14:tracePt t="162779" x="6777038" y="5991225"/>
          <p14:tracePt t="162779" x="6796088" y="5991225"/>
          <p14:tracePt t="162796" x="6804025" y="5983288"/>
          <p14:tracePt t="163180" x="6831013" y="5991225"/>
          <p14:tracePt t="163188" x="6884988" y="6027738"/>
          <p14:tracePt t="163196" x="6965950" y="6062663"/>
          <p14:tracePt t="163202" x="7134225" y="6143625"/>
          <p14:tracePt t="163212" x="7358063" y="6197600"/>
          <p14:tracePt t="163229" x="7608888" y="6259513"/>
          <p14:tracePt t="163251" x="7840663" y="6276975"/>
          <p14:tracePt t="163262" x="7983538" y="6276975"/>
          <p14:tracePt t="163279" x="8161338" y="6276975"/>
          <p14:tracePt t="163351" x="8180388" y="6276975"/>
          <p14:tracePt t="163362" x="8188325" y="6269038"/>
          <p14:tracePt t="163401" x="8205788" y="6259513"/>
          <p14:tracePt t="163412" x="8215313" y="6251575"/>
          <p14:tracePt t="163452" x="8215313" y="6232525"/>
          <p14:tracePt t="163457" x="8224838" y="6224588"/>
          <p14:tracePt t="163461" x="8224838" y="6197600"/>
          <p14:tracePt t="163478" x="8242300" y="6180138"/>
          <p14:tracePt t="163496" x="8251825" y="6161088"/>
          <p14:tracePt t="163512" x="8251825" y="6153150"/>
          <p14:tracePt t="166383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image42.png" descr="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7485" y="188912"/>
            <a:ext cx="4724406" cy="4086227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Shape 300"/>
          <p:cNvSpPr/>
          <p:nvPr/>
        </p:nvSpPr>
        <p:spPr>
          <a:xfrm>
            <a:off x="4335462" y="3021009"/>
            <a:ext cx="4570414" cy="72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900"/>
              </a:spcBef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/>
            <a:r>
              <a:t>Germline mutations of these two genes  affect 39% of the families. </a:t>
            </a:r>
          </a:p>
        </p:txBody>
      </p:sp>
      <p:sp>
        <p:nvSpPr>
          <p:cNvPr id="301" name="Shape 301"/>
          <p:cNvSpPr/>
          <p:nvPr/>
        </p:nvSpPr>
        <p:spPr>
          <a:xfrm>
            <a:off x="5246687" y="661987"/>
            <a:ext cx="3644755" cy="1259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/>
            <a:r>
              <a:rPr sz="1600" dirty="0">
                <a:latin typeface="Comic Sans MS Bold"/>
                <a:ea typeface="Comic Sans MS Bold"/>
                <a:cs typeface="Comic Sans MS Bold"/>
                <a:sym typeface="Comic Sans MS Bold"/>
              </a:rPr>
              <a:t>p16 loss induces the G1/S transition (by Rb1 phosphorylation)</a:t>
            </a:r>
          </a:p>
          <a:p>
            <a:pPr lvl="0"/>
            <a:endParaRPr sz="1600" dirty="0">
              <a:latin typeface="Comic Sans MS Bold"/>
              <a:ea typeface="Comic Sans MS Bold"/>
              <a:cs typeface="Comic Sans MS Bold"/>
              <a:sym typeface="Comic Sans MS Bold"/>
            </a:endParaRPr>
          </a:p>
          <a:p>
            <a:pPr lvl="0"/>
            <a:r>
              <a:rPr sz="1600" dirty="0">
                <a:latin typeface="Comic Sans MS Bold"/>
                <a:ea typeface="Comic Sans MS Bold"/>
                <a:cs typeface="Comic Sans MS Bold"/>
                <a:sym typeface="Comic Sans MS Bold"/>
              </a:rPr>
              <a:t>p14  loss makes p53 unstable</a:t>
            </a:r>
          </a:p>
        </p:txBody>
      </p:sp>
      <p:pic>
        <p:nvPicPr>
          <p:cNvPr id="302" name="image43.png" descr="image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708400" y="3897312"/>
            <a:ext cx="5184775" cy="2857504"/>
          </a:xfrm>
          <a:prstGeom prst="rect">
            <a:avLst/>
          </a:prstGeom>
          <a:ln w="12700">
            <a:miter lim="400000"/>
          </a:ln>
        </p:spPr>
      </p:pic>
      <p:sp>
        <p:nvSpPr>
          <p:cNvPr id="303" name="Shape 303"/>
          <p:cNvSpPr/>
          <p:nvPr/>
        </p:nvSpPr>
        <p:spPr>
          <a:xfrm>
            <a:off x="322262" y="4868862"/>
            <a:ext cx="3241676" cy="1158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900"/>
              </a:spcBef>
              <a:defRPr sz="15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1500"/>
              <a:t>CDKN2A  germline mutations are   frequently found in geographical region with low incidence of sporadic melanoma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739227"/>
      </p:ext>
    </p:extLst>
  </p:cSld>
  <p:clrMapOvr>
    <a:masterClrMapping/>
  </p:clrMapOvr>
  <p:transition spd="med" advTm="861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44" x="8001000" y="5491163"/>
          <p14:tracePt t="1951" x="7966075" y="5491163"/>
          <p14:tracePt t="1999" x="7947025" y="5491163"/>
          <p14:tracePt t="2007" x="7929563" y="5473700"/>
          <p14:tracePt t="2015" x="7894638" y="5419725"/>
          <p14:tracePt t="2031" x="7831138" y="5330825"/>
          <p14:tracePt t="2046" x="7759700" y="5224463"/>
          <p14:tracePt t="2062" x="7653338" y="4973638"/>
          <p14:tracePt t="2080" x="7572375" y="4795838"/>
          <p14:tracePt t="2096" x="7429500" y="4491038"/>
          <p14:tracePt t="2113" x="7205663" y="3990975"/>
          <p14:tracePt t="2145" x="7153275" y="3776663"/>
          <p14:tracePt t="2145" x="6946900" y="3268663"/>
          <p14:tracePt t="2162" x="6796088" y="2741613"/>
          <p14:tracePt t="2179" x="6608763" y="2152650"/>
          <p14:tracePt t="2196" x="6419850" y="1500188"/>
          <p14:tracePt t="2213" x="6126163" y="847725"/>
          <p14:tracePt t="2230" x="5919788" y="322263"/>
          <p14:tracePt t="2245" x="5680075" y="0"/>
          <p14:tracePt t="2245" x="5589588" y="0"/>
          <p14:tracePt t="2263" x="5357813" y="0"/>
          <p14:tracePt t="2296" x="5089525" y="0"/>
          <p14:tracePt t="2298" x="4875213" y="0"/>
          <p14:tracePt t="2312" x="4581525" y="0"/>
          <p14:tracePt t="2330" x="4303713" y="0"/>
          <p14:tracePt t="2346" x="4133850" y="0"/>
          <p14:tracePt t="2363" x="3983038" y="0"/>
          <p14:tracePt t="2379" x="3803650" y="0"/>
          <p14:tracePt t="2396" x="3473450" y="0"/>
          <p14:tracePt t="2412" x="3179763" y="0"/>
          <p14:tracePt t="2430" x="2919413" y="0"/>
          <p14:tracePt t="2446" x="2652713" y="0"/>
          <p14:tracePt t="2446" x="2571750" y="0"/>
          <p14:tracePt t="2463" x="2455863" y="0"/>
          <p14:tracePt t="2479" x="2419350" y="0"/>
          <p14:tracePt t="2496" x="2393950" y="0"/>
          <p14:tracePt t="2512" x="2330450" y="0"/>
          <p14:tracePt t="2536" x="2286000" y="0"/>
          <p14:tracePt t="2545" x="2116138" y="0"/>
          <p14:tracePt t="2579" x="1874838" y="53975"/>
          <p14:tracePt t="2579" x="1679575" y="115888"/>
          <p14:tracePt t="2596" x="1571625" y="169863"/>
          <p14:tracePt t="2613" x="1490663" y="214313"/>
          <p14:tracePt t="2629" x="1446213" y="250825"/>
          <p14:tracePt t="2629" x="1419225" y="258763"/>
          <p14:tracePt t="2647" x="1411288" y="276225"/>
          <p14:tracePt t="2662" x="1258888" y="401638"/>
          <p14:tracePt t="2696" x="1187450" y="500063"/>
          <p14:tracePt t="2713" x="1143000" y="571500"/>
          <p14:tracePt t="2729" x="1125538" y="625475"/>
          <p14:tracePt t="2746" x="1116013" y="642938"/>
          <p14:tracePt t="2762" x="1108075" y="679450"/>
          <p14:tracePt t="2780" x="1081088" y="714375"/>
          <p14:tracePt t="2796" x="1081088" y="758825"/>
          <p14:tracePt t="2813" x="1081088" y="812800"/>
          <p14:tracePt t="2829" x="1081088" y="866775"/>
          <p14:tracePt t="2829" x="1081088" y="893763"/>
          <p14:tracePt t="2847" x="1081088" y="919163"/>
          <p14:tracePt t="2862" x="1081088" y="965200"/>
          <p14:tracePt t="2879" x="1081088" y="1009650"/>
          <p14:tracePt t="2895" x="1089025" y="1036638"/>
          <p14:tracePt t="2912" x="1098550" y="1054100"/>
          <p14:tracePt t="2929" x="1143000" y="1187450"/>
          <p14:tracePt t="2972" x="1152525" y="1214438"/>
          <p14:tracePt t="2979" x="1187450" y="1303338"/>
          <p14:tracePt t="2995" x="1223963" y="1393825"/>
          <p14:tracePt t="3012" x="1276350" y="1527175"/>
          <p14:tracePt t="3029" x="1322388" y="1643063"/>
          <p14:tracePt t="3046" x="1393825" y="1751013"/>
          <p14:tracePt t="3063" x="1536700" y="1946275"/>
          <p14:tracePt t="3081" x="1571625" y="2017713"/>
          <p14:tracePt t="3097" x="1652588" y="2071688"/>
          <p14:tracePt t="3112" x="1660525" y="2089150"/>
          <p14:tracePt t="3129" x="1704975" y="2108200"/>
          <p14:tracePt t="3145" x="1768475" y="2133600"/>
          <p14:tracePt t="3162" x="1803400" y="2152650"/>
          <p14:tracePt t="3179" x="1847850" y="2179638"/>
          <p14:tracePt t="3196" x="1938338" y="2205038"/>
          <p14:tracePt t="3221" x="1982788" y="2224088"/>
          <p14:tracePt t="3229" x="2089150" y="2259013"/>
          <p14:tracePt t="3245" x="2187575" y="2259013"/>
          <p14:tracePt t="3245" x="2232025" y="2276475"/>
          <p14:tracePt t="3263" x="2259013" y="2276475"/>
          <p14:tracePt t="3279" x="2312988" y="2286000"/>
          <p14:tracePt t="3297" x="2438400" y="2303463"/>
          <p14:tracePt t="3312" x="2679700" y="2330450"/>
          <p14:tracePt t="3329" x="2884488" y="2347913"/>
          <p14:tracePt t="3345" x="3044825" y="2384425"/>
          <p14:tracePt t="3363" x="3081338" y="2384425"/>
          <p14:tracePt t="3379" x="3108325" y="2384425"/>
          <p14:tracePt t="3415" x="3116263" y="2384425"/>
          <p14:tracePt t="3439" x="3125788" y="2384425"/>
          <p14:tracePt t="3447" x="3133725" y="2384425"/>
          <p14:tracePt t="3463" x="3152775" y="2384425"/>
          <p14:tracePt t="3479" x="3160713" y="2384425"/>
          <p14:tracePt t="3480" x="3187700" y="2374900"/>
          <p14:tracePt t="3495" x="3224213" y="2339975"/>
          <p14:tracePt t="3513" x="3536950" y="1704975"/>
          <p14:tracePt t="3513" x="3536950" y="1670050"/>
          <p14:tracePt t="3696" x="3536950" y="1465263"/>
          <p14:tracePt t="3729" x="3536950" y="1393825"/>
          <p14:tracePt t="3735" x="3527425" y="1339850"/>
          <p14:tracePt t="3746" x="3465513" y="1204913"/>
          <p14:tracePt t="3762" x="3357563" y="1062038"/>
          <p14:tracePt t="3780" x="3276600" y="938213"/>
          <p14:tracePt t="3795" x="3187700" y="857250"/>
          <p14:tracePt t="3813" x="3125788" y="803275"/>
          <p14:tracePt t="3829" x="3000375" y="750888"/>
          <p14:tracePt t="3829" x="2938463" y="741363"/>
          <p14:tracePt t="3848" x="2874963" y="714375"/>
          <p14:tracePt t="3862" x="2679700" y="679450"/>
          <p14:tracePt t="3880" x="2581275" y="679450"/>
          <p14:tracePt t="3895" x="2527300" y="679450"/>
          <p14:tracePt t="3912" x="2473325" y="679450"/>
          <p14:tracePt t="3929" x="2419350" y="679450"/>
          <p14:tracePt t="3974" x="2411413" y="679450"/>
          <p14:tracePt t="3979" x="2374900" y="696913"/>
          <p14:tracePt t="3996" x="2330450" y="723900"/>
          <p14:tracePt t="4012" x="2259013" y="768350"/>
          <p14:tracePt t="4030" x="2214563" y="803275"/>
          <p14:tracePt t="4045" x="2187575" y="847725"/>
          <p14:tracePt t="4045" x="2187575" y="866775"/>
          <p14:tracePt t="4079" x="2179638" y="874713"/>
          <p14:tracePt t="4079" x="2179638" y="893763"/>
          <p14:tracePt t="4098" x="2179638" y="919163"/>
          <p14:tracePt t="4112" x="2170113" y="946150"/>
          <p14:tracePt t="4129" x="2170113" y="982663"/>
          <p14:tracePt t="4146" x="2170113" y="1000125"/>
          <p14:tracePt t="4163" x="2170113" y="1054100"/>
          <p14:tracePt t="4179" x="2187575" y="1152525"/>
          <p14:tracePt t="4197" x="2268538" y="1295400"/>
          <p14:tracePt t="4212" x="2339975" y="1393825"/>
          <p14:tracePt t="4229" x="2411413" y="1465263"/>
          <p14:tracePt t="4245" x="2455863" y="1509713"/>
          <p14:tracePt t="4245" x="2490788" y="1527175"/>
          <p14:tracePt t="4263" x="2544763" y="1554163"/>
          <p14:tracePt t="4279" x="2598738" y="1554163"/>
          <p14:tracePt t="4296" x="2643188" y="1571625"/>
          <p14:tracePt t="4312" x="2697163" y="1571625"/>
          <p14:tracePt t="4329" x="2751138" y="1571625"/>
          <p14:tracePt t="4345" x="2840038" y="1571625"/>
          <p14:tracePt t="4362" x="2901950" y="1554163"/>
          <p14:tracePt t="4379" x="2990850" y="1509713"/>
          <p14:tracePt t="4395" x="3036888" y="1465263"/>
          <p14:tracePt t="4412" x="3062288" y="1419225"/>
          <p14:tracePt t="4429" x="3081338" y="1384300"/>
          <p14:tracePt t="4446" x="3089275" y="1322388"/>
          <p14:tracePt t="4462" x="3089275" y="1276350"/>
          <p14:tracePt t="4480" x="3089275" y="1241425"/>
          <p14:tracePt t="4495" x="3089275" y="1223963"/>
          <p14:tracePt t="4517" x="3071813" y="1169988"/>
          <p14:tracePt t="4529" x="2840038" y="973138"/>
          <p14:tracePt t="4578" x="2608263" y="874713"/>
          <p14:tracePt t="4581" x="1536700" y="625475"/>
          <p14:tracePt t="4627" x="1357313" y="608013"/>
          <p14:tracePt t="4652" x="1303338" y="588963"/>
          <p14:tracePt t="4652" x="1276350" y="588963"/>
          <p14:tracePt t="4662" x="1000125" y="750888"/>
          <p14:tracePt t="4817" x="973138" y="795338"/>
          <p14:tracePt t="4867" x="973138" y="830263"/>
          <p14:tracePt t="4902" x="973138" y="847725"/>
          <p14:tracePt t="5055" x="990600" y="847725"/>
          <p14:tracePt t="5063" x="1036638" y="866775"/>
          <p14:tracePt t="5071" x="1089025" y="866775"/>
          <p14:tracePt t="5071" x="1133475" y="884238"/>
          <p14:tracePt t="5088" x="1196975" y="884238"/>
          <p14:tracePt t="5096" x="1303338" y="901700"/>
          <p14:tracePt t="5112" x="1500188" y="938213"/>
          <p14:tracePt t="5129" x="1643063" y="938213"/>
          <p14:tracePt t="5145" x="1768475" y="955675"/>
          <p14:tracePt t="5163" x="1866900" y="973138"/>
          <p14:tracePt t="5179" x="1928813" y="973138"/>
          <p14:tracePt t="5195" x="1990725" y="990600"/>
          <p14:tracePt t="5213" x="2062163" y="990600"/>
          <p14:tracePt t="5229" x="2187575" y="990600"/>
          <p14:tracePt t="5246" x="2276475" y="1009650"/>
          <p14:tracePt t="5262" x="2419350" y="1027113"/>
          <p14:tracePt t="5280" x="2554288" y="1044575"/>
          <p14:tracePt t="5295" x="2660650" y="1062038"/>
          <p14:tracePt t="5313" x="2776538" y="1081088"/>
          <p14:tracePt t="5329" x="2901950" y="1098550"/>
          <p14:tracePt t="5347" x="2982913" y="1116013"/>
          <p14:tracePt t="5362" x="3062288" y="1125538"/>
          <p14:tracePt t="5379" x="3152775" y="1125538"/>
          <p14:tracePt t="5395" x="3241675" y="1125538"/>
          <p14:tracePt t="5413" x="3303588" y="1143000"/>
          <p14:tracePt t="5428" x="3357563" y="1143000"/>
          <p14:tracePt t="5446" x="3419475" y="1160463"/>
          <p14:tracePt t="5462" x="3490913" y="1179513"/>
          <p14:tracePt t="5462" x="3536950" y="1179513"/>
          <p14:tracePt t="5480" x="3589338" y="1187450"/>
          <p14:tracePt t="5495" x="3616325" y="1187450"/>
          <p14:tracePt t="5544" x="3633788" y="1187450"/>
          <p14:tracePt t="5560" x="3643313" y="1187450"/>
          <p14:tracePt t="5568" x="3652838" y="1187450"/>
          <p14:tracePt t="5580" x="3660775" y="1187450"/>
          <p14:tracePt t="5581" x="3670300" y="1196975"/>
          <p14:tracePt t="5596" x="3697288" y="1196975"/>
          <p14:tracePt t="5617" x="3830638" y="1196975"/>
          <p14:tracePt t="5912" x="3813175" y="1196975"/>
          <p14:tracePt t="5918" x="3419475" y="1258888"/>
          <p14:tracePt t="5945" x="2884488" y="1295400"/>
          <p14:tracePt t="5979" x="2697163" y="1295400"/>
          <p14:tracePt t="5996" x="2482850" y="1295400"/>
          <p14:tracePt t="6012" x="2312988" y="1295400"/>
          <p14:tracePt t="6030" x="2160588" y="1295400"/>
          <p14:tracePt t="6047" x="2027238" y="1295400"/>
          <p14:tracePt t="6063" x="1839913" y="1295400"/>
          <p14:tracePt t="6083" x="1741488" y="1285875"/>
          <p14:tracePt t="6096" x="1660525" y="1268413"/>
          <p14:tracePt t="6114" x="1581150" y="1258888"/>
          <p14:tracePt t="6130" x="1527175" y="1258888"/>
          <p14:tracePt t="6147" x="1482725" y="1241425"/>
          <p14:tracePt t="6163" x="1465263" y="1241425"/>
          <p14:tracePt t="6441" x="1384300" y="1196975"/>
          <p14:tracePt t="6448" x="1330325" y="1169988"/>
          <p14:tracePt t="6464" x="1258888" y="1143000"/>
          <p14:tracePt t="6466" x="1231900" y="1125538"/>
          <p14:tracePt t="6480" x="1179513" y="1098550"/>
          <p14:tracePt t="6498" x="1152525" y="1098550"/>
          <p14:tracePt t="6552" x="1143000" y="1089025"/>
          <p14:tracePt t="7032" x="1160463" y="1089025"/>
          <p14:tracePt t="7040" x="1679575" y="1044575"/>
          <p14:tracePt t="7040" x="1697038" y="1044575"/>
          <p14:tracePt t="7143" x="1704975" y="1044575"/>
          <p14:tracePt t="7143" x="1724025" y="1044575"/>
          <p14:tracePt t="7154" x="1731963" y="1044575"/>
          <p14:tracePt t="7155" x="1758950" y="1044575"/>
          <p14:tracePt t="7163" x="1795463" y="1044575"/>
          <p14:tracePt t="7180" x="1830388" y="1044575"/>
          <p14:tracePt t="7197" x="1893888" y="1044575"/>
          <p14:tracePt t="7214" x="1982788" y="1044575"/>
          <p14:tracePt t="7230" x="2125663" y="1044575"/>
          <p14:tracePt t="7248" x="2268538" y="1044575"/>
          <p14:tracePt t="7263" x="2393950" y="1044575"/>
          <p14:tracePt t="7280" x="2446338" y="1044575"/>
          <p14:tracePt t="7296" x="2490788" y="1044575"/>
          <p14:tracePt t="7314" x="2500313" y="1044575"/>
          <p14:tracePt t="7331" x="2536825" y="1044575"/>
          <p14:tracePt t="7347" x="2598738" y="1044575"/>
          <p14:tracePt t="7364" x="2660650" y="1062038"/>
          <p14:tracePt t="7380" x="2714625" y="1062038"/>
          <p14:tracePt t="7397" x="2795588" y="1062038"/>
          <p14:tracePt t="7414" x="2901950" y="1062038"/>
          <p14:tracePt t="7432" x="3044825" y="1062038"/>
          <p14:tracePt t="7432" x="3143250" y="1062038"/>
          <p14:tracePt t="7449" x="3214688" y="1062038"/>
          <p14:tracePt t="7466" x="3251200" y="1062038"/>
          <p14:tracePt t="7505" x="3268663" y="1062038"/>
          <p14:tracePt t="7600" x="3276600" y="1062038"/>
          <p14:tracePt t="7608" x="3286125" y="1062038"/>
          <p14:tracePt t="7616" x="3322638" y="1062038"/>
          <p14:tracePt t="7619" x="3348038" y="1062038"/>
          <p14:tracePt t="7629" x="3411538" y="1062038"/>
          <p14:tracePt t="7646" x="3446463" y="1062038"/>
          <p14:tracePt t="7664" x="3465513" y="1062038"/>
          <p14:tracePt t="7679" x="3473450" y="1062038"/>
          <p14:tracePt t="7696" x="3490913" y="1062038"/>
          <p14:tracePt t="7713" x="3509963" y="1054100"/>
          <p14:tracePt t="7730" x="3517900" y="1054100"/>
          <p14:tracePt t="7817" x="3536950" y="1044575"/>
          <p14:tracePt t="9103" x="3509963" y="1044575"/>
          <p14:tracePt t="9111" x="3268663" y="1044575"/>
          <p14:tracePt t="9111" x="3214688" y="1044575"/>
          <p14:tracePt t="9151" x="3125788" y="1044575"/>
          <p14:tracePt t="9186" x="3116263" y="1044575"/>
          <p14:tracePt t="9195" x="3108325" y="1044575"/>
          <p14:tracePt t="9211" x="3089275" y="1044575"/>
          <p14:tracePt t="9399" x="3027363" y="1044575"/>
          <p14:tracePt t="9407" x="2901950" y="1044575"/>
          <p14:tracePt t="9407" x="2768600" y="1044575"/>
          <p14:tracePt t="9423" x="2633663" y="1044575"/>
          <p14:tracePt t="9431" x="2509838" y="1044575"/>
          <p14:tracePt t="9439" x="2393950" y="1044575"/>
          <p14:tracePt t="9439" x="2276475" y="1044575"/>
          <p14:tracePt t="9447" x="2187575" y="1044575"/>
          <p14:tracePt t="9461" x="2054225" y="1044575"/>
          <p14:tracePt t="9479" x="2027238" y="1044575"/>
          <p14:tracePt t="9495" x="2009775" y="1044575"/>
          <p14:tracePt t="9512" x="2000250" y="1044575"/>
          <p14:tracePt t="9528" x="1990725" y="1044575"/>
          <p14:tracePt t="9545" x="1973263" y="1044575"/>
          <p14:tracePt t="9561" x="1955800" y="1044575"/>
          <p14:tracePt t="9580" x="1919288" y="1044575"/>
          <p14:tracePt t="9601" x="1911350" y="1044575"/>
          <p14:tracePt t="9612" x="1893888" y="1054100"/>
          <p14:tracePt t="9628" x="1866900" y="1062038"/>
          <p14:tracePt t="9646" x="1822450" y="1062038"/>
          <p14:tracePt t="9661" x="1768475" y="1071563"/>
          <p14:tracePt t="9661" x="1741488" y="1089025"/>
          <p14:tracePt t="9679" x="1687513" y="1098550"/>
          <p14:tracePt t="9695" x="1633538" y="1116013"/>
          <p14:tracePt t="9720" x="1598613" y="1125538"/>
          <p14:tracePt t="9729" x="1509713" y="1125538"/>
          <p14:tracePt t="9745" x="1285875" y="1125538"/>
          <p14:tracePt t="9794" x="1231900" y="1125538"/>
          <p14:tracePt t="9812" x="1214438" y="1125538"/>
          <p14:tracePt t="12695" x="1231900" y="1125538"/>
          <p14:tracePt t="12703" x="1258888" y="1125538"/>
          <p14:tracePt t="12711" x="1268413" y="1125538"/>
          <p14:tracePt t="12711" x="1295400" y="1108075"/>
          <p14:tracePt t="12720" x="1312863" y="1108075"/>
          <p14:tracePt t="12728" x="1366838" y="1098550"/>
          <p14:tracePt t="12745" x="1393825" y="1081088"/>
          <p14:tracePt t="12761" x="1419225" y="1081088"/>
          <p14:tracePt t="12778" x="1438275" y="1071563"/>
          <p14:tracePt t="12795" x="1455738" y="1062038"/>
          <p14:tracePt t="12811" x="1473200" y="1054100"/>
          <p14:tracePt t="12829" x="1500188" y="1044575"/>
          <p14:tracePt t="12877" x="1509713" y="1027113"/>
          <p14:tracePt t="15415" x="1490663" y="1027113"/>
          <p14:tracePt t="15424" x="1482725" y="1027113"/>
          <p14:tracePt t="15439" x="1473200" y="1027113"/>
          <p14:tracePt t="15445" x="1455738" y="1027113"/>
          <p14:tracePt t="15463" x="1438275" y="1036638"/>
          <p14:tracePt t="15464" x="1438275" y="1044575"/>
          <p14:tracePt t="15464" x="1419225" y="1044575"/>
          <p14:tracePt t="15479" x="1401763" y="1054100"/>
          <p14:tracePt t="15495" x="1366838" y="1062038"/>
          <p14:tracePt t="15514" x="1366838" y="1071563"/>
          <p14:tracePt t="15559" x="1347788" y="1071563"/>
          <p14:tracePt t="15574" x="1339850" y="1071563"/>
          <p14:tracePt t="15576" x="1330325" y="1071563"/>
          <p14:tracePt t="15584" x="1303338" y="1071563"/>
          <p14:tracePt t="15595" x="1268413" y="1071563"/>
          <p14:tracePt t="15612" x="1187450" y="1071563"/>
          <p14:tracePt t="15628" x="1098550" y="1071563"/>
          <p14:tracePt t="15645" x="1027113" y="1062038"/>
          <p14:tracePt t="15662" x="901700" y="1044575"/>
          <p14:tracePt t="15662" x="857250" y="1044575"/>
          <p14:tracePt t="15680" x="758825" y="1044575"/>
          <p14:tracePt t="15695" x="544513" y="1044575"/>
          <p14:tracePt t="15712" x="482600" y="1044575"/>
          <p14:tracePt t="15728" x="455613" y="1044575"/>
          <p14:tracePt t="15745" x="446088" y="1044575"/>
          <p14:tracePt t="15761" x="438150" y="1044575"/>
          <p14:tracePt t="15983" x="428625" y="1044575"/>
          <p14:tracePt t="15999" x="428625" y="1054100"/>
          <p14:tracePt t="16001" x="419100" y="1071563"/>
          <p14:tracePt t="16567" x="419100" y="1081088"/>
          <p14:tracePt t="16583" x="419100" y="1098550"/>
          <p14:tracePt t="16655" x="411163" y="1108075"/>
          <p14:tracePt t="16671" x="401638" y="1116013"/>
          <p14:tracePt t="16679" x="393700" y="1133475"/>
          <p14:tracePt t="16687" x="393700" y="1143000"/>
          <p14:tracePt t="16696" x="366713" y="1179513"/>
          <p14:tracePt t="16712" x="347663" y="1196975"/>
          <p14:tracePt t="16728" x="322263" y="1231900"/>
          <p14:tracePt t="16745" x="303213" y="1250950"/>
          <p14:tracePt t="16762" x="295275" y="1276350"/>
          <p14:tracePt t="16778" x="276225" y="1303338"/>
          <p14:tracePt t="16795" x="268288" y="1312863"/>
          <p14:tracePt t="16811" x="258763" y="1322388"/>
          <p14:tracePt t="16848" x="258763" y="1330325"/>
          <p14:tracePt t="16887" x="241300" y="1347788"/>
          <p14:tracePt t="16889" x="223838" y="1384300"/>
          <p14:tracePt t="17231" x="223838" y="1393825"/>
          <p14:tracePt t="17239" x="704850" y="1536700"/>
          <p14:tracePt t="17301" x="847725" y="1571625"/>
          <p14:tracePt t="17329" x="928688" y="1589088"/>
          <p14:tracePt t="17329" x="982663" y="1589088"/>
          <p14:tracePt t="17346" x="1009650" y="1598613"/>
          <p14:tracePt t="17361" x="1098550" y="1598613"/>
          <p14:tracePt t="17378" x="1223963" y="1616075"/>
          <p14:tracePt t="17395" x="1393825" y="1633538"/>
          <p14:tracePt t="17412" x="1536700" y="1652588"/>
          <p14:tracePt t="17428" x="1679575" y="1670050"/>
          <p14:tracePt t="17445" x="1857375" y="1697038"/>
          <p14:tracePt t="17461" x="1990725" y="1714500"/>
          <p14:tracePt t="17461" x="2044700" y="1731963"/>
          <p14:tracePt t="17479" x="2098675" y="1731963"/>
          <p14:tracePt t="17494" x="2179638" y="1731963"/>
          <p14:tracePt t="17512" x="2197100" y="1731963"/>
          <p14:tracePt t="17528" x="2224088" y="1731963"/>
          <p14:tracePt t="17545" x="2251075" y="1731963"/>
          <p14:tracePt t="17562" x="2276475" y="1731963"/>
          <p14:tracePt t="17578" x="2295525" y="1731963"/>
          <p14:tracePt t="17597" x="2322513" y="1724025"/>
          <p14:tracePt t="17611" x="2330450" y="1714500"/>
          <p14:tracePt t="17628" x="2347913" y="1704975"/>
          <p14:tracePt t="17644" x="2384425" y="1687513"/>
          <p14:tracePt t="17661" x="2401888" y="1670050"/>
          <p14:tracePt t="17678" x="2438400" y="1643063"/>
          <p14:tracePt t="17678" x="2446338" y="1625600"/>
          <p14:tracePt t="17712" x="2455863" y="1616075"/>
          <p14:tracePt t="17712" x="2473325" y="1598613"/>
          <p14:tracePt t="17728" x="2482850" y="1589088"/>
          <p14:tracePt t="17775" x="2482850" y="1571625"/>
          <p14:tracePt t="18007" x="2473325" y="1571625"/>
          <p14:tracePt t="18011" x="2455863" y="1571625"/>
          <p14:tracePt t="18028" x="2438400" y="1589088"/>
          <p14:tracePt t="18029" x="2347913" y="1697038"/>
          <p14:tracePt t="18122" x="2330450" y="1938338"/>
          <p14:tracePt t="18287" x="2339975" y="1946275"/>
          <p14:tracePt t="18359" x="2347913" y="1955800"/>
          <p14:tracePt t="18365" x="2384425" y="1965325"/>
          <p14:tracePt t="18439" x="2384425" y="1973263"/>
          <p14:tracePt t="18479" x="2393950" y="1973263"/>
          <p14:tracePt t="18495" x="2411413" y="1973263"/>
          <p14:tracePt t="18511" x="2419350" y="1973263"/>
          <p14:tracePt t="18615" x="2428875" y="1973263"/>
          <p14:tracePt t="18621" x="2438400" y="1973263"/>
          <p14:tracePt t="18639" x="2446338" y="1965325"/>
          <p14:tracePt t="18651" x="2446338" y="1955800"/>
          <p14:tracePt t="18655" x="2455863" y="1946275"/>
          <p14:tracePt t="18679" x="2455863" y="1938338"/>
          <p14:tracePt t="18694" x="2455863" y="1928813"/>
          <p14:tracePt t="18695" x="2455863" y="1911350"/>
          <p14:tracePt t="18711" x="2455863" y="1901825"/>
          <p14:tracePt t="18728" x="2473325" y="1884363"/>
          <p14:tracePt t="18745" x="2473325" y="1874838"/>
          <p14:tracePt t="18942" x="2465388" y="1874838"/>
          <p14:tracePt t="18959" x="2446338" y="1874838"/>
          <p14:tracePt t="18967" x="2438400" y="1874838"/>
          <p14:tracePt t="18983" x="2428875" y="1874838"/>
          <p14:tracePt t="18994" x="2419350" y="1874838"/>
          <p14:tracePt t="21129" x="2401888" y="1884363"/>
          <p14:tracePt t="21136" x="2374900" y="1901825"/>
          <p14:tracePt t="21144" x="2312988" y="1928813"/>
          <p14:tracePt t="21155" x="2295525" y="1938338"/>
          <p14:tracePt t="21168" x="2259013" y="1955800"/>
          <p14:tracePt t="21178" x="2232025" y="1965325"/>
          <p14:tracePt t="21195" x="2224088" y="1965325"/>
          <p14:tracePt t="21211" x="2214563" y="1973263"/>
          <p14:tracePt t="21968" x="2214563" y="1982788"/>
          <p14:tracePt t="21976" x="2205038" y="1982788"/>
          <p14:tracePt t="21992" x="2205038" y="1990725"/>
          <p14:tracePt t="22008" x="2187575" y="1990725"/>
          <p14:tracePt t="22016" x="2170113" y="2000250"/>
          <p14:tracePt t="22022" x="2152650" y="2017713"/>
          <p14:tracePt t="22028" x="2071688" y="2036763"/>
          <p14:tracePt t="22045" x="1581150" y="2170113"/>
          <p14:tracePt t="22110" x="1446213" y="2214563"/>
          <p14:tracePt t="22121" x="1384300" y="2224088"/>
          <p14:tracePt t="22128" x="1303338" y="2259013"/>
          <p14:tracePt t="22145" x="1214438" y="2286000"/>
          <p14:tracePt t="22162" x="1169988" y="2295525"/>
          <p14:tracePt t="22188" x="1160463" y="2303463"/>
          <p14:tracePt t="22195" x="1160463" y="2312988"/>
          <p14:tracePt t="22212" x="1152525" y="2312988"/>
          <p14:tracePt t="22248" x="1152525" y="2322513"/>
          <p14:tracePt t="22249" x="1152525" y="2339975"/>
          <p14:tracePt t="22262" x="1152525" y="2347913"/>
          <p14:tracePt t="22279" x="1152525" y="2357438"/>
          <p14:tracePt t="22295" x="1152525" y="2384425"/>
          <p14:tracePt t="22313" x="1152525" y="2393950"/>
          <p14:tracePt t="22328" x="1160463" y="2411413"/>
          <p14:tracePt t="22346" x="1187450" y="2428875"/>
          <p14:tracePt t="22361" x="1223963" y="2428875"/>
          <p14:tracePt t="22379" x="1303338" y="2438400"/>
          <p14:tracePt t="22395" x="1401763" y="2438400"/>
          <p14:tracePt t="22412" x="1473200" y="2438400"/>
          <p14:tracePt t="22428" x="1616075" y="2438400"/>
          <p14:tracePt t="22445" x="1687513" y="2438400"/>
          <p14:tracePt t="22462" x="1724025" y="2438400"/>
          <p14:tracePt t="22479" x="1768475" y="2428875"/>
          <p14:tracePt t="22495" x="1785938" y="2411413"/>
          <p14:tracePt t="22512" x="1812925" y="2401888"/>
          <p14:tracePt t="22528" x="1839913" y="2374900"/>
          <p14:tracePt t="22545" x="1857375" y="2357438"/>
          <p14:tracePt t="22561" x="1874838" y="2357438"/>
          <p14:tracePt t="22578" x="1901825" y="2330450"/>
          <p14:tracePt t="22595" x="1955800" y="2276475"/>
          <p14:tracePt t="22612" x="2000250" y="2224088"/>
          <p14:tracePt t="22628" x="2036763" y="2179638"/>
          <p14:tracePt t="22645" x="2044700" y="2143125"/>
          <p14:tracePt t="22662" x="2054225" y="2116138"/>
          <p14:tracePt t="22912" x="2044700" y="2116138"/>
          <p14:tracePt t="22912" x="2017713" y="2116138"/>
          <p14:tracePt t="22921" x="1965325" y="2116138"/>
          <p14:tracePt t="22936" x="1938338" y="2116138"/>
          <p14:tracePt t="22945" x="1884363" y="2133600"/>
          <p14:tracePt t="22962" x="1822450" y="2160588"/>
          <p14:tracePt t="22978" x="1758950" y="2179638"/>
          <p14:tracePt t="22995" x="1724025" y="2205038"/>
          <p14:tracePt t="23012" x="1679575" y="2251075"/>
          <p14:tracePt t="23028" x="1652588" y="2276475"/>
          <p14:tracePt t="23045" x="1625600" y="2339975"/>
          <p14:tracePt t="23094" x="1625600" y="2347913"/>
          <p14:tracePt t="23095" x="1625600" y="2357438"/>
          <p14:tracePt t="23111" x="1625600" y="2374900"/>
          <p14:tracePt t="23129" x="1625600" y="2384425"/>
          <p14:tracePt t="23146" x="1625600" y="2419350"/>
          <p14:tracePt t="23161" x="1643063" y="2465388"/>
          <p14:tracePt t="23179" x="1687513" y="2527300"/>
          <p14:tracePt t="23195" x="1704975" y="2554288"/>
          <p14:tracePt t="23212" x="1741488" y="2598738"/>
          <p14:tracePt t="23250" x="1768475" y="2625725"/>
          <p14:tracePt t="23252" x="1785938" y="2633663"/>
          <p14:tracePt t="23261" x="1822450" y="2660650"/>
          <p14:tracePt t="23279" x="1847850" y="2670175"/>
          <p14:tracePt t="23295" x="1857375" y="2670175"/>
          <p14:tracePt t="23295" x="1874838" y="2679700"/>
          <p14:tracePt t="23313" x="1884363" y="2687638"/>
          <p14:tracePt t="23328" x="1893888" y="2687638"/>
          <p14:tracePt t="23346" x="1919288" y="2687638"/>
          <p14:tracePt t="23362" x="1928813" y="2687638"/>
          <p14:tracePt t="23379" x="1965325" y="2679700"/>
          <p14:tracePt t="23395" x="2044700" y="2660650"/>
          <p14:tracePt t="23413" x="2098675" y="2660650"/>
          <p14:tracePt t="23429" x="2108200" y="2660650"/>
          <p14:tracePt t="23445" x="2125663" y="2660650"/>
          <p14:tracePt t="24632" x="2116138" y="2660650"/>
          <p14:tracePt t="24665" x="2108200" y="2660650"/>
          <p14:tracePt t="24672" x="2098675" y="2660650"/>
          <p14:tracePt t="24680" x="2044700" y="2660650"/>
          <p14:tracePt t="24696" x="2036763" y="2660650"/>
          <p14:tracePt t="24697" x="2017713" y="2660650"/>
          <p14:tracePt t="24711" x="1982788" y="2652713"/>
          <p14:tracePt t="24729" x="1973263" y="2652713"/>
          <p14:tracePt t="24745" x="1965325" y="2652713"/>
          <p14:tracePt t="24800" x="1946275" y="2652713"/>
          <p14:tracePt t="24824" x="1938338" y="2652713"/>
          <p14:tracePt t="24840" x="1928813" y="2652713"/>
          <p14:tracePt t="24845" x="1919288" y="2652713"/>
          <p14:tracePt t="24867" x="1911350" y="2652713"/>
          <p14:tracePt t="24880" x="1893888" y="2652713"/>
          <p14:tracePt t="24881" x="1874838" y="2652713"/>
          <p14:tracePt t="24920" x="1847850" y="2643188"/>
          <p14:tracePt t="24936" x="1839913" y="2643188"/>
          <p14:tracePt t="24952" x="1822450" y="2643188"/>
          <p14:tracePt t="24976" x="1812925" y="2643188"/>
          <p14:tracePt t="24992" x="1795463" y="2633663"/>
          <p14:tracePt t="25000" x="1785938" y="2625725"/>
          <p14:tracePt t="25016" x="1768475" y="2625725"/>
          <p14:tracePt t="25024" x="1751013" y="2598738"/>
          <p14:tracePt t="25032" x="1697038" y="2562225"/>
          <p14:tracePt t="25045" x="1608138" y="2482850"/>
          <p14:tracePt t="25304" x="1608138" y="2500313"/>
          <p14:tracePt t="25312" x="1608138" y="2509838"/>
          <p14:tracePt t="25326" x="1608138" y="2517775"/>
          <p14:tracePt t="25408" x="1608138" y="2527300"/>
          <p14:tracePt t="25464" x="1616075" y="2527300"/>
          <p14:tracePt t="25487" x="1625600" y="2527300"/>
          <p14:tracePt t="25504" x="1633538" y="2527300"/>
          <p14:tracePt t="25512" x="1643063" y="2527300"/>
          <p14:tracePt t="25519" x="1660525" y="2527300"/>
          <p14:tracePt t="25528" x="1670050" y="2527300"/>
          <p14:tracePt t="25545" x="1679575" y="2527300"/>
          <p14:tracePt t="25583" x="1687513" y="2527300"/>
          <p14:tracePt t="25584" x="1697038" y="2527300"/>
          <p14:tracePt t="25595" x="1724025" y="2509838"/>
          <p14:tracePt t="25632" x="1731963" y="2509838"/>
          <p14:tracePt t="25656" x="1758950" y="2500313"/>
          <p14:tracePt t="25688" x="1768475" y="2500313"/>
          <p14:tracePt t="25704" x="1785938" y="2500313"/>
          <p14:tracePt t="25711" x="1785938" y="2490788"/>
          <p14:tracePt t="25717" x="1795463" y="2490788"/>
          <p14:tracePt t="25728" x="1803400" y="2490788"/>
          <p14:tracePt t="25745" x="1812925" y="2490788"/>
          <p14:tracePt t="25761" x="1822450" y="2482850"/>
          <p14:tracePt t="25880" x="1830388" y="2482850"/>
          <p14:tracePt t="25984" x="1839913" y="2482850"/>
          <p14:tracePt t="25994" x="1847850" y="2482850"/>
          <p14:tracePt t="26035" x="1893888" y="2482850"/>
          <p14:tracePt t="26144" x="1901825" y="2473325"/>
          <p14:tracePt t="26152" x="1901825" y="2465388"/>
          <p14:tracePt t="26264" x="1911350" y="2465388"/>
          <p14:tracePt t="26280" x="1928813" y="2465388"/>
          <p14:tracePt t="26283" x="1982788" y="2500313"/>
          <p14:tracePt t="26365" x="2009775" y="2509838"/>
          <p14:tracePt t="26456" x="2027238" y="2509838"/>
          <p14:tracePt t="26483" x="2036763" y="2509838"/>
          <p14:tracePt t="26484" x="2044700" y="2527300"/>
          <p14:tracePt t="26494" x="2062163" y="2527300"/>
          <p14:tracePt t="26511" x="2081213" y="2527300"/>
          <p14:tracePt t="26528" x="2098675" y="2536825"/>
          <p14:tracePt t="26568" x="2108200" y="2536825"/>
          <p14:tracePt t="26577" x="2116138" y="2554288"/>
          <p14:tracePt t="26577" x="2143125" y="2554288"/>
          <p14:tracePt t="26594" x="2143125" y="2562225"/>
          <p14:tracePt t="26611" x="2179638" y="2581275"/>
          <p14:tracePt t="26612" x="2197100" y="2598738"/>
          <p14:tracePt t="26628" x="2205038" y="2608263"/>
          <p14:tracePt t="26645" x="2205038" y="2616200"/>
          <p14:tracePt t="26662" x="2224088" y="2625725"/>
          <p14:tracePt t="26678" x="2232025" y="2633663"/>
          <p14:tracePt t="26695" x="2232025" y="2660650"/>
          <p14:tracePt t="26695" x="2241550" y="2670175"/>
          <p14:tracePt t="26712" x="2251075" y="2705100"/>
          <p14:tracePt t="26728" x="2251075" y="2741613"/>
          <p14:tracePt t="26745" x="2268538" y="2786063"/>
          <p14:tracePt t="26761" x="2268538" y="2840038"/>
          <p14:tracePt t="26779" x="2268538" y="2874963"/>
          <p14:tracePt t="26795" x="2268538" y="2894013"/>
          <p14:tracePt t="26812" x="2268538" y="2911475"/>
          <p14:tracePt t="26829" x="2268538" y="2919413"/>
          <p14:tracePt t="27728" x="2268538" y="2928938"/>
          <p14:tracePt t="27732" x="2241550" y="2938463"/>
          <p14:tracePt t="27745" x="2232025" y="2946400"/>
          <p14:tracePt t="27746" x="2179638" y="2990850"/>
          <p14:tracePt t="27761" x="2152650" y="3009900"/>
          <p14:tracePt t="27779" x="2133600" y="3027363"/>
          <p14:tracePt t="27912" x="2116138" y="3036888"/>
          <p14:tracePt t="27920" x="2116138" y="3044825"/>
          <p14:tracePt t="27924" x="2116138" y="3071813"/>
          <p14:tracePt t="27929" x="2098675" y="3108325"/>
          <p14:tracePt t="27945" x="2081213" y="3125788"/>
          <p14:tracePt t="27963" x="2081213" y="3133725"/>
          <p14:tracePt t="27978" x="2071688" y="3170238"/>
          <p14:tracePt t="27995" x="2054225" y="3187700"/>
          <p14:tracePt t="28048" x="2054225" y="3197225"/>
          <p14:tracePt t="28360" x="2054225" y="3205163"/>
          <p14:tracePt t="28416" x="2062163" y="3205163"/>
          <p14:tracePt t="28432" x="2071688" y="3205163"/>
          <p14:tracePt t="29952" x="2089150" y="3197225"/>
          <p14:tracePt t="30632" x="2098675" y="3187700"/>
          <p14:tracePt t="30650" x="2108200" y="3187700"/>
          <p14:tracePt t="30665" x="2125663" y="3187700"/>
          <p14:tracePt t="30665" x="2133600" y="3179763"/>
          <p14:tracePt t="30685" x="2143125" y="3170238"/>
          <p14:tracePt t="30695" x="2152650" y="3160713"/>
          <p14:tracePt t="30711" x="2179638" y="3143250"/>
          <p14:tracePt t="30729" x="2197100" y="3108325"/>
          <p14:tracePt t="30745" x="2214563" y="3098800"/>
          <p14:tracePt t="30761" x="2241550" y="3071813"/>
          <p14:tracePt t="30778" x="2251075" y="3062288"/>
          <p14:tracePt t="30795" x="2268538" y="3027363"/>
          <p14:tracePt t="30812" x="2286000" y="3017838"/>
          <p14:tracePt t="30828" x="2303463" y="3000375"/>
          <p14:tracePt t="30846" x="2303463" y="2973388"/>
          <p14:tracePt t="31050" x="2295525" y="2973388"/>
          <p14:tracePt t="31056" x="2276475" y="2973388"/>
          <p14:tracePt t="31064" x="2241550" y="2973388"/>
          <p14:tracePt t="31094" x="2232025" y="2973388"/>
          <p14:tracePt t="31095" x="2143125" y="3036888"/>
          <p14:tracePt t="31151" x="2089150" y="3089275"/>
          <p14:tracePt t="31185" x="2062163" y="3089275"/>
          <p14:tracePt t="31194" x="2044700" y="3116263"/>
          <p14:tracePt t="31211" x="2009775" y="3152775"/>
          <p14:tracePt t="31228" x="1704975" y="3419475"/>
          <p14:tracePt t="31500" x="1704975" y="3527425"/>
          <p14:tracePt t="31597" x="1704975" y="3562350"/>
          <p14:tracePt t="31664" x="1704975" y="3571875"/>
          <p14:tracePt t="31680" x="1704975" y="3581400"/>
          <p14:tracePt t="31696" x="1704975" y="3598863"/>
          <p14:tracePt t="31768" x="1704975" y="3608388"/>
          <p14:tracePt t="31769" x="1741488" y="3633788"/>
          <p14:tracePt t="31856" x="1751013" y="3633788"/>
          <p14:tracePt t="31873" x="1758950" y="3633788"/>
          <p14:tracePt t="31873" x="1768475" y="3643313"/>
          <p14:tracePt t="31912" x="1776413" y="3652838"/>
          <p14:tracePt t="31944" x="1785938" y="3652838"/>
          <p14:tracePt t="31952" x="1866900" y="3687763"/>
          <p14:tracePt t="32028" x="1884363" y="3687763"/>
          <p14:tracePt t="32045" x="1893888" y="3687763"/>
          <p14:tracePt t="32045" x="1928813" y="3697288"/>
          <p14:tracePt t="32061" x="1973263" y="3714750"/>
          <p14:tracePt t="32078" x="2027238" y="3724275"/>
          <p14:tracePt t="32078" x="2054225" y="3741738"/>
          <p14:tracePt t="32098" x="2081213" y="3751263"/>
          <p14:tracePt t="32177" x="2089150" y="3751263"/>
          <p14:tracePt t="32184" x="2108200" y="3768725"/>
          <p14:tracePt t="32184" x="2116138" y="3768725"/>
          <p14:tracePt t="32201" x="2125663" y="3776663"/>
          <p14:tracePt t="32216" x="2143125" y="3776663"/>
          <p14:tracePt t="32222" x="2160588" y="3786188"/>
          <p14:tracePt t="32229" x="2187575" y="3795713"/>
          <p14:tracePt t="32245" x="2214563" y="3803650"/>
          <p14:tracePt t="32261" x="2251075" y="3813175"/>
          <p14:tracePt t="32278" x="2259013" y="3813175"/>
          <p14:tracePt t="32295" x="2276475" y="3813175"/>
          <p14:tracePt t="32328" x="2295525" y="3830638"/>
          <p14:tracePt t="32408" x="2312988" y="3830638"/>
          <p14:tracePt t="32432" x="2322513" y="3822700"/>
          <p14:tracePt t="32456" x="2330450" y="3822700"/>
          <p14:tracePt t="32464" x="2357438" y="3813175"/>
          <p14:tracePt t="32464" x="2366963" y="3813175"/>
          <p14:tracePt t="32481" x="2374900" y="3813175"/>
          <p14:tracePt t="32494" x="2401888" y="3803650"/>
          <p14:tracePt t="32494" x="2411413" y="3803650"/>
          <p14:tracePt t="32528" x="2419350" y="3803650"/>
          <p14:tracePt t="32529" x="2446338" y="3786188"/>
          <p14:tracePt t="32545" x="2482850" y="3776663"/>
          <p14:tracePt t="32561" x="2509838" y="3776663"/>
          <p14:tracePt t="32579" x="2536825" y="3768725"/>
          <p14:tracePt t="32579" x="2554288" y="3768725"/>
          <p14:tracePt t="32616" x="2571750" y="3751263"/>
          <p14:tracePt t="32640" x="2598738" y="3741738"/>
          <p14:tracePt t="32664" x="2608263" y="3741738"/>
          <p14:tracePt t="32672" x="2608263" y="3732213"/>
          <p14:tracePt t="32688" x="2616200" y="3732213"/>
          <p14:tracePt t="32712" x="2625725" y="3724275"/>
          <p14:tracePt t="32723" x="2633663" y="3724275"/>
          <p14:tracePt t="32744" x="2643188" y="3714750"/>
          <p14:tracePt t="32754" x="2652713" y="3697288"/>
          <p14:tracePt t="32760" x="2670175" y="3687763"/>
          <p14:tracePt t="32768" x="2697163" y="3660775"/>
          <p14:tracePt t="32779" x="2705100" y="3643313"/>
          <p14:tracePt t="32795" x="2714625" y="3625850"/>
          <p14:tracePt t="32812" x="2714625" y="3616325"/>
          <p14:tracePt t="32828" x="2732088" y="3598863"/>
          <p14:tracePt t="32845" x="2732088" y="3581400"/>
          <p14:tracePt t="32861" x="2732088" y="3571875"/>
          <p14:tracePt t="32897" x="2732088" y="3562350"/>
          <p14:tracePt t="32898" x="2732088" y="3544888"/>
          <p14:tracePt t="32927" x="2732088" y="3527425"/>
          <p14:tracePt t="32945" x="2732088" y="3500438"/>
          <p14:tracePt t="32962" x="2732088" y="3465513"/>
          <p14:tracePt t="32978" x="2732088" y="3438525"/>
          <p14:tracePt t="32995" x="2724150" y="3402013"/>
          <p14:tracePt t="33011" x="2705100" y="3384550"/>
          <p14:tracePt t="33029" x="2687638" y="3367088"/>
          <p14:tracePt t="33045" x="2670175" y="3340100"/>
          <p14:tracePt t="33062" x="2652713" y="3330575"/>
          <p14:tracePt t="33079" x="2544763" y="3251200"/>
          <p14:tracePt t="33079" x="2527300" y="3251200"/>
          <p14:tracePt t="33201" x="2490788" y="3251200"/>
          <p14:tracePt t="33248" x="2482850" y="3241675"/>
          <p14:tracePt t="33272" x="2473325" y="3241675"/>
          <p14:tracePt t="33280" x="2465388" y="3241675"/>
          <p14:tracePt t="33296" x="2455863" y="3241675"/>
          <p14:tracePt t="33297" x="2438400" y="3241675"/>
          <p14:tracePt t="33311" x="2374900" y="3241675"/>
          <p14:tracePt t="33329" x="2366963" y="3241675"/>
          <p14:tracePt t="33344" x="2339975" y="3241675"/>
          <p14:tracePt t="33361" x="2322513" y="3241675"/>
          <p14:tracePt t="33379" x="2303463" y="3241675"/>
          <p14:tracePt t="33394" x="2295525" y="3241675"/>
          <p14:tracePt t="33432" x="2286000" y="3241675"/>
          <p14:tracePt t="33442" x="2276475" y="3241675"/>
          <p14:tracePt t="33450" x="2259013" y="3241675"/>
          <p14:tracePt t="33461" x="2241550" y="3241675"/>
          <p14:tracePt t="33478" x="2214563" y="3241675"/>
          <p14:tracePt t="33494" x="2197100" y="3241675"/>
          <p14:tracePt t="33511" x="2143125" y="3251200"/>
          <p14:tracePt t="33528" x="2116138" y="3251200"/>
          <p14:tracePt t="33545" x="2089150" y="3259138"/>
          <p14:tracePt t="33561" x="2071688" y="3259138"/>
          <p14:tracePt t="33585" x="2036763" y="3276600"/>
          <p14:tracePt t="33610" x="2009775" y="3276600"/>
          <p14:tracePt t="33627" x="2000250" y="3276600"/>
          <p14:tracePt t="33645" x="1973263" y="3276600"/>
          <p14:tracePt t="33661" x="1965325" y="3276600"/>
          <p14:tracePt t="33678" x="1946275" y="3286125"/>
          <p14:tracePt t="33697" x="1938338" y="3286125"/>
          <p14:tracePt t="33715" x="1919288" y="3286125"/>
          <p14:tracePt t="33753" x="1911350" y="3295650"/>
          <p14:tracePt t="33769" x="1901825" y="3295650"/>
          <p14:tracePt t="33778" x="1893888" y="3295650"/>
          <p14:tracePt t="33779" x="1874838" y="3303588"/>
          <p14:tracePt t="33795" x="1866900" y="3313113"/>
          <p14:tracePt t="33811" x="1857375" y="3313113"/>
          <p14:tracePt t="33829" x="1847850" y="3330575"/>
          <p14:tracePt t="33845" x="1795463" y="3367088"/>
          <p14:tracePt t="33861" x="1785938" y="3384550"/>
          <p14:tracePt t="33877" x="1758950" y="3411538"/>
          <p14:tracePt t="33894" x="1714500" y="3455988"/>
          <p14:tracePt t="33910" x="1687513" y="3490913"/>
          <p14:tracePt t="33928" x="1670050" y="3527425"/>
          <p14:tracePt t="33944" x="1652588" y="3562350"/>
          <p14:tracePt t="33962" x="1625600" y="3598863"/>
          <p14:tracePt t="33978" x="1616075" y="3625850"/>
          <p14:tracePt t="33995" x="1589088" y="3670300"/>
          <p14:tracePt t="34072" x="1589088" y="3679825"/>
          <p14:tracePt t="34104" x="1581150" y="3687763"/>
          <p14:tracePt t="34128" x="1581150" y="3697288"/>
          <p14:tracePt t="34169" x="1581150" y="3705225"/>
          <p14:tracePt t="35454" x="1589088" y="3705225"/>
          <p14:tracePt t="35464" x="1598613" y="3705225"/>
          <p14:tracePt t="35491" x="1608138" y="3697288"/>
          <p14:tracePt t="35624" x="1616075" y="3697288"/>
          <p14:tracePt t="36240" x="1625600" y="3687763"/>
          <p14:tracePt t="36368" x="1625600" y="3679825"/>
          <p14:tracePt t="36408" x="1625600" y="3670300"/>
          <p14:tracePt t="36512" x="1625600" y="3652838"/>
          <p14:tracePt t="36520" x="1625600" y="3643313"/>
          <p14:tracePt t="36527" x="1670050" y="3429000"/>
          <p14:tracePt t="36603" x="1803400" y="3170238"/>
          <p14:tracePt t="36644" x="1893888" y="3044825"/>
          <p14:tracePt t="36669" x="1938338" y="2973388"/>
          <p14:tracePt t="36669" x="1973263" y="2919413"/>
          <p14:tracePt t="36678" x="2071688" y="2795588"/>
          <p14:tracePt t="36695" x="2197100" y="2660650"/>
          <p14:tracePt t="36710" x="2339975" y="2554288"/>
          <p14:tracePt t="36710" x="2401888" y="2482850"/>
          <p14:tracePt t="36728" x="2455863" y="2446338"/>
          <p14:tracePt t="36744" x="2616200" y="2322513"/>
          <p14:tracePt t="36761" x="2724150" y="2268538"/>
          <p14:tracePt t="36778" x="2857500" y="2179638"/>
          <p14:tracePt t="36793" x="2982913" y="2098675"/>
          <p14:tracePt t="36811" x="3098800" y="2044700"/>
          <p14:tracePt t="36827" x="3232150" y="2000250"/>
          <p14:tracePt t="36845" x="3303588" y="1965325"/>
          <p14:tracePt t="36860" x="3411538" y="1928813"/>
          <p14:tracePt t="36878" x="3554413" y="1847850"/>
          <p14:tracePt t="36894" x="3705225" y="1795463"/>
          <p14:tracePt t="36911" x="3973513" y="1679575"/>
          <p14:tracePt t="36934" x="4160838" y="1608138"/>
          <p14:tracePt t="36945" x="4268788" y="1544638"/>
          <p14:tracePt t="36961" x="4313238" y="1517650"/>
          <p14:tracePt t="36978" x="4375150" y="1490663"/>
          <p14:tracePt t="36994" x="4438650" y="1465263"/>
          <p14:tracePt t="37011" x="4500563" y="1428750"/>
          <p14:tracePt t="37028" x="4554538" y="1384300"/>
          <p14:tracePt t="37045" x="4633913" y="1339850"/>
          <p14:tracePt t="37061" x="4697413" y="1285875"/>
          <p14:tracePt t="37078" x="4759325" y="1214438"/>
          <p14:tracePt t="37110" x="4813300" y="1169988"/>
          <p14:tracePt t="37110" x="4848225" y="1125538"/>
          <p14:tracePt t="37112" x="4857750" y="1108075"/>
          <p14:tracePt t="37127" x="4938713" y="990600"/>
          <p14:tracePt t="37448" x="4938713" y="1000125"/>
          <p14:tracePt t="37452" x="4848225" y="1160463"/>
          <p14:tracePt t="37548" x="4822825" y="1196975"/>
          <p14:tracePt t="37561" x="4803775" y="1241425"/>
          <p14:tracePt t="37578" x="4786313" y="1285875"/>
          <p14:tracePt t="37595" x="4768850" y="1303338"/>
          <p14:tracePt t="37611" x="4751388" y="1339850"/>
          <p14:tracePt t="37628" x="4732338" y="1366838"/>
          <p14:tracePt t="37645" x="4724400" y="1384300"/>
          <p14:tracePt t="38400" x="4687888" y="1411288"/>
          <p14:tracePt t="38408" x="4473575" y="1527175"/>
          <p14:tracePt t="38444" x="4340225" y="1598613"/>
          <p14:tracePt t="38476" x="4295775" y="1608138"/>
          <p14:tracePt t="38518" x="4276725" y="1616075"/>
          <p14:tracePt t="38528" x="4214813" y="1643063"/>
          <p14:tracePt t="39008" x="4205288" y="1643063"/>
          <p14:tracePt t="39096" x="4205288" y="1633538"/>
          <p14:tracePt t="39112" x="4214813" y="1633538"/>
          <p14:tracePt t="39144" x="4224338" y="1633538"/>
          <p14:tracePt t="39152" x="4232275" y="1633538"/>
          <p14:tracePt t="39152" x="4241800" y="1625600"/>
          <p14:tracePt t="39312" x="4251325" y="1625600"/>
          <p14:tracePt t="39320" x="4259263" y="1625600"/>
          <p14:tracePt t="39328" x="4268788" y="1625600"/>
          <p14:tracePt t="39368" x="4276725" y="1625600"/>
          <p14:tracePt t="39552" x="4286250" y="1633538"/>
          <p14:tracePt t="39560" x="4303713" y="1643063"/>
          <p14:tracePt t="39560" x="4313238" y="1652588"/>
          <p14:tracePt t="39569" x="4330700" y="1660525"/>
          <p14:tracePt t="39594" x="4340225" y="1679575"/>
          <p14:tracePt t="39611" x="4357688" y="1704975"/>
          <p14:tracePt t="39612" x="4357688" y="1731963"/>
          <p14:tracePt t="39627" x="4367213" y="1751013"/>
          <p14:tracePt t="51085" x="4357688" y="1751013"/>
          <p14:tracePt t="51096" x="4330700" y="1751013"/>
          <p14:tracePt t="51098" x="4251325" y="1795463"/>
          <p14:tracePt t="51415" x="4251325" y="1812925"/>
          <p14:tracePt t="51424" x="4251325" y="1822450"/>
          <p14:tracePt t="51431" x="4232275" y="1874838"/>
          <p14:tracePt t="51448" x="4224338" y="1901825"/>
          <p14:tracePt t="51459" x="4214813" y="1938338"/>
          <p14:tracePt t="51476" x="4214813" y="1965325"/>
          <p14:tracePt t="51492" x="4197350" y="1973263"/>
          <p14:tracePt t="51509" x="4160838" y="2062163"/>
          <p14:tracePt t="51573" x="4125913" y="2125663"/>
          <p14:tracePt t="51599" x="4108450" y="2143125"/>
          <p14:tracePt t="51609" x="4089400" y="2170113"/>
          <p14:tracePt t="51609" x="4044950" y="2205038"/>
          <p14:tracePt t="51625" x="4000500" y="2251075"/>
          <p14:tracePt t="51642" x="3929063" y="2303463"/>
          <p14:tracePt t="51659" x="3875088" y="2357438"/>
          <p14:tracePt t="51675" x="3840163" y="2384425"/>
          <p14:tracePt t="51692" x="3803650" y="2411413"/>
          <p14:tracePt t="51709" x="3741738" y="2465388"/>
          <p14:tracePt t="51725" x="3705225" y="2500313"/>
          <p14:tracePt t="51742" x="3643313" y="2554288"/>
          <p14:tracePt t="51759" x="3616325" y="2571750"/>
          <p14:tracePt t="51775" x="3608388" y="2589213"/>
          <p14:tracePt t="51815" x="3598863" y="2589213"/>
          <p14:tracePt t="51951" x="3589338" y="2589213"/>
          <p14:tracePt t="51952" x="3589338" y="2562225"/>
          <p14:tracePt t="51968" x="3589338" y="2536825"/>
          <p14:tracePt t="51976" x="3589338" y="2482850"/>
          <p14:tracePt t="51993" x="3581400" y="2384425"/>
          <p14:tracePt t="52014" x="3544888" y="2276475"/>
          <p14:tracePt t="52026" x="3500438" y="2143125"/>
          <p14:tracePt t="52042" x="3455988" y="2027238"/>
          <p14:tracePt t="52059" x="3402013" y="1919288"/>
          <p14:tracePt t="52076" x="3348038" y="1839913"/>
          <p14:tracePt t="52093" x="3295650" y="1785938"/>
          <p14:tracePt t="52109" x="3259138" y="1758950"/>
          <p14:tracePt t="52126" x="3214688" y="1751013"/>
          <p14:tracePt t="52142" x="3179763" y="1751013"/>
          <p14:tracePt t="52160" x="3125788" y="1751013"/>
          <p14:tracePt t="52177" x="3062288" y="1785938"/>
          <p14:tracePt t="52192" x="2973388" y="1874838"/>
          <p14:tracePt t="52210" x="2768600" y="2160588"/>
          <p14:tracePt t="52279" x="2768600" y="2205038"/>
          <p14:tracePt t="52279" x="2751138" y="2224088"/>
          <p14:tracePt t="52292" x="2803525" y="2536825"/>
          <p14:tracePt t="52331" x="2867025" y="2625725"/>
          <p14:tracePt t="52342" x="2982913" y="2786063"/>
          <p14:tracePt t="52358" x="3071813" y="2911475"/>
          <p14:tracePt t="52381" x="3133725" y="2938463"/>
          <p14:tracePt t="52392" x="3160713" y="2955925"/>
          <p14:tracePt t="52427" x="3170238" y="2965450"/>
          <p14:tracePt t="52447" x="3179763" y="2965450"/>
          <p14:tracePt t="52458" x="3187700" y="2965450"/>
          <p14:tracePt t="52458" x="3205163" y="2965450"/>
          <p14:tracePt t="52463" x="3241675" y="2965450"/>
          <p14:tracePt t="52475" x="3295650" y="2965450"/>
          <p14:tracePt t="52492" x="3375025" y="2938463"/>
          <p14:tracePt t="52509" x="3438525" y="2911475"/>
          <p14:tracePt t="52525" x="3517900" y="2867025"/>
          <p14:tracePt t="52544" x="3598863" y="2803525"/>
          <p14:tracePt t="52569" x="3697288" y="2714625"/>
          <p14:tracePt t="52608" x="3741738" y="2660650"/>
          <p14:tracePt t="52608" x="3768725" y="2616200"/>
          <p14:tracePt t="52626" x="3803650" y="2554288"/>
          <p14:tracePt t="52642" x="3813175" y="2500313"/>
          <p14:tracePt t="52660" x="3830638" y="2428875"/>
          <p14:tracePt t="52675" x="3857625" y="2347913"/>
          <p14:tracePt t="52692" x="3857625" y="2276475"/>
          <p14:tracePt t="52708" x="3857625" y="2232025"/>
          <p14:tracePt t="52725" x="3857625" y="2197100"/>
          <p14:tracePt t="52741" x="3848100" y="2187575"/>
          <p14:tracePt t="52741" x="3848100" y="2179638"/>
          <p14:tracePt t="52759" x="3830638" y="2152650"/>
          <p14:tracePt t="52776" x="3803650" y="2108200"/>
          <p14:tracePt t="52793" x="3759200" y="2062163"/>
          <p14:tracePt t="52808" x="3705225" y="2009775"/>
          <p14:tracePt t="52826" x="3643313" y="1965325"/>
          <p14:tracePt t="52842" x="3536950" y="1884363"/>
          <p14:tracePt t="52859" x="3438525" y="1812925"/>
          <p14:tracePt t="52875" x="3330575" y="1776413"/>
          <p14:tracePt t="52892" x="3224213" y="1704975"/>
          <p14:tracePt t="52908" x="3009900" y="1616075"/>
          <p14:tracePt t="52932" x="2946400" y="1589088"/>
          <p14:tracePt t="52942" x="2911475" y="1589088"/>
          <p14:tracePt t="52942" x="2894013" y="1589088"/>
          <p14:tracePt t="52959" x="2874963" y="1589088"/>
          <p14:tracePt t="52981" x="2840038" y="1608138"/>
          <p14:tracePt t="52992" x="2795588" y="1652588"/>
          <p14:tracePt t="53010" x="2741613" y="1704975"/>
          <p14:tracePt t="53025" x="2679700" y="1768475"/>
          <p14:tracePt t="53042" x="2643188" y="1812925"/>
          <p14:tracePt t="53058" x="2589213" y="1874838"/>
          <p14:tracePt t="53076" x="2562225" y="1938338"/>
          <p14:tracePt t="53093" x="2554288" y="1982788"/>
          <p14:tracePt t="53108" x="2536825" y="2027238"/>
          <p14:tracePt t="53125" x="2536825" y="2071688"/>
          <p14:tracePt t="53125" x="2536825" y="2098675"/>
          <p14:tracePt t="53143" x="2536825" y="2125663"/>
          <p14:tracePt t="53158" x="2527300" y="2170113"/>
          <p14:tracePt t="53176" x="2527300" y="2179638"/>
          <p14:tracePt t="53223" x="2527300" y="2187575"/>
          <p14:tracePt t="53232" x="2527300" y="2214563"/>
          <p14:tracePt t="53241" x="2554288" y="2259013"/>
          <p14:tracePt t="53264" x="2562225" y="2276475"/>
          <p14:tracePt t="53275" x="2581275" y="2303463"/>
          <p14:tracePt t="53291" x="2608263" y="2347913"/>
          <p14:tracePt t="53310" x="2633663" y="2401888"/>
          <p14:tracePt t="53325" x="2660650" y="2446338"/>
          <p14:tracePt t="53343" x="2697163" y="2509838"/>
          <p14:tracePt t="53359" x="2714625" y="2517775"/>
          <p14:tracePt t="53375" x="2768600" y="2581275"/>
          <p14:tracePt t="53417" x="2776538" y="2589213"/>
          <p14:tracePt t="53426" x="2803525" y="2598738"/>
          <p14:tracePt t="53442" x="2840038" y="2616200"/>
          <p14:tracePt t="53459" x="2847975" y="2625725"/>
          <p14:tracePt t="53475" x="2884488" y="2633663"/>
          <p14:tracePt t="53492" x="2965450" y="2670175"/>
          <p14:tracePt t="53508" x="3054350" y="2714625"/>
          <p14:tracePt t="53525" x="3108325" y="2732088"/>
          <p14:tracePt t="53541" x="3179763" y="2759075"/>
          <p14:tracePt t="53560" x="3544888" y="2813050"/>
          <p14:tracePt t="53697" x="3608388" y="2813050"/>
          <p14:tracePt t="53723" x="3616325" y="2813050"/>
          <p14:tracePt t="53731" x="3625850" y="2813050"/>
          <p14:tracePt t="53741" x="3660775" y="2795588"/>
          <p14:tracePt t="53741" x="3697288" y="2786063"/>
          <p14:tracePt t="53759" x="3759200" y="2751138"/>
          <p14:tracePt t="53775" x="3867150" y="2705100"/>
          <p14:tracePt t="53792" x="3938588" y="2670175"/>
          <p14:tracePt t="53808" x="3983038" y="2652713"/>
          <p14:tracePt t="53825" x="4027488" y="2633663"/>
          <p14:tracePt t="53841" x="4054475" y="2616200"/>
          <p14:tracePt t="53858" x="4098925" y="2589213"/>
          <p14:tracePt t="53875" x="4152900" y="2562225"/>
          <p14:tracePt t="53899" x="4160838" y="2554288"/>
          <p14:tracePt t="53909" x="4187825" y="2536825"/>
          <p14:tracePt t="53925" x="4224338" y="2509838"/>
          <p14:tracePt t="53959" x="4251325" y="2500313"/>
          <p14:tracePt t="53960" x="4276725" y="2473325"/>
          <p14:tracePt t="53976" x="4322763" y="2446338"/>
          <p14:tracePt t="53992" x="4348163" y="2428875"/>
          <p14:tracePt t="54009" x="4394200" y="2411413"/>
          <p14:tracePt t="54025" x="4419600" y="2384425"/>
          <p14:tracePt t="54049" x="4429125" y="2384425"/>
          <p14:tracePt t="54058" x="4438650" y="2374900"/>
          <p14:tracePt t="54503" x="4438650" y="2384425"/>
          <p14:tracePt t="54527" x="4429125" y="2384425"/>
          <p14:tracePt t="54703" x="4419600" y="2393950"/>
          <p14:tracePt t="54709" x="4419600" y="2401888"/>
          <p14:tracePt t="54774" x="4402138" y="2438400"/>
          <p14:tracePt t="54776" x="4303713" y="2581275"/>
          <p14:tracePt t="54776" x="4295775" y="2608263"/>
          <p14:tracePt t="54825" x="4259263" y="2660650"/>
          <p14:tracePt t="54832" x="4241800" y="2687638"/>
          <p14:tracePt t="54842" x="4187825" y="2795588"/>
          <p14:tracePt t="54858" x="4152900" y="2901950"/>
          <p14:tracePt t="54876" x="4125913" y="2982913"/>
          <p14:tracePt t="54892" x="4081463" y="3071813"/>
          <p14:tracePt t="54910" x="4044950" y="3152775"/>
          <p14:tracePt t="54925" x="4017963" y="3232150"/>
          <p14:tracePt t="54925" x="4010025" y="3241675"/>
          <p14:tracePt t="54943" x="4000500" y="3259138"/>
          <p14:tracePt t="54981" x="4000500" y="3268663"/>
          <p14:tracePt t="55031" x="4000500" y="3286125"/>
          <p14:tracePt t="55255" x="4010025" y="3286125"/>
          <p14:tracePt t="55256" x="4037013" y="3268663"/>
          <p14:tracePt t="55280" x="4071938" y="3224213"/>
          <p14:tracePt t="55281" x="4116388" y="3179763"/>
          <p14:tracePt t="55292" x="4187825" y="3116263"/>
          <p14:tracePt t="55309" x="4276725" y="3044825"/>
          <p14:tracePt t="55326" x="4322763" y="2982913"/>
          <p14:tracePt t="55342" x="4367213" y="2928938"/>
          <p14:tracePt t="55342" x="4384675" y="2901950"/>
          <p14:tracePt t="55375" x="4411663" y="2840038"/>
          <p14:tracePt t="55375" x="4438650" y="2803525"/>
          <p14:tracePt t="55392" x="4438650" y="2786063"/>
          <p14:tracePt t="55408" x="4446588" y="2768600"/>
          <p14:tracePt t="55455" x="4446588" y="2751138"/>
          <p14:tracePt t="55472" x="4446588" y="2741613"/>
          <p14:tracePt t="55568" x="4446588" y="2732088"/>
          <p14:tracePt t="55596" x="4429125" y="2732088"/>
          <p14:tracePt t="55607" x="4276725" y="2786063"/>
          <p14:tracePt t="55659" x="3956050" y="2973388"/>
          <p14:tracePt t="55783" x="3946525" y="2982913"/>
          <p14:tracePt t="55983" x="3956050" y="2982913"/>
          <p14:tracePt t="55991" x="3965575" y="2973388"/>
          <p14:tracePt t="56008" x="3983038" y="2973388"/>
          <p14:tracePt t="56026" x="3983038" y="2965450"/>
          <p14:tracePt t="56042" x="4010025" y="2955925"/>
          <p14:tracePt t="56058" x="4017963" y="2946400"/>
          <p14:tracePt t="56075" x="4044950" y="2928938"/>
          <p14:tracePt t="56093" x="4062413" y="2911475"/>
          <p14:tracePt t="56108" x="4071938" y="2901950"/>
          <p14:tracePt t="56125" x="4089400" y="2894013"/>
          <p14:tracePt t="56142" x="4133850" y="2867025"/>
          <p14:tracePt t="56160" x="4152900" y="2857500"/>
          <p14:tracePt t="56175" x="4179888" y="2840038"/>
          <p14:tracePt t="56193" x="4205288" y="2813050"/>
          <p14:tracePt t="56208" x="4232275" y="2813050"/>
          <p14:tracePt t="56225" x="4251325" y="2795588"/>
          <p14:tracePt t="56295" x="4259263" y="2795588"/>
          <p14:tracePt t="59663" x="4251325" y="2795588"/>
          <p14:tracePt t="59686" x="4224338" y="2795588"/>
          <p14:tracePt t="59711" x="4214813" y="2803525"/>
          <p14:tracePt t="59713" x="4160838" y="2830513"/>
          <p14:tracePt t="59757" x="4133850" y="2840038"/>
          <p14:tracePt t="59808" x="4125913" y="2847975"/>
          <p14:tracePt t="59847" x="4116388" y="2857500"/>
          <p14:tracePt t="59863" x="4108450" y="2857500"/>
          <p14:tracePt t="59871" x="4098925" y="2857500"/>
          <p14:tracePt t="59874" x="4081463" y="2857500"/>
          <p14:tracePt t="59891" x="4062413" y="2857500"/>
          <p14:tracePt t="59909" x="4037013" y="2867025"/>
          <p14:tracePt t="59925" x="3965575" y="2867025"/>
          <p14:tracePt t="59942" x="3840163" y="2867025"/>
          <p14:tracePt t="59957" x="3616325" y="2867025"/>
          <p14:tracePt t="59975" x="3509963" y="2867025"/>
          <p14:tracePt t="59991" x="3429000" y="2884488"/>
          <p14:tracePt t="60009" x="3330575" y="2901950"/>
          <p14:tracePt t="60025" x="3232150" y="2928938"/>
          <p14:tracePt t="60042" x="3143250" y="2965450"/>
          <p14:tracePt t="60058" x="3089275" y="2982913"/>
          <p14:tracePt t="60075" x="3017838" y="3000375"/>
          <p14:tracePt t="60092" x="2990850" y="3017838"/>
          <p14:tracePt t="60109" x="2955925" y="3044825"/>
          <p14:tracePt t="60124" x="2938463" y="3071813"/>
          <p14:tracePt t="60142" x="2901950" y="3108325"/>
          <p14:tracePt t="60158" x="2822575" y="3224213"/>
          <p14:tracePt t="60184" x="2795588" y="3259138"/>
          <p14:tracePt t="60192" x="2776538" y="3322638"/>
          <p14:tracePt t="60209" x="2768600" y="3357563"/>
          <p14:tracePt t="60226" x="2768600" y="3394075"/>
          <p14:tracePt t="60241" x="2768600" y="3446463"/>
          <p14:tracePt t="60265" x="2768600" y="3455988"/>
          <p14:tracePt t="60275" x="2768600" y="3554413"/>
          <p14:tracePt t="60324" x="2768600" y="3598863"/>
          <p14:tracePt t="60342" x="2803525" y="3652838"/>
          <p14:tracePt t="60358" x="2830513" y="3697288"/>
          <p14:tracePt t="60375" x="2847975" y="3714750"/>
          <p14:tracePt t="60415" x="2857500" y="3724275"/>
          <p14:tracePt t="60439" x="2867025" y="3724275"/>
          <p14:tracePt t="60447" x="2884488" y="3724275"/>
          <p14:tracePt t="60458" x="2911475" y="3724275"/>
          <p14:tracePt t="60468" x="2955925" y="3724275"/>
          <p14:tracePt t="60480" x="2973388" y="3724275"/>
          <p14:tracePt t="60491" x="3017838" y="3724275"/>
          <p14:tracePt t="60508" x="3054350" y="3724275"/>
          <p14:tracePt t="60525" x="3098800" y="3724275"/>
          <p14:tracePt t="60541" x="3116263" y="3724275"/>
          <p14:tracePt t="60559" x="3152775" y="3724275"/>
          <p14:tracePt t="60574" x="3187700" y="3724275"/>
          <p14:tracePt t="60593" x="3205163" y="3724275"/>
          <p14:tracePt t="60608" x="3224213" y="3724275"/>
          <p14:tracePt t="60625" x="3232150" y="3724275"/>
          <p14:tracePt t="60641" x="3259138" y="3724275"/>
          <p14:tracePt t="60659" x="3295650" y="3724275"/>
          <p14:tracePt t="60674" x="3348038" y="3724275"/>
          <p14:tracePt t="60691" x="3394075" y="3724275"/>
          <p14:tracePt t="60709" x="3411538" y="3724275"/>
          <p14:tracePt t="60724" x="3438525" y="3724275"/>
          <p14:tracePt t="60742" x="3482975" y="3705225"/>
          <p14:tracePt t="64848" x="3490913" y="3705225"/>
          <p14:tracePt t="64912" x="3500438" y="3705225"/>
          <p14:tracePt t="64912" x="3509963" y="3697288"/>
          <p14:tracePt t="65095" x="3517900" y="3697288"/>
          <p14:tracePt t="65183" x="3527425" y="3687763"/>
          <p14:tracePt t="65287" x="3536950" y="3687763"/>
          <p14:tracePt t="65294" x="3751263" y="3633788"/>
          <p14:tracePt t="65342" x="3875088" y="3616325"/>
          <p14:tracePt t="65358" x="3965575" y="3616325"/>
          <p14:tracePt t="65358" x="4089400" y="3589338"/>
          <p14:tracePt t="65359" x="4187825" y="3571875"/>
          <p14:tracePt t="65374" x="4518025" y="3536950"/>
          <p14:tracePt t="65392" x="4884738" y="3536950"/>
          <p14:tracePt t="65408" x="5295900" y="3536950"/>
          <p14:tracePt t="65425" x="5616575" y="3536950"/>
          <p14:tracePt t="65440" x="5867400" y="3536950"/>
          <p14:tracePt t="65459" x="5965825" y="3536950"/>
          <p14:tracePt t="65474" x="5965825" y="3527425"/>
          <p14:tracePt t="65767" x="5965825" y="3536950"/>
          <p14:tracePt t="65776" x="5956300" y="3562350"/>
          <p14:tracePt t="65831" x="5956300" y="3581400"/>
          <p14:tracePt t="65831" x="5956300" y="3589338"/>
          <p14:tracePt t="65839" x="5946775" y="3741738"/>
          <p14:tracePt t="66007" x="5946775" y="3759200"/>
          <p14:tracePt t="66015" x="5946775" y="3768725"/>
          <p14:tracePt t="66015" x="5946775" y="3776663"/>
          <p14:tracePt t="66159" x="5946775" y="3786188"/>
          <p14:tracePt t="66199" x="5965825" y="3786188"/>
          <p14:tracePt t="66575" x="5956300" y="3786188"/>
          <p14:tracePt t="66591" x="5946775" y="3786188"/>
          <p14:tracePt t="66599" x="5938838" y="3786188"/>
          <p14:tracePt t="66607" x="5919788" y="3786188"/>
          <p14:tracePt t="66613" x="5884863" y="3776663"/>
          <p14:tracePt t="66624" x="5830888" y="3768725"/>
          <p14:tracePt t="66641" x="5759450" y="3741738"/>
          <p14:tracePt t="66658" x="5697538" y="3724275"/>
          <p14:tracePt t="66674" x="5581650" y="3697288"/>
          <p14:tracePt t="66691" x="5491163" y="3670300"/>
          <p14:tracePt t="66708" x="5367338" y="3633788"/>
          <p14:tracePt t="66724" x="5286375" y="3616325"/>
          <p14:tracePt t="66741" x="5232400" y="3616325"/>
          <p14:tracePt t="66757" x="5180013" y="3616325"/>
          <p14:tracePt t="66774" x="5099050" y="3616325"/>
          <p14:tracePt t="66791" x="5010150" y="3616325"/>
          <p14:tracePt t="66808" x="4929188" y="3616325"/>
          <p14:tracePt t="66824" x="4894263" y="3616325"/>
          <p14:tracePt t="66841" x="4857750" y="3616325"/>
          <p14:tracePt t="66857" x="4840288" y="3616325"/>
          <p14:tracePt t="66874" x="4822825" y="3625850"/>
          <p14:tracePt t="66890" x="4803775" y="3633788"/>
          <p14:tracePt t="66963" x="4786313" y="3652838"/>
          <p14:tracePt t="67078" x="4776788" y="3670300"/>
          <p14:tracePt t="67093" x="4759325" y="3687763"/>
          <p14:tracePt t="67107" x="4751388" y="3697288"/>
          <p14:tracePt t="67125" x="4741863" y="3724275"/>
          <p14:tracePt t="67140" x="4714875" y="3751263"/>
          <p14:tracePt t="67158" x="4705350" y="3759200"/>
          <p14:tracePt t="67174" x="4679950" y="3786188"/>
          <p14:tracePt t="67639" x="4679950" y="3768725"/>
          <p14:tracePt t="67655" x="4679950" y="3759200"/>
          <p14:tracePt t="67663" x="4679950" y="3751263"/>
          <p14:tracePt t="67687" x="4679950" y="3741738"/>
          <p14:tracePt t="67695" x="4679950" y="3732213"/>
          <p14:tracePt t="67711" x="4679950" y="3714750"/>
          <p14:tracePt t="67743" x="4679950" y="3705225"/>
          <p14:tracePt t="67759" x="4679950" y="3697288"/>
          <p14:tracePt t="67784" x="4679950" y="3687763"/>
          <p14:tracePt t="67879" x="4679950" y="3670300"/>
          <p14:tracePt t="68519" x="4679950" y="3660775"/>
          <p14:tracePt t="68527" x="4697413" y="3616325"/>
          <p14:tracePt t="69199" x="4705350" y="3616325"/>
          <p14:tracePt t="69215" x="4724400" y="3589338"/>
          <p14:tracePt t="69222" x="4741863" y="3571875"/>
          <p14:tracePt t="69547" x="4741863" y="3581400"/>
          <p14:tracePt t="71439" x="4751388" y="3581400"/>
          <p14:tracePt t="71535" x="4768850" y="3581400"/>
          <p14:tracePt t="71575" x="4776788" y="3562350"/>
          <p14:tracePt t="71579" x="4786313" y="3562350"/>
          <p14:tracePt t="71624" x="4795838" y="3562350"/>
          <p14:tracePt t="71671" x="4813300" y="3554413"/>
          <p14:tracePt t="71711" x="4822825" y="3554413"/>
          <p14:tracePt t="71991" x="4786313" y="3554413"/>
          <p14:tracePt t="71998" x="4732338" y="3581400"/>
          <p14:tracePt t="72046" x="4724400" y="3581400"/>
          <p14:tracePt t="72062" x="4705350" y="3589338"/>
          <p14:tracePt t="72079" x="4697413" y="3589338"/>
          <p14:tracePt t="72080" x="4679950" y="3598863"/>
          <p14:tracePt t="72119" x="4660900" y="3598863"/>
          <p14:tracePt t="72126" x="4660900" y="3608388"/>
          <p14:tracePt t="72140" x="4652963" y="3608388"/>
          <p14:tracePt t="72140" x="4643438" y="3608388"/>
          <p14:tracePt t="72140" x="4633913" y="3608388"/>
          <p14:tracePt t="72175" x="4625975" y="3616325"/>
          <p14:tracePt t="72176" x="4608513" y="3625850"/>
          <p14:tracePt t="72192" x="4589463" y="3625850"/>
          <p14:tracePt t="72207" x="4572000" y="3633788"/>
          <p14:tracePt t="72224" x="4545013" y="3652838"/>
          <p14:tracePt t="72240" x="4527550" y="3660775"/>
          <p14:tracePt t="72258" x="4500563" y="3670300"/>
          <p14:tracePt t="72274" x="4483100" y="3679825"/>
          <p14:tracePt t="72291" x="4473575" y="3679825"/>
          <p14:tracePt t="72359" x="4465638" y="3687763"/>
          <p14:tracePt t="72639" x="4473575" y="3687763"/>
          <p14:tracePt t="72640" x="4527550" y="3660775"/>
          <p14:tracePt t="72640" x="4537075" y="3660775"/>
          <p14:tracePt t="72714" x="4562475" y="3660775"/>
          <p14:tracePt t="72715" x="4562475" y="3652838"/>
          <p14:tracePt t="72724" x="4572000" y="3652838"/>
          <p14:tracePt t="72741" x="4589463" y="3643313"/>
          <p14:tracePt t="72775" x="4598988" y="3643313"/>
          <p14:tracePt t="72791" x="4598988" y="3633788"/>
          <p14:tracePt t="72792" x="4608513" y="3633788"/>
          <p14:tracePt t="72807" x="4616450" y="3633788"/>
          <p14:tracePt t="72824" x="4625975" y="3633788"/>
          <p14:tracePt t="72863" x="4652963" y="3625850"/>
          <p14:tracePt t="75608" x="4660900" y="3616325"/>
          <p14:tracePt t="77096" x="4660900" y="3608388"/>
          <p14:tracePt t="77100" x="4633913" y="3616325"/>
          <p14:tracePt t="77159" x="4608513" y="3625850"/>
          <p14:tracePt t="77280" x="4598988" y="3625850"/>
          <p14:tracePt t="77288" x="4554538" y="3633788"/>
          <p14:tracePt t="77292" x="4537075" y="3633788"/>
          <p14:tracePt t="77298" x="4510088" y="3633788"/>
          <p14:tracePt t="77307" x="4473575" y="3652838"/>
          <p14:tracePt t="77325" x="4340225" y="3660775"/>
          <p14:tracePt t="77424" x="4322763" y="3660775"/>
          <p14:tracePt t="77472" x="4313238" y="3660775"/>
          <p14:tracePt t="77480" x="4303713" y="3660775"/>
          <p14:tracePt t="77484" x="4286250" y="3670300"/>
          <p14:tracePt t="77491" x="4268788" y="3679825"/>
          <p14:tracePt t="77508" x="4224338" y="3679825"/>
          <p14:tracePt t="77526" x="4187825" y="3687763"/>
          <p14:tracePt t="77541" x="4152900" y="3705225"/>
          <p14:tracePt t="77559" x="4125913" y="3714750"/>
          <p14:tracePt t="77574" x="4116388" y="3714750"/>
          <p14:tracePt t="77574" x="4108450" y="3714750"/>
          <p14:tracePt t="77592" x="4081463" y="3724275"/>
          <p14:tracePt t="77608" x="4071938" y="3724275"/>
          <p14:tracePt t="77625" x="4037013" y="3741738"/>
          <p14:tracePt t="77641" x="3751263" y="3795713"/>
          <p14:tracePt t="77770" x="3714750" y="3813175"/>
          <p14:tracePt t="77793" x="3697288" y="3822700"/>
          <p14:tracePt t="77793" x="3625850" y="3840163"/>
          <p14:tracePt t="77809" x="3562350" y="3857625"/>
          <p14:tracePt t="77824" x="3500438" y="3875088"/>
          <p14:tracePt t="77842" x="3438525" y="3902075"/>
          <p14:tracePt t="77858" x="3419475" y="3902075"/>
          <p14:tracePt t="77875" x="3384550" y="3902075"/>
          <p14:tracePt t="77891" x="3367088" y="3919538"/>
          <p14:tracePt t="77908" x="3340100" y="3938588"/>
          <p14:tracePt t="77924" x="3303588" y="3946525"/>
          <p14:tracePt t="77942" x="3276600" y="3956050"/>
          <p14:tracePt t="77958" x="3259138" y="3973513"/>
          <p14:tracePt t="77975" x="3224213" y="3973513"/>
          <p14:tracePt t="77991" x="3179763" y="4010025"/>
          <p14:tracePt t="78009" x="3143250" y="4037013"/>
          <p14:tracePt t="78025" x="3098800" y="4062413"/>
          <p14:tracePt t="78042" x="3017838" y="4108450"/>
          <p14:tracePt t="78058" x="2955925" y="4160838"/>
          <p14:tracePt t="78075" x="2911475" y="4187825"/>
          <p14:tracePt t="78092" x="2901950" y="4205288"/>
          <p14:tracePt t="78108" x="2857500" y="4251325"/>
          <p14:tracePt t="78126" x="2795588" y="4330700"/>
          <p14:tracePt t="78147" x="2776538" y="4367213"/>
          <p14:tracePt t="78159" x="2732088" y="4446588"/>
          <p14:tracePt t="78175" x="2679700" y="4554538"/>
          <p14:tracePt t="78198" x="2643188" y="4697413"/>
          <p14:tracePt t="78904" x="2643188" y="4687888"/>
          <p14:tracePt t="78936" x="2652713" y="4687888"/>
          <p14:tracePt t="78944" x="2670175" y="4705350"/>
          <p14:tracePt t="78955" x="2679700" y="4732338"/>
          <p14:tracePt t="78964" x="2697163" y="4768850"/>
          <p14:tracePt t="78974" x="2705100" y="4822825"/>
          <p14:tracePt t="78974" x="2724150" y="4830763"/>
          <p14:tracePt t="78992" x="2732088" y="4857750"/>
          <p14:tracePt t="79008" x="2751138" y="4894263"/>
          <p14:tracePt t="79320" x="2751138" y="4911725"/>
          <p14:tracePt t="79328" x="2751138" y="4919663"/>
          <p14:tracePt t="79343" x="2714625" y="4956175"/>
          <p14:tracePt t="79640" x="2705100" y="4973638"/>
          <p14:tracePt t="79648" x="2697163" y="5010150"/>
          <p14:tracePt t="79655" x="2679700" y="5072063"/>
          <p14:tracePt t="79655" x="2660650" y="5126038"/>
          <p14:tracePt t="79664" x="2643188" y="5197475"/>
          <p14:tracePt t="79674" x="2581275" y="5384800"/>
          <p14:tracePt t="79691" x="2544763" y="5537200"/>
          <p14:tracePt t="79708" x="2527300" y="5697538"/>
          <p14:tracePt t="79724" x="2509838" y="5786438"/>
          <p14:tracePt t="79741" x="2490788" y="5857875"/>
          <p14:tracePt t="79757" x="2490788" y="5894388"/>
          <p14:tracePt t="79792" x="2490788" y="5902325"/>
          <p14:tracePt t="79793" x="2490788" y="5919788"/>
          <p14:tracePt t="79807" x="2482850" y="5946775"/>
          <p14:tracePt t="79825" x="2482850" y="5965825"/>
          <p14:tracePt t="79841" x="2465388" y="6000750"/>
          <p14:tracePt t="79858" x="2465388" y="6045200"/>
          <p14:tracePt t="79874" x="2465388" y="6099175"/>
          <p14:tracePt t="79892" x="2465388" y="6143625"/>
          <p14:tracePt t="79908" x="2465388" y="6188075"/>
          <p14:tracePt t="79926" x="2465388" y="6224588"/>
          <p14:tracePt t="79941" x="2446338" y="6340475"/>
          <p14:tracePt t="79991" x="2428875" y="6384925"/>
          <p14:tracePt t="80008" x="2411413" y="6446838"/>
          <p14:tracePt t="80025" x="2401888" y="6491288"/>
          <p14:tracePt t="80041" x="2384425" y="6527800"/>
          <p14:tracePt t="80058" x="2374900" y="6572250"/>
          <p14:tracePt t="80096" x="2374900" y="6581775"/>
          <p14:tracePt t="80104" x="2366963" y="6581775"/>
          <p14:tracePt t="80352" x="2366963" y="6589713"/>
          <p14:tracePt t="80360" x="2366963" y="6608763"/>
          <p14:tracePt t="83184" x="2357438" y="6608763"/>
          <p14:tracePt t="84845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image44.png" descr="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00112" y="1412875"/>
            <a:ext cx="3733802" cy="2714625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Shape 306"/>
          <p:cNvSpPr/>
          <p:nvPr/>
        </p:nvSpPr>
        <p:spPr>
          <a:xfrm>
            <a:off x="611186" y="549274"/>
            <a:ext cx="7561265" cy="72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/>
            <a:r>
              <a:t>CDKN2A germline mutations show a penetrance of 30% at 50 years and 67% at 80 years depending on the geographical region </a:t>
            </a:r>
          </a:p>
        </p:txBody>
      </p:sp>
      <p:sp>
        <p:nvSpPr>
          <p:cNvPr id="307" name="Shape 307"/>
          <p:cNvSpPr/>
          <p:nvPr/>
        </p:nvSpPr>
        <p:spPr>
          <a:xfrm>
            <a:off x="3711575" y="1657349"/>
            <a:ext cx="4471988" cy="332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4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1400"/>
              <a:t>Relevance of modifier factors (ex. UV exposition)</a:t>
            </a:r>
          </a:p>
        </p:txBody>
      </p:sp>
      <p:grpSp>
        <p:nvGrpSpPr>
          <p:cNvPr id="310" name="Group 310"/>
          <p:cNvGrpSpPr/>
          <p:nvPr/>
        </p:nvGrpSpPr>
        <p:grpSpPr>
          <a:xfrm>
            <a:off x="771366" y="4484629"/>
            <a:ext cx="4038305" cy="1371575"/>
            <a:chOff x="-53" y="-19"/>
            <a:chExt cx="4038303" cy="1371574"/>
          </a:xfrm>
        </p:grpSpPr>
        <p:sp>
          <p:nvSpPr>
            <p:cNvPr id="308" name="Shape 308"/>
            <p:cNvSpPr/>
            <p:nvPr/>
          </p:nvSpPr>
          <p:spPr>
            <a:xfrm>
              <a:off x="-53" y="-19"/>
              <a:ext cx="4038303" cy="1371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8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CC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spcBef>
                  <a:spcPts val="19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09" name="Shape 309"/>
            <p:cNvSpPr/>
            <p:nvPr/>
          </p:nvSpPr>
          <p:spPr>
            <a:xfrm>
              <a:off x="770666" y="381907"/>
              <a:ext cx="2497478" cy="6078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ctr">
              <a:spAutoFit/>
            </a:bodyPr>
            <a:lstStyle/>
            <a:p>
              <a:pPr lvl="0" algn="ctr">
                <a:spcBef>
                  <a:spcPts val="900"/>
                </a:spcBef>
              </a:pPr>
              <a:r>
                <a:rPr sz="1600" dirty="0" smtClean="0">
                  <a:latin typeface="Comic Sans MS"/>
                  <a:ea typeface="Comic Sans MS"/>
                  <a:cs typeface="Comic Sans MS"/>
                  <a:sym typeface="Comic Sans MS"/>
                </a:rPr>
                <a:t>Low </a:t>
              </a:r>
              <a:r>
                <a:rPr sz="1600" dirty="0">
                  <a:latin typeface="Comic Sans MS"/>
                  <a:ea typeface="Comic Sans MS"/>
                  <a:cs typeface="Comic Sans MS"/>
                  <a:sym typeface="Comic Sans MS"/>
                </a:rPr>
                <a:t>penetrant alleles:</a:t>
              </a:r>
            </a:p>
            <a:p>
              <a:pPr lvl="0" algn="ctr">
                <a:spcBef>
                  <a:spcPts val="900"/>
                </a:spcBef>
              </a:pPr>
              <a:r>
                <a:rPr sz="1600" dirty="0">
                  <a:latin typeface="Comic Sans MS"/>
                  <a:ea typeface="Comic Sans MS"/>
                  <a:cs typeface="Comic Sans MS"/>
                  <a:sym typeface="Comic Sans MS"/>
                </a:rPr>
                <a:t>MC1R , vitamin D receptor</a:t>
              </a:r>
            </a:p>
          </p:txBody>
        </p:sp>
      </p:grpSp>
      <p:grpSp>
        <p:nvGrpSpPr>
          <p:cNvPr id="313" name="Group 313"/>
          <p:cNvGrpSpPr/>
          <p:nvPr/>
        </p:nvGrpSpPr>
        <p:grpSpPr>
          <a:xfrm>
            <a:off x="4500448" y="3065404"/>
            <a:ext cx="2893945" cy="1371575"/>
            <a:chOff x="-38" y="-19"/>
            <a:chExt cx="2893944" cy="1371574"/>
          </a:xfrm>
        </p:grpSpPr>
        <p:sp>
          <p:nvSpPr>
            <p:cNvPr id="311" name="Shape 311"/>
            <p:cNvSpPr/>
            <p:nvPr/>
          </p:nvSpPr>
          <p:spPr>
            <a:xfrm>
              <a:off x="-38" y="-19"/>
              <a:ext cx="2893944" cy="1371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8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CC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spcBef>
                  <a:spcPts val="19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12" name="Shape 312"/>
            <p:cNvSpPr/>
            <p:nvPr/>
          </p:nvSpPr>
          <p:spPr>
            <a:xfrm>
              <a:off x="362648" y="381907"/>
              <a:ext cx="2168862" cy="6078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ctr">
              <a:spAutoFit/>
            </a:bodyPr>
            <a:lstStyle/>
            <a:p>
              <a:pPr lvl="0" algn="ctr">
                <a:spcBef>
                  <a:spcPts val="900"/>
                </a:spcBef>
              </a:pPr>
              <a:r>
                <a:rPr sz="1600" dirty="0">
                  <a:latin typeface="Comic Sans MS"/>
                  <a:ea typeface="Comic Sans MS"/>
                  <a:cs typeface="Comic Sans MS"/>
                  <a:sym typeface="Comic Sans MS"/>
                </a:rPr>
                <a:t>High </a:t>
              </a:r>
              <a:r>
                <a:rPr sz="1600" dirty="0" smtClean="0">
                  <a:latin typeface="Comic Sans MS"/>
                  <a:ea typeface="Comic Sans MS"/>
                  <a:cs typeface="Comic Sans MS"/>
                  <a:sym typeface="Comic Sans MS"/>
                </a:rPr>
                <a:t>pen</a:t>
              </a:r>
              <a:r>
                <a:rPr lang="it-IT" sz="1600" dirty="0" smtClean="0">
                  <a:latin typeface="Comic Sans MS"/>
                  <a:ea typeface="Comic Sans MS"/>
                  <a:cs typeface="Comic Sans MS"/>
                  <a:sym typeface="Comic Sans MS"/>
                </a:rPr>
                <a:t>e</a:t>
              </a:r>
              <a:r>
                <a:rPr sz="1600" dirty="0" err="1" smtClean="0">
                  <a:latin typeface="Comic Sans MS"/>
                  <a:ea typeface="Comic Sans MS"/>
                  <a:cs typeface="Comic Sans MS"/>
                  <a:sym typeface="Comic Sans MS"/>
                </a:rPr>
                <a:t>trant</a:t>
              </a:r>
              <a:r>
                <a:rPr sz="1600" dirty="0" smtClean="0">
                  <a:latin typeface="Comic Sans MS"/>
                  <a:ea typeface="Comic Sans MS"/>
                  <a:cs typeface="Comic Sans MS"/>
                  <a:sym typeface="Comic Sans MS"/>
                </a:rPr>
                <a:t> </a:t>
              </a:r>
              <a:r>
                <a:rPr sz="1600" dirty="0">
                  <a:latin typeface="Comic Sans MS"/>
                  <a:ea typeface="Comic Sans MS"/>
                  <a:cs typeface="Comic Sans MS"/>
                  <a:sym typeface="Comic Sans MS"/>
                </a:rPr>
                <a:t>alleles:</a:t>
              </a:r>
            </a:p>
            <a:p>
              <a:pPr lvl="0" algn="ctr">
                <a:spcBef>
                  <a:spcPts val="900"/>
                </a:spcBef>
              </a:pPr>
              <a:r>
                <a:rPr sz="1600" dirty="0">
                  <a:latin typeface="Comic Sans MS"/>
                  <a:ea typeface="Comic Sans MS"/>
                  <a:cs typeface="Comic Sans MS"/>
                  <a:sym typeface="Comic Sans MS"/>
                </a:rPr>
                <a:t>CDKN2A, ARF, CDK4</a:t>
              </a:r>
            </a:p>
          </p:txBody>
        </p:sp>
      </p:grpSp>
      <p:sp>
        <p:nvSpPr>
          <p:cNvPr id="314" name="Shape 314"/>
          <p:cNvSpPr/>
          <p:nvPr/>
        </p:nvSpPr>
        <p:spPr>
          <a:xfrm>
            <a:off x="3097211" y="5838824"/>
            <a:ext cx="5453065" cy="675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600"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/>
            </a:pPr>
            <a:r>
              <a:rPr sz="1600"/>
              <a:t>Phenotype is correlated with pigmentation, skin type, sun sensibility etc…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742759"/>
      </p:ext>
    </p:extLst>
  </p:cSld>
  <p:clrMapOvr>
    <a:masterClrMapping/>
  </p:clrMapOvr>
  <p:transition spd="med" advTm="916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2318" x="6554788" y="1089025"/>
          <p14:tracePt t="12327" x="6456363" y="1098550"/>
          <p14:tracePt t="12334" x="6367463" y="1133475"/>
          <p14:tracePt t="12344" x="6276975" y="1152525"/>
          <p14:tracePt t="12347" x="6062663" y="1214438"/>
          <p14:tracePt t="12366" x="5705475" y="1285875"/>
          <p14:tracePt t="12382" x="5367338" y="1339850"/>
          <p14:tracePt t="12398" x="4795838" y="1455738"/>
          <p14:tracePt t="12414" x="4438650" y="1482725"/>
          <p14:tracePt t="12430" x="4108450" y="1554163"/>
          <p14:tracePt t="12446" x="3867150" y="1571625"/>
          <p14:tracePt t="12446" x="3741738" y="1571625"/>
          <p14:tracePt t="12462" x="3330575" y="1598613"/>
          <p14:tracePt t="12486" x="2679700" y="1598613"/>
          <p14:tracePt t="12495" x="1884363" y="1598613"/>
          <p14:tracePt t="12528" x="1179513" y="1598613"/>
          <p14:tracePt t="12529" x="625475" y="1598613"/>
          <p14:tracePt t="12550" x="374650" y="1616075"/>
          <p14:tracePt t="12562" x="276225" y="1633538"/>
          <p14:tracePt t="12582" x="231775" y="1643063"/>
          <p14:tracePt t="12595" x="17463" y="1697038"/>
          <p14:tracePt t="12630" x="0" y="1714500"/>
          <p14:tracePt t="12654" x="0" y="1724025"/>
          <p14:tracePt t="12766" x="44450" y="1679575"/>
          <p14:tracePt t="12774" x="142875" y="1633538"/>
          <p14:tracePt t="12782" x="268288" y="1598613"/>
          <p14:tracePt t="12790" x="374650" y="1554163"/>
          <p14:tracePt t="12795" x="608013" y="1473200"/>
          <p14:tracePt t="12812" x="1027113" y="1366838"/>
          <p14:tracePt t="12812" x="1196975" y="1322388"/>
          <p14:tracePt t="12838" x="2108200" y="1231900"/>
          <p14:tracePt t="13046" x="2133600" y="1231900"/>
          <p14:tracePt t="13150" x="2125663" y="1241425"/>
          <p14:tracePt t="13158" x="2116138" y="1241425"/>
          <p14:tracePt t="13166" x="2089150" y="1241425"/>
          <p14:tracePt t="13174" x="2000250" y="1241425"/>
          <p14:tracePt t="13179" x="1660525" y="1241425"/>
          <p14:tracePt t="13194" x="1322388" y="1241425"/>
          <p14:tracePt t="13212" x="1009650" y="1295400"/>
          <p14:tracePt t="13302" x="1000125" y="1303338"/>
          <p14:tracePt t="13414" x="1027113" y="1322388"/>
          <p14:tracePt t="13422" x="1098550" y="1322388"/>
          <p14:tracePt t="13430" x="1179513" y="1339850"/>
          <p14:tracePt t="13435" x="1250950" y="1339850"/>
          <p14:tracePt t="13444" x="1393825" y="1339850"/>
          <p14:tracePt t="13462" x="1581150" y="1339850"/>
          <p14:tracePt t="13462" x="1670050" y="1339850"/>
          <p14:tracePt t="13479" x="1911350" y="1339850"/>
          <p14:tracePt t="13495" x="2133600" y="1339850"/>
          <p14:tracePt t="13512" x="2366963" y="1374775"/>
          <p14:tracePt t="13528" x="2517775" y="1393825"/>
          <p14:tracePt t="13545" x="2571750" y="1393825"/>
          <p14:tracePt t="13561" x="2581275" y="1411288"/>
          <p14:tracePt t="13583" x="2589213" y="1411288"/>
          <p14:tracePt t="13798" x="2554288" y="1411288"/>
          <p14:tracePt t="13806" x="2438400" y="1411288"/>
          <p14:tracePt t="13814" x="2241550" y="1411288"/>
          <p14:tracePt t="13820" x="1946275" y="1411288"/>
          <p14:tracePt t="13828" x="1295400" y="1411288"/>
          <p14:tracePt t="13844" x="830263" y="1465263"/>
          <p14:tracePt t="13844" x="669925" y="1482725"/>
          <p14:tracePt t="13863" x="554038" y="1500188"/>
          <p14:tracePt t="13878" x="536575" y="1509713"/>
          <p14:tracePt t="14022" x="571500" y="1509713"/>
          <p14:tracePt t="14030" x="2608263" y="1465263"/>
          <p14:tracePt t="14219" x="2679700" y="1465263"/>
          <p14:tracePt t="14219" x="2697163" y="1465263"/>
          <p14:tracePt t="14263" x="2705100" y="1465263"/>
          <p14:tracePt t="14263" x="2714625" y="1465263"/>
          <p14:tracePt t="14286" x="2786063" y="1465263"/>
          <p14:tracePt t="14311" x="2840038" y="1465263"/>
          <p14:tracePt t="14312" x="3000375" y="1465263"/>
          <p14:tracePt t="14328" x="3143250" y="1465263"/>
          <p14:tracePt t="14345" x="3268663" y="1465263"/>
          <p14:tracePt t="14361" x="3340100" y="1465263"/>
          <p14:tracePt t="14379" x="3384550" y="1465263"/>
          <p14:tracePt t="14394" x="3429000" y="1455738"/>
          <p14:tracePt t="14411" x="3473450" y="1446213"/>
          <p14:tracePt t="14428" x="3536950" y="1438275"/>
          <p14:tracePt t="14445" x="3608388" y="1438275"/>
          <p14:tracePt t="14462" x="3822700" y="1401763"/>
          <p14:tracePt t="14479" x="3938588" y="1384300"/>
          <p14:tracePt t="14495" x="4044950" y="1366838"/>
          <p14:tracePt t="14511" x="4108450" y="1347788"/>
          <p14:tracePt t="14529" x="4125913" y="1347788"/>
          <p14:tracePt t="14545" x="4179888" y="1330325"/>
          <p14:tracePt t="14562" x="4197350" y="1330325"/>
          <p14:tracePt t="14578" x="4197350" y="1322388"/>
          <p14:tracePt t="14806" x="4214813" y="1322388"/>
          <p14:tracePt t="14830" x="4224338" y="1322388"/>
          <p14:tracePt t="14846" x="4232275" y="1322388"/>
          <p14:tracePt t="15086" x="4251325" y="1322388"/>
          <p14:tracePt t="15094" x="4259263" y="1322388"/>
          <p14:tracePt t="15102" x="4340225" y="1322388"/>
          <p14:tracePt t="15112" x="4446588" y="1322388"/>
          <p14:tracePt t="15129" x="4732338" y="1322388"/>
          <p14:tracePt t="15152" x="4848225" y="1322388"/>
          <p14:tracePt t="15162" x="4991100" y="1322388"/>
          <p14:tracePt t="15179" x="5072063" y="1322388"/>
          <p14:tracePt t="15195" x="5251450" y="1322388"/>
          <p14:tracePt t="15195" x="5295900" y="1322388"/>
          <p14:tracePt t="15195" x="5322888" y="1322388"/>
          <p14:tracePt t="15267" x="5581650" y="1339850"/>
          <p14:tracePt t="15362" x="5830888" y="1374775"/>
          <p14:tracePt t="15420" x="5884863" y="1374775"/>
          <p14:tracePt t="15437" x="5902325" y="1374775"/>
          <p14:tracePt t="15445" x="5991225" y="1374775"/>
          <p14:tracePt t="15445" x="6045200" y="1374775"/>
          <p14:tracePt t="15463" x="6134100" y="1374775"/>
          <p14:tracePt t="15463" x="6232525" y="1374775"/>
          <p14:tracePt t="15478" x="6446838" y="1374775"/>
          <p14:tracePt t="15495" x="6616700" y="1374775"/>
          <p14:tracePt t="15510" x="6732588" y="1374775"/>
          <p14:tracePt t="15529" x="6769100" y="1374775"/>
          <p14:tracePt t="15545" x="6786563" y="1374775"/>
          <p14:tracePt t="20503" x="6796088" y="1374775"/>
          <p14:tracePt t="20895" x="6804025" y="1374775"/>
          <p14:tracePt t="20920" x="6813550" y="1374775"/>
          <p14:tracePt t="20920" x="6823075" y="1374775"/>
          <p14:tracePt t="20934" x="6831013" y="1384300"/>
          <p14:tracePt t="23911" x="6831013" y="1401763"/>
          <p14:tracePt t="28775" x="6823075" y="1401763"/>
          <p14:tracePt t="28783" x="6804025" y="1401763"/>
          <p14:tracePt t="29103" x="6796088" y="1411288"/>
          <p14:tracePt t="29295" x="6804025" y="1411288"/>
          <p14:tracePt t="29303" x="6823075" y="1411288"/>
          <p14:tracePt t="29304" x="6848475" y="1428750"/>
          <p14:tracePt t="29312" x="6867525" y="1438275"/>
          <p14:tracePt t="29328" x="6911975" y="1438275"/>
          <p14:tracePt t="29347" x="6919913" y="1438275"/>
          <p14:tracePt t="29361" x="6929438" y="1455738"/>
          <p14:tracePt t="29379" x="6938963" y="1455738"/>
          <p14:tracePt t="29395" x="6956425" y="1455738"/>
          <p14:tracePt t="29447" x="6965950" y="1455738"/>
          <p14:tracePt t="29519" x="6983413" y="1455738"/>
          <p14:tracePt t="29520" x="6991350" y="1446213"/>
          <p14:tracePt t="29975" x="6991350" y="1455738"/>
          <p14:tracePt t="29983" x="6751638" y="1697038"/>
          <p14:tracePt t="30061" x="6742113" y="1704975"/>
          <p14:tracePt t="30078" x="6732588" y="1731963"/>
          <p14:tracePt t="30078" x="6724650" y="1741488"/>
          <p14:tracePt t="30095" x="6715125" y="1758950"/>
          <p14:tracePt t="30111" x="6688138" y="1795463"/>
          <p14:tracePt t="30129" x="6670675" y="1830388"/>
          <p14:tracePt t="30146" x="6670675" y="1857375"/>
          <p14:tracePt t="30161" x="6670675" y="1874838"/>
          <p14:tracePt t="30179" x="6653213" y="1938338"/>
          <p14:tracePt t="30210" x="6653213" y="1965325"/>
          <p14:tracePt t="30228" x="6653213" y="1982788"/>
          <p14:tracePt t="30245" x="6653213" y="2009775"/>
          <p14:tracePt t="30261" x="6653213" y="2017713"/>
          <p14:tracePt t="30278" x="6661150" y="2044700"/>
          <p14:tracePt t="30294" x="6661150" y="2062163"/>
          <p14:tracePt t="30335" x="6670675" y="2062163"/>
          <p14:tracePt t="30337" x="6697663" y="2081213"/>
          <p14:tracePt t="30345" x="6715125" y="2098675"/>
          <p14:tracePt t="30361" x="6732588" y="2108200"/>
          <p14:tracePt t="30378" x="6759575" y="2133600"/>
          <p14:tracePt t="30423" x="6777038" y="2143125"/>
          <p14:tracePt t="30434" x="6796088" y="2160588"/>
          <p14:tracePt t="30435" x="6823075" y="2160588"/>
          <p14:tracePt t="30445" x="6848475" y="2187575"/>
          <p14:tracePt t="30461" x="6884988" y="2197100"/>
          <p14:tracePt t="30480" x="6911975" y="2197100"/>
          <p14:tracePt t="30494" x="7000875" y="2224088"/>
          <p14:tracePt t="30512" x="7116763" y="2259013"/>
          <p14:tracePt t="30578" x="7126288" y="2259013"/>
          <p14:tracePt t="30579" x="7134225" y="2259013"/>
          <p14:tracePt t="30616" x="7153275" y="2259013"/>
          <p14:tracePt t="30623" x="7161213" y="2259013"/>
          <p14:tracePt t="30627" x="7170738" y="2259013"/>
          <p14:tracePt t="30645" x="7188200" y="2251075"/>
          <p14:tracePt t="30661" x="7205663" y="2251075"/>
          <p14:tracePt t="30678" x="7215188" y="2241550"/>
          <p14:tracePt t="30735" x="7224713" y="2232025"/>
          <p14:tracePt t="30738" x="7224713" y="2224088"/>
          <p14:tracePt t="30879" x="7205663" y="2224088"/>
          <p14:tracePt t="30887" x="7161213" y="2224088"/>
          <p14:tracePt t="30900" x="7099300" y="2224088"/>
          <p14:tracePt t="30903" x="6902450" y="2224088"/>
          <p14:tracePt t="30911" x="6527800" y="2295525"/>
          <p14:tracePt t="30928" x="6126163" y="2465388"/>
          <p14:tracePt t="30945" x="5751513" y="2643188"/>
          <p14:tracePt t="30961" x="5626100" y="2759075"/>
          <p14:tracePt t="30977" x="5589588" y="2795588"/>
          <p14:tracePt t="31135" x="5608638" y="2795588"/>
          <p14:tracePt t="31138" x="5991225" y="2751138"/>
          <p14:tracePt t="31210" x="6402388" y="2697163"/>
          <p14:tracePt t="31262" x="6831013" y="2679700"/>
          <p14:tracePt t="31311" x="6929438" y="2679700"/>
          <p14:tracePt t="31312" x="7027863" y="2679700"/>
          <p14:tracePt t="31328" x="7108825" y="2679700"/>
          <p14:tracePt t="31345" x="7161213" y="2679700"/>
          <p14:tracePt t="31361" x="7180263" y="2679700"/>
          <p14:tracePt t="31378" x="7188200" y="2679700"/>
          <p14:tracePt t="34647" x="7197725" y="2679700"/>
          <p14:tracePt t="34743" x="7197725" y="2660650"/>
          <p14:tracePt t="34751" x="7251700" y="2295525"/>
          <p14:tracePt t="34867" x="7251700" y="2268538"/>
          <p14:tracePt t="34927" x="7251700" y="2251075"/>
          <p14:tracePt t="34935" x="7251700" y="2241550"/>
          <p14:tracePt t="34951" x="7242175" y="2232025"/>
          <p14:tracePt t="34967" x="7232650" y="2232025"/>
          <p14:tracePt t="34977" x="7224713" y="2232025"/>
          <p14:tracePt t="34983" x="7224713" y="2224088"/>
          <p14:tracePt t="34994" x="7188200" y="2224088"/>
          <p14:tracePt t="35018" x="7180263" y="2224088"/>
          <p14:tracePt t="35028" x="7116763" y="2214563"/>
          <p14:tracePt t="35044" x="7045325" y="2197100"/>
          <p14:tracePt t="35062" x="6973888" y="2197100"/>
          <p14:tracePt t="35077" x="6929438" y="2179638"/>
          <p14:tracePt t="35077" x="6919913" y="2179638"/>
          <p14:tracePt t="35096" x="6884988" y="2179638"/>
          <p14:tracePt t="35111" x="6823075" y="2170113"/>
          <p14:tracePt t="35128" x="6769100" y="2152650"/>
          <p14:tracePt t="35145" x="6697663" y="2152650"/>
          <p14:tracePt t="35162" x="6643688" y="2152650"/>
          <p14:tracePt t="35178" x="6634163" y="2152650"/>
          <p14:tracePt t="35195" x="6616700" y="2152650"/>
          <p14:tracePt t="35211" x="6608763" y="2152650"/>
          <p14:tracePt t="35227" x="6599238" y="2152650"/>
          <p14:tracePt t="35423" x="6634163" y="2152650"/>
          <p14:tracePt t="35436" x="6661150" y="2152650"/>
          <p14:tracePt t="35438" x="6724650" y="2152650"/>
          <p14:tracePt t="35444" x="6840538" y="2152650"/>
          <p14:tracePt t="35460" x="6965950" y="2152650"/>
          <p14:tracePt t="35478" x="7054850" y="2152650"/>
          <p14:tracePt t="35494" x="7197725" y="2152650"/>
          <p14:tracePt t="35512" x="7402513" y="2187575"/>
          <p14:tracePt t="35528" x="7661275" y="2241550"/>
          <p14:tracePt t="35544" x="8385175" y="2473325"/>
          <p14:tracePt t="35588" x="8582025" y="2509838"/>
          <p14:tracePt t="35604" x="8688388" y="2527300"/>
          <p14:tracePt t="35610" x="8848725" y="2554288"/>
          <p14:tracePt t="35644" x="8885238" y="2554288"/>
          <p14:tracePt t="36143" x="8875713" y="2554288"/>
          <p14:tracePt t="36182" x="8867775" y="2562225"/>
          <p14:tracePt t="36207" x="8858250" y="2562225"/>
          <p14:tracePt t="36222" x="8848725" y="2571750"/>
          <p14:tracePt t="36246" x="8840788" y="2571750"/>
          <p14:tracePt t="36254" x="8823325" y="2571750"/>
          <p14:tracePt t="36268" x="8813800" y="2589213"/>
          <p14:tracePt t="36295" x="8804275" y="2589213"/>
          <p14:tracePt t="36296" x="8777288" y="2589213"/>
          <p14:tracePt t="36310" x="8751888" y="2598738"/>
          <p14:tracePt t="36327" x="8697913" y="2625725"/>
          <p14:tracePt t="36344" x="8670925" y="2625725"/>
          <p14:tracePt t="36344" x="8661400" y="2625725"/>
          <p14:tracePt t="36390" x="8643938" y="2625725"/>
          <p14:tracePt t="36394" x="8634413" y="2625725"/>
          <p14:tracePt t="36415" x="8626475" y="2625725"/>
          <p14:tracePt t="36422" x="8609013" y="2633663"/>
          <p14:tracePt t="36428" x="8537575" y="2643188"/>
          <p14:tracePt t="36444" x="8474075" y="2643188"/>
          <p14:tracePt t="36460" x="8394700" y="2643188"/>
          <p14:tracePt t="36477" x="8296275" y="2643188"/>
          <p14:tracePt t="36477" x="8232775" y="2643188"/>
          <p14:tracePt t="36495" x="8170863" y="2643188"/>
          <p14:tracePt t="36511" x="8027988" y="2643188"/>
          <p14:tracePt t="36529" x="7956550" y="2643188"/>
          <p14:tracePt t="36544" x="7840663" y="2643188"/>
          <p14:tracePt t="36601" x="7823200" y="2643188"/>
          <p14:tracePt t="36611" x="7796213" y="2652713"/>
          <p14:tracePt t="36628" x="7769225" y="2652713"/>
          <p14:tracePt t="36644" x="7715250" y="2652713"/>
          <p14:tracePt t="36662" x="7697788" y="2652713"/>
          <p14:tracePt t="38191" x="7688263" y="2652713"/>
          <p14:tracePt t="38215" x="7688263" y="2643188"/>
          <p14:tracePt t="38233" x="7697788" y="2643188"/>
          <p14:tracePt t="39343" x="7705725" y="2643188"/>
          <p14:tracePt t="39631" x="7715250" y="2643188"/>
          <p14:tracePt t="39637" x="7796213" y="2608263"/>
          <p14:tracePt t="39777" x="7813675" y="2598738"/>
          <p14:tracePt t="39778" x="7823200" y="2598738"/>
          <p14:tracePt t="39794" x="7831138" y="2589213"/>
          <p14:tracePt t="39811" x="7840663" y="2589213"/>
          <p14:tracePt t="39827" x="7848600" y="2581275"/>
          <p14:tracePt t="41182" x="7840663" y="2581275"/>
          <p14:tracePt t="41190" x="7804150" y="2562225"/>
          <p14:tracePt t="41198" x="7769225" y="2554288"/>
          <p14:tracePt t="41209" x="7697788" y="2536825"/>
          <p14:tracePt t="41226" x="7626350" y="2517775"/>
          <p14:tracePt t="41243" x="7581900" y="2509838"/>
          <p14:tracePt t="41260" x="7491413" y="2482850"/>
          <p14:tracePt t="41277" x="7446963" y="2473325"/>
          <p14:tracePt t="41292" x="7385050" y="2446338"/>
          <p14:tracePt t="41292" x="7348538" y="2446338"/>
          <p14:tracePt t="41310" x="7313613" y="2428875"/>
          <p14:tracePt t="41310" x="7251700" y="2411413"/>
          <p14:tracePt t="41326" x="7116763" y="2374900"/>
          <p14:tracePt t="41343" x="6983413" y="2339975"/>
          <p14:tracePt t="41359" x="6858000" y="2322513"/>
          <p14:tracePt t="41377" x="6742113" y="2303463"/>
          <p14:tracePt t="41393" x="6589713" y="2286000"/>
          <p14:tracePt t="41411" x="6429375" y="2268538"/>
          <p14:tracePt t="41426" x="6205538" y="2251075"/>
          <p14:tracePt t="41443" x="5983288" y="2205038"/>
          <p14:tracePt t="41460" x="5732463" y="2170113"/>
          <p14:tracePt t="41477" x="5473700" y="2143125"/>
          <p14:tracePt t="41493" x="5259388" y="2125663"/>
          <p14:tracePt t="41511" x="5116513" y="2125663"/>
          <p14:tracePt t="41528" x="5054600" y="2125663"/>
          <p14:tracePt t="41542" x="5027613" y="2125663"/>
          <p14:tracePt t="41559" x="4965700" y="2143125"/>
          <p14:tracePt t="41625" x="4956175" y="2143125"/>
          <p14:tracePt t="41626" x="4929188" y="2152650"/>
          <p14:tracePt t="41642" x="4902200" y="2170113"/>
          <p14:tracePt t="41659" x="4867275" y="2214563"/>
          <p14:tracePt t="41676" x="4822825" y="2259013"/>
          <p14:tracePt t="41693" x="4803775" y="2276475"/>
          <p14:tracePt t="41693" x="4795838" y="2286000"/>
          <p14:tracePt t="41710" x="4786313" y="2295525"/>
          <p14:tracePt t="41726" x="4786313" y="2312988"/>
          <p14:tracePt t="41742" x="4768850" y="2322513"/>
          <p14:tracePt t="41760" x="4759325" y="2347913"/>
          <p14:tracePt t="41776" x="4759325" y="2374900"/>
          <p14:tracePt t="41793" x="4751388" y="2374900"/>
          <p14:tracePt t="41809" x="4751388" y="2384425"/>
          <p14:tracePt t="42094" x="4724400" y="2411413"/>
          <p14:tracePt t="42097" x="4581525" y="2608263"/>
          <p14:tracePt t="42097" x="4510088" y="2697163"/>
          <p14:tracePt t="42135" x="4251325" y="3197225"/>
          <p14:tracePt t="42172" x="4214813" y="3295650"/>
          <p14:tracePt t="42176" x="4152900" y="3465513"/>
          <p14:tracePt t="42193" x="4116388" y="3616325"/>
          <p14:tracePt t="42210" x="4098925" y="3759200"/>
          <p14:tracePt t="42226" x="4081463" y="3884613"/>
          <p14:tracePt t="42243" x="4081463" y="3965575"/>
          <p14:tracePt t="42259" x="4081463" y="4044950"/>
          <p14:tracePt t="42277" x="4089400" y="4125913"/>
          <p14:tracePt t="42293" x="4125913" y="4232275"/>
          <p14:tracePt t="42293" x="4160838" y="4286250"/>
          <p14:tracePt t="42311" x="4187825" y="4330700"/>
          <p14:tracePt t="42311" x="4205288" y="4357688"/>
          <p14:tracePt t="42326" x="4251325" y="4419600"/>
          <p14:tracePt t="42343" x="4295775" y="4483100"/>
          <p14:tracePt t="42359" x="4330700" y="4491038"/>
          <p14:tracePt t="42376" x="4367213" y="4510088"/>
          <p14:tracePt t="42394" x="4411663" y="4518025"/>
          <p14:tracePt t="42409" x="4465638" y="4537075"/>
          <p14:tracePt t="42427" x="4491038" y="4537075"/>
          <p14:tracePt t="42442" x="4527550" y="4537075"/>
          <p14:tracePt t="42460" x="4581525" y="4537075"/>
          <p14:tracePt t="42476" x="4616450" y="4537075"/>
          <p14:tracePt t="42493" x="4652963" y="4537075"/>
          <p14:tracePt t="42509" x="4759325" y="4537075"/>
          <p14:tracePt t="42527" x="4795838" y="4537075"/>
          <p14:tracePt t="42543" x="4803775" y="4537075"/>
          <p14:tracePt t="42559" x="4830763" y="4537075"/>
          <p14:tracePt t="42576" x="4867275" y="4537075"/>
          <p14:tracePt t="42610" x="4902200" y="4537075"/>
          <p14:tracePt t="42642" x="4911725" y="4537075"/>
          <p14:tracePt t="42643" x="4919663" y="4537075"/>
          <p14:tracePt t="42660" x="4929188" y="4537075"/>
          <p14:tracePt t="42676" x="4956175" y="4518025"/>
          <p14:tracePt t="42693" x="5010150" y="4510088"/>
          <p14:tracePt t="42732" x="5027613" y="4510088"/>
          <p14:tracePt t="42732" x="5045075" y="4500563"/>
          <p14:tracePt t="42790" x="5054600" y="4500563"/>
          <p14:tracePt t="42822" x="5062538" y="4500563"/>
          <p14:tracePt t="42838" x="5081588" y="4500563"/>
          <p14:tracePt t="42854" x="5089525" y="4500563"/>
          <p14:tracePt t="42862" x="5089525" y="4491038"/>
          <p14:tracePt t="42870" x="5099050" y="4483100"/>
          <p14:tracePt t="42876" x="5108575" y="4483100"/>
          <p14:tracePt t="42893" x="5116513" y="4483100"/>
          <p14:tracePt t="42893" x="5133975" y="4483100"/>
          <p14:tracePt t="42926" x="5143500" y="4483100"/>
          <p14:tracePt t="42927" x="5170488" y="4483100"/>
          <p14:tracePt t="42943" x="5187950" y="4483100"/>
          <p14:tracePt t="42959" x="5214938" y="4483100"/>
          <p14:tracePt t="42977" x="5251450" y="4491038"/>
          <p14:tracePt t="42992" x="5286375" y="4491038"/>
          <p14:tracePt t="43010" x="5313363" y="4500563"/>
          <p14:tracePt t="43026" x="5340350" y="4500563"/>
          <p14:tracePt t="43043" x="5357813" y="4518025"/>
          <p14:tracePt t="43059" x="5384800" y="4518025"/>
          <p14:tracePt t="43076" x="5411788" y="4518025"/>
          <p14:tracePt t="43093" x="5429250" y="4527550"/>
          <p14:tracePt t="43093" x="5446713" y="4527550"/>
          <p14:tracePt t="43110" x="5473700" y="4527550"/>
          <p14:tracePt t="43550" x="5500688" y="4527550"/>
          <p14:tracePt t="43558" x="5518150" y="4527550"/>
          <p14:tracePt t="43565" x="5608638" y="4483100"/>
          <p14:tracePt t="43609" x="5643563" y="4456113"/>
          <p14:tracePt t="43643" x="5653088" y="4456113"/>
          <p14:tracePt t="43644" x="5688013" y="4438650"/>
          <p14:tracePt t="43659" x="5715000" y="4429125"/>
          <p14:tracePt t="43677" x="5751513" y="4411663"/>
          <p14:tracePt t="43692" x="5795963" y="4384675"/>
          <p14:tracePt t="43692" x="5822950" y="4375150"/>
          <p14:tracePt t="43726" x="5840413" y="4367213"/>
          <p14:tracePt t="43727" x="5857875" y="4357688"/>
          <p14:tracePt t="43743" x="5875338" y="4357688"/>
          <p14:tracePt t="43782" x="5884863" y="4348163"/>
          <p14:tracePt t="43814" x="5894388" y="4348163"/>
          <p14:tracePt t="43822" x="5902325" y="4348163"/>
          <p14:tracePt t="43830" x="5919788" y="4348163"/>
          <p14:tracePt t="43835" x="5929313" y="4348163"/>
          <p14:tracePt t="43842" x="5946775" y="4348163"/>
          <p14:tracePt t="43859" x="5973763" y="4348163"/>
          <p14:tracePt t="43876" x="6010275" y="4340225"/>
          <p14:tracePt t="43892" x="6037263" y="4340225"/>
          <p14:tracePt t="43892" x="6045200" y="4340225"/>
          <p14:tracePt t="43910" x="6072188" y="4340225"/>
          <p14:tracePt t="43926" x="6108700" y="4340225"/>
          <p14:tracePt t="43943" x="6143625" y="4340225"/>
          <p14:tracePt t="43959" x="6180138" y="4340225"/>
          <p14:tracePt t="43976" x="6224588" y="4340225"/>
          <p14:tracePt t="43992" x="6251575" y="4340225"/>
          <p14:tracePt t="44009" x="6269038" y="4340225"/>
          <p14:tracePt t="44046" x="6296025" y="4340225"/>
          <p14:tracePt t="44047" x="6303963" y="4340225"/>
          <p14:tracePt t="44059" x="6330950" y="4322763"/>
          <p14:tracePt t="44076" x="6367463" y="4322763"/>
          <p14:tracePt t="44093" x="6402388" y="4322763"/>
          <p14:tracePt t="44126" x="6411913" y="4313238"/>
          <p14:tracePt t="44150" x="6429375" y="4313238"/>
          <p14:tracePt t="44150" x="6456363" y="4313238"/>
          <p14:tracePt t="44160" x="6483350" y="4313238"/>
          <p14:tracePt t="44186" x="6545263" y="4313238"/>
          <p14:tracePt t="44215" x="6562725" y="4313238"/>
          <p14:tracePt t="44226" x="6581775" y="4313238"/>
          <p14:tracePt t="44242" x="6608763" y="4313238"/>
          <p14:tracePt t="44260" x="6616700" y="4313238"/>
          <p14:tracePt t="44275" x="6626225" y="4313238"/>
          <p14:tracePt t="44293" x="6680200" y="4303713"/>
          <p14:tracePt t="44320" x="6919913" y="4303713"/>
          <p14:tracePt t="50278" x="6911975" y="4303713"/>
          <p14:tracePt t="50303" x="6902450" y="4303713"/>
          <p14:tracePt t="60686" x="6884988" y="4313238"/>
          <p14:tracePt t="61702" x="6884988" y="4322763"/>
          <p14:tracePt t="61829" x="6884988" y="4330700"/>
          <p14:tracePt t="62926" x="6884988" y="4340225"/>
          <p14:tracePt t="62941" x="6884988" y="4357688"/>
          <p14:tracePt t="62959" x="6884988" y="4375150"/>
          <p14:tracePt t="62959" x="6884988" y="4402138"/>
          <p14:tracePt t="62975" x="6884988" y="4419600"/>
          <p14:tracePt t="62992" x="6884988" y="4446588"/>
          <p14:tracePt t="63008" x="6884988" y="4456113"/>
          <p14:tracePt t="63045" x="6884988" y="4473575"/>
          <p14:tracePt t="63086" x="6875463" y="4483100"/>
          <p14:tracePt t="63096" x="6875463" y="4491038"/>
          <p14:tracePt t="63126" x="6875463" y="4500563"/>
          <p14:tracePt t="63134" x="6875463" y="4510088"/>
          <p14:tracePt t="63150" x="6875463" y="4527550"/>
          <p14:tracePt t="63166" x="6875463" y="4537075"/>
          <p14:tracePt t="63173" x="6875463" y="4562475"/>
          <p14:tracePt t="63201" x="6867525" y="4572000"/>
          <p14:tracePt t="63209" x="6867525" y="4581525"/>
          <p14:tracePt t="63225" x="6867525" y="4633913"/>
          <p14:tracePt t="63249" x="6848475" y="4643438"/>
          <p14:tracePt t="63258" x="6848475" y="4660900"/>
          <p14:tracePt t="63275" x="6848475" y="4679950"/>
          <p14:tracePt t="63291" x="6848475" y="4687888"/>
          <p14:tracePt t="63327" x="6848475" y="4705350"/>
          <p14:tracePt t="65254" x="6840538" y="4705350"/>
          <p14:tracePt t="65310" x="6813550" y="4714875"/>
          <p14:tracePt t="65342" x="6813550" y="4724400"/>
          <p14:tracePt t="65390" x="6804025" y="4724400"/>
          <p14:tracePt t="65430" x="6796088" y="4724400"/>
          <p14:tracePt t="65438" x="6786563" y="4724400"/>
          <p14:tracePt t="66477" x="6777038" y="4724400"/>
          <p14:tracePt t="66502" x="6769100" y="4724400"/>
          <p14:tracePt t="66534" x="6759575" y="4724400"/>
          <p14:tracePt t="66551" x="6751638" y="4724400"/>
          <p14:tracePt t="66566" x="6751638" y="4732338"/>
          <p14:tracePt t="66582" x="6724650" y="4732338"/>
          <p14:tracePt t="66591" x="6680200" y="4732338"/>
          <p14:tracePt t="66592" x="6589713" y="4732338"/>
          <p14:tracePt t="66608" x="6473825" y="4687888"/>
          <p14:tracePt t="66624" x="6303963" y="4652963"/>
          <p14:tracePt t="66641" x="6153150" y="4608513"/>
          <p14:tracePt t="66657" x="6045200" y="4581525"/>
          <p14:tracePt t="66677" x="5894388" y="4527550"/>
          <p14:tracePt t="66692" x="5776913" y="4483100"/>
          <p14:tracePt t="66709" x="5616575" y="4438650"/>
          <p14:tracePt t="66724" x="5402263" y="4375150"/>
          <p14:tracePt t="66747" x="5286375" y="4357688"/>
          <p14:tracePt t="66758" x="5180013" y="4340225"/>
          <p14:tracePt t="66775" x="5054600" y="4303713"/>
          <p14:tracePt t="66791" x="4938713" y="4286250"/>
          <p14:tracePt t="66807" x="4813300" y="4268788"/>
          <p14:tracePt t="66824" x="4402138" y="4170363"/>
          <p14:tracePt t="66872" x="4348163" y="4170363"/>
          <p14:tracePt t="66890" x="4268788" y="4152900"/>
          <p14:tracePt t="66891" x="4125913" y="4133850"/>
          <p14:tracePt t="66907" x="4054475" y="4116388"/>
          <p14:tracePt t="66907" x="4044950" y="4116388"/>
          <p14:tracePt t="66926" x="4010025" y="4108450"/>
          <p14:tracePt t="66940" x="3965575" y="4089400"/>
          <p14:tracePt t="66958" x="3938588" y="4089400"/>
          <p14:tracePt t="66973" x="3867150" y="4071938"/>
          <p14:tracePt t="66991" x="3751263" y="4062413"/>
          <p14:tracePt t="67007" x="3670300" y="4062413"/>
          <p14:tracePt t="67026" x="3589338" y="4044950"/>
          <p14:tracePt t="67040" x="3517900" y="4027488"/>
          <p14:tracePt t="67057" x="3455988" y="4027488"/>
          <p14:tracePt t="67074" x="3367088" y="4010025"/>
          <p14:tracePt t="67091" x="3251200" y="4010025"/>
          <p14:tracePt t="67107" x="3125788" y="4010025"/>
          <p14:tracePt t="67125" x="2965450" y="4010025"/>
          <p14:tracePt t="67140" x="2652713" y="4010025"/>
          <p14:tracePt t="67167" x="2581275" y="4010025"/>
          <p14:tracePt t="67174" x="2357438" y="4010025"/>
          <p14:tracePt t="67191" x="2133600" y="4010025"/>
          <p14:tracePt t="67207" x="1928813" y="4010025"/>
          <p14:tracePt t="67224" x="1768475" y="4017963"/>
          <p14:tracePt t="67241" x="1598613" y="4071938"/>
          <p14:tracePt t="67259" x="1446213" y="4133850"/>
          <p14:tracePt t="67274" x="1322388" y="4170363"/>
          <p14:tracePt t="67291" x="1196975" y="4224338"/>
          <p14:tracePt t="67308" x="1089025" y="4259263"/>
          <p14:tracePt t="67324" x="965200" y="4313238"/>
          <p14:tracePt t="67341" x="893763" y="4348163"/>
          <p14:tracePt t="67341" x="874713" y="4375150"/>
          <p14:tracePt t="67358" x="830263" y="4402138"/>
          <p14:tracePt t="67391" x="795338" y="4429125"/>
          <p14:tracePt t="67392" x="750888" y="4473575"/>
          <p14:tracePt t="67408" x="598488" y="4705350"/>
          <p14:tracePt t="67530" x="652463" y="4848225"/>
          <p14:tracePt t="67530" x="679450" y="4867275"/>
          <p14:tracePt t="67623" x="723900" y="4902200"/>
          <p14:tracePt t="67624" x="758825" y="4929188"/>
          <p14:tracePt t="67641" x="785813" y="4956175"/>
          <p14:tracePt t="67657" x="803275" y="4956175"/>
          <p14:tracePt t="67675" x="812800" y="4965700"/>
          <p14:tracePt t="67691" x="822325" y="4965700"/>
          <p14:tracePt t="67708" x="830263" y="4965700"/>
          <p14:tracePt t="67724" x="839788" y="4965700"/>
          <p14:tracePt t="67741" x="884238" y="4965700"/>
          <p14:tracePt t="67757" x="919163" y="4965700"/>
          <p14:tracePt t="67774" x="938213" y="4965700"/>
          <p14:tracePt t="67792" x="973138" y="4965700"/>
          <p14:tracePt t="67807" x="1017588" y="4965700"/>
          <p14:tracePt t="67824" x="1133475" y="4965700"/>
          <p14:tracePt t="67873" x="1179513" y="4965700"/>
          <p14:tracePt t="67890" x="1223963" y="4965700"/>
          <p14:tracePt t="67892" x="1303338" y="4965700"/>
          <p14:tracePt t="67907" x="1339850" y="4965700"/>
          <p14:tracePt t="67925" x="1393825" y="4965700"/>
          <p14:tracePt t="67940" x="1446213" y="4965700"/>
          <p14:tracePt t="67940" x="1490663" y="4965700"/>
          <p14:tracePt t="67958" x="1670050" y="4983163"/>
          <p14:tracePt t="67974" x="1884363" y="5010150"/>
          <p14:tracePt t="67991" x="2017713" y="5027613"/>
          <p14:tracePt t="68008" x="2170113" y="5045075"/>
          <p14:tracePt t="68025" x="2312988" y="5062538"/>
          <p14:tracePt t="68041" x="2482850" y="5081588"/>
          <p14:tracePt t="68058" x="2840038" y="5126038"/>
          <p14:tracePt t="68074" x="3973513" y="5330825"/>
          <p14:tracePt t="68107" x="4384675" y="5394325"/>
          <p14:tracePt t="68135" x="4456113" y="5394325"/>
          <p14:tracePt t="68149" x="4527550" y="5394325"/>
          <p14:tracePt t="68157" x="4741863" y="5411788"/>
          <p14:tracePt t="68174" x="4867275" y="5411788"/>
          <p14:tracePt t="68191" x="4983163" y="5411788"/>
          <p14:tracePt t="68207" x="5081588" y="5411788"/>
          <p14:tracePt t="68224" x="5170488" y="5411788"/>
          <p14:tracePt t="68242" x="5214938" y="5384800"/>
          <p14:tracePt t="68257" x="5295900" y="5357813"/>
          <p14:tracePt t="68274" x="5367338" y="5330825"/>
          <p14:tracePt t="68290" x="5402263" y="5303838"/>
          <p14:tracePt t="68307" x="5419725" y="5286375"/>
          <p14:tracePt t="68324" x="5419725" y="5259388"/>
          <p14:tracePt t="68340" x="5429250" y="5224463"/>
          <p14:tracePt t="68357" x="5429250" y="5153025"/>
          <p14:tracePt t="68375" x="5429250" y="5133975"/>
          <p14:tracePt t="68407" x="5429250" y="5126038"/>
          <p14:tracePt t="68409" x="5419725" y="5108575"/>
          <p14:tracePt t="68424" x="5367338" y="5072063"/>
          <p14:tracePt t="68442" x="5259388" y="5027613"/>
          <p14:tracePt t="68457" x="5143500" y="4956175"/>
          <p14:tracePt t="68474" x="5081588" y="4929188"/>
          <p14:tracePt t="68490" x="5037138" y="4894263"/>
          <p14:tracePt t="68508" x="4991100" y="4884738"/>
          <p14:tracePt t="68524" x="4956175" y="4867275"/>
          <p14:tracePt t="68541" x="4902200" y="4867275"/>
          <p14:tracePt t="68557" x="4776788" y="4848225"/>
          <p14:tracePt t="68574" x="4687888" y="4840288"/>
          <p14:tracePt t="68591" x="4625975" y="4822825"/>
          <p14:tracePt t="68608" x="3446463" y="4652963"/>
          <p14:tracePt t="68608" x="3348038" y="4652963"/>
          <p14:tracePt t="68808" x="3268663" y="4652963"/>
          <p14:tracePt t="68809" x="3116263" y="4652963"/>
          <p14:tracePt t="68825" x="2751138" y="4616450"/>
          <p14:tracePt t="68825" x="2714625" y="4616450"/>
          <p14:tracePt t="68878" x="2679700" y="4616450"/>
          <p14:tracePt t="68883" x="2608263" y="4616450"/>
          <p14:tracePt t="68907" x="2554288" y="4616450"/>
          <p14:tracePt t="68908" x="2438400" y="4616450"/>
          <p14:tracePt t="68925" x="2187575" y="4616450"/>
          <p14:tracePt t="68925" x="2125663" y="4616450"/>
          <p14:tracePt t="68958" x="2081213" y="4616450"/>
          <p14:tracePt t="68959" x="1955800" y="4643438"/>
          <p14:tracePt t="68974" x="1847850" y="4697413"/>
          <p14:tracePt t="68990" x="1670050" y="4776788"/>
          <p14:tracePt t="69008" x="1419225" y="4884738"/>
          <p14:tracePt t="69025" x="1223963" y="4956175"/>
          <p14:tracePt t="69040" x="1081088" y="5037138"/>
          <p14:tracePt t="69058" x="928688" y="5126038"/>
          <p14:tracePt t="69074" x="776288" y="5232400"/>
          <p14:tracePt t="69091" x="642938" y="5348288"/>
          <p14:tracePt t="69108" x="544513" y="5429250"/>
          <p14:tracePt t="69124" x="455613" y="5518150"/>
          <p14:tracePt t="69141" x="374650" y="5616575"/>
          <p14:tracePt t="69158" x="285750" y="5786438"/>
          <p14:tracePt t="69175" x="250825" y="5875338"/>
          <p14:tracePt t="69191" x="223838" y="5938838"/>
          <p14:tracePt t="69208" x="214313" y="5965825"/>
          <p14:tracePt t="69224" x="214313" y="5973763"/>
          <p14:tracePt t="69241" x="214313" y="5983288"/>
          <p14:tracePt t="69310" x="214313" y="5991225"/>
          <p14:tracePt t="69318" x="223838" y="6000750"/>
          <p14:tracePt t="69326" x="250825" y="6000750"/>
          <p14:tracePt t="69331" x="295275" y="6000750"/>
          <p14:tracePt t="69341" x="366713" y="6000750"/>
          <p14:tracePt t="69357" x="482600" y="6000750"/>
          <p14:tracePt t="69375" x="598488" y="6018213"/>
          <p14:tracePt t="69391" x="776288" y="6054725"/>
          <p14:tracePt t="69408" x="901700" y="6072188"/>
          <p14:tracePt t="69424" x="1036638" y="6072188"/>
          <p14:tracePt t="69463" x="1044575" y="6072188"/>
          <p14:tracePt t="69474" x="1098550" y="6072188"/>
          <p14:tracePt t="69492" x="1125538" y="6072188"/>
          <p14:tracePt t="69507" x="1179513" y="6072188"/>
          <p14:tracePt t="69524" x="1231900" y="6054725"/>
          <p14:tracePt t="69541" x="1295400" y="6045200"/>
          <p14:tracePt t="69559" x="1357313" y="6027738"/>
          <p14:tracePt t="69574" x="1374775" y="6010275"/>
          <p14:tracePt t="69592" x="1419225" y="6000750"/>
          <p14:tracePt t="69608" x="1527175" y="5956300"/>
          <p14:tracePt t="69634" x="1598613" y="5911850"/>
          <p14:tracePt t="69648" x="1616075" y="5911850"/>
          <p14:tracePt t="69658" x="1660525" y="5884863"/>
          <p14:tracePt t="69674" x="1687513" y="5857875"/>
          <p14:tracePt t="69692" x="1724025" y="5840413"/>
          <p14:tracePt t="69707" x="1758950" y="5822950"/>
          <p14:tracePt t="69725" x="1785938" y="5786438"/>
          <p14:tracePt t="69740" x="1812925" y="5759450"/>
          <p14:tracePt t="69740" x="1830388" y="5751513"/>
          <p14:tracePt t="69759" x="1857375" y="5724525"/>
          <p14:tracePt t="69798" x="1866900" y="5715000"/>
          <p14:tracePt t="70286" x="1874838" y="5715000"/>
          <p14:tracePt t="70293" x="1884363" y="5715000"/>
          <p14:tracePt t="73622" x="1874838" y="5715000"/>
          <p14:tracePt t="73647" x="1857375" y="5724525"/>
          <p14:tracePt t="73670" x="1847850" y="5724525"/>
          <p14:tracePt t="73675" x="1839913" y="5724525"/>
          <p14:tracePt t="73710" x="1839913" y="5732463"/>
          <p14:tracePt t="75598" x="1830388" y="5741988"/>
          <p14:tracePt t="75630" x="1822450" y="5741988"/>
          <p14:tracePt t="75648" x="1822450" y="5751513"/>
          <p14:tracePt t="75649" x="1812925" y="5768975"/>
          <p14:tracePt t="75657" x="1776413" y="5813425"/>
          <p14:tracePt t="75673" x="1741488" y="5911850"/>
          <p14:tracePt t="75691" x="1670050" y="6000750"/>
          <p14:tracePt t="75707" x="1633538" y="6072188"/>
          <p14:tracePt t="75724" x="1625600" y="6116638"/>
          <p14:tracePt t="75878" x="1633538" y="6134100"/>
          <p14:tracePt t="75886" x="1670050" y="6170613"/>
          <p14:tracePt t="75893" x="2187575" y="6394450"/>
          <p14:tracePt t="76032" x="2268538" y="6402388"/>
          <p14:tracePt t="76100" x="2295525" y="6402388"/>
          <p14:tracePt t="76126" x="2303463" y="6402388"/>
          <p14:tracePt t="76166" x="2312988" y="6402388"/>
          <p14:tracePt t="76278" x="2330450" y="6402388"/>
          <p14:tracePt t="76286" x="2357438" y="6402388"/>
          <p14:tracePt t="76291" x="2384425" y="6402388"/>
          <p14:tracePt t="76295" x="2393950" y="6402388"/>
          <p14:tracePt t="76306" x="2446338" y="6402388"/>
          <p14:tracePt t="76324" x="2473325" y="6402388"/>
          <p14:tracePt t="76340" x="2509838" y="6402388"/>
          <p14:tracePt t="76357" x="2562225" y="6402388"/>
          <p14:tracePt t="76357" x="2571750" y="6402388"/>
          <p14:tracePt t="76374" x="2625725" y="6402388"/>
          <p14:tracePt t="76430" x="2633663" y="6402388"/>
          <p14:tracePt t="76438" x="2687638" y="6402388"/>
          <p14:tracePt t="76438" x="2724150" y="6411913"/>
          <p14:tracePt t="76463" x="2786063" y="6438900"/>
          <p14:tracePt t="76473" x="2911475" y="6473825"/>
          <p14:tracePt t="76491" x="3009900" y="6491288"/>
          <p14:tracePt t="76507" x="3071813" y="6510338"/>
          <p14:tracePt t="76525" x="3108325" y="6510338"/>
          <p14:tracePt t="76540" x="3152775" y="6518275"/>
          <p14:tracePt t="76540" x="3160713" y="6518275"/>
          <p14:tracePt t="76558" x="3170238" y="6518275"/>
          <p14:tracePt t="76573" x="3205163" y="6518275"/>
          <p14:tracePt t="76670" x="3214688" y="6518275"/>
          <p14:tracePt t="90216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image45.png" descr="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92500" y="1125537"/>
            <a:ext cx="4752975" cy="4981577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Shape 317"/>
          <p:cNvSpPr/>
          <p:nvPr/>
        </p:nvSpPr>
        <p:spPr>
          <a:xfrm>
            <a:off x="323849" y="476249"/>
            <a:ext cx="8135940" cy="383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/>
            </a:pPr>
            <a:r>
              <a:rPr sz="1600"/>
              <a:t>More than 120 genes are involved in pigmentation and skin colour...</a:t>
            </a:r>
          </a:p>
        </p:txBody>
      </p:sp>
      <p:sp>
        <p:nvSpPr>
          <p:cNvPr id="318" name="Shape 318"/>
          <p:cNvSpPr/>
          <p:nvPr/>
        </p:nvSpPr>
        <p:spPr>
          <a:xfrm>
            <a:off x="133350" y="1071562"/>
            <a:ext cx="5403850" cy="675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 algn="ctr"/>
            <a:r>
              <a:rPr sz="1600">
                <a:latin typeface="Comic Sans MS Bold"/>
                <a:ea typeface="Comic Sans MS Bold"/>
                <a:cs typeface="Comic Sans MS Bold"/>
                <a:sym typeface="Comic Sans MS Bold"/>
              </a:rPr>
              <a:t>MC1R</a:t>
            </a:r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 codifies for a transmembrane protein which activates the eumelanin production by adenylase cyclase</a:t>
            </a:r>
          </a:p>
        </p:txBody>
      </p:sp>
      <p:sp>
        <p:nvSpPr>
          <p:cNvPr id="319" name="Shape 319"/>
          <p:cNvSpPr/>
          <p:nvPr/>
        </p:nvSpPr>
        <p:spPr>
          <a:xfrm>
            <a:off x="341312" y="2349499"/>
            <a:ext cx="3367088" cy="184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100096" lvl="0" indent="-100096" algn="just">
              <a:buSzPct val="100000"/>
              <a:buFont typeface="Comic Sans MS"/>
              <a:buChar char="•"/>
            </a:pPr>
            <a:r>
              <a:rPr sz="1600" dirty="0">
                <a:latin typeface="Comic Sans MS"/>
                <a:ea typeface="Comic Sans MS"/>
                <a:cs typeface="Comic Sans MS"/>
                <a:sym typeface="Comic Sans MS"/>
              </a:rPr>
              <a:t>These genetic variants are found in 80% of individuals with red hair and clear skin, but in only 20% of those with black </a:t>
            </a:r>
            <a:r>
              <a:rPr sz="1600" dirty="0" smtClean="0">
                <a:latin typeface="Comic Sans MS"/>
                <a:ea typeface="Comic Sans MS"/>
                <a:cs typeface="Comic Sans MS"/>
                <a:sym typeface="Comic Sans MS"/>
              </a:rPr>
              <a:t>hair</a:t>
            </a:r>
            <a:endParaRPr lang="it-IT" sz="1600" dirty="0" smtClean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100096" lvl="0" indent="-100096" algn="just">
              <a:buSzPct val="100000"/>
              <a:buFont typeface="Comic Sans MS"/>
              <a:buChar char="•"/>
            </a:pPr>
            <a:endParaRPr sz="16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100096" lvl="0" indent="-100096" algn="just">
              <a:buSzPct val="100000"/>
              <a:buFont typeface="Comic Sans MS"/>
              <a:buChar char="•"/>
            </a:pPr>
            <a:r>
              <a:rPr sz="1600" dirty="0">
                <a:latin typeface="Comic Sans MS"/>
                <a:ea typeface="Comic Sans MS"/>
                <a:cs typeface="Comic Sans MS"/>
                <a:sym typeface="Comic Sans MS"/>
              </a:rPr>
              <a:t>They are associated with a </a:t>
            </a:r>
            <a:r>
              <a:rPr sz="1600" dirty="0">
                <a:latin typeface="Comic Sans MS Bold"/>
                <a:ea typeface="Comic Sans MS Bold"/>
                <a:cs typeface="Comic Sans MS Bold"/>
                <a:sym typeface="Comic Sans MS Bold"/>
              </a:rPr>
              <a:t>3.9</a:t>
            </a:r>
            <a:r>
              <a:rPr sz="1600" dirty="0">
                <a:latin typeface="Comic Sans MS"/>
                <a:ea typeface="Comic Sans MS"/>
                <a:cs typeface="Comic Sans MS"/>
                <a:sym typeface="Comic Sans MS"/>
              </a:rPr>
              <a:t> higher risk of melanoma</a:t>
            </a:r>
          </a:p>
        </p:txBody>
      </p:sp>
      <p:sp>
        <p:nvSpPr>
          <p:cNvPr id="320" name="Shape 320"/>
          <p:cNvSpPr/>
          <p:nvPr/>
        </p:nvSpPr>
        <p:spPr>
          <a:xfrm>
            <a:off x="366712" y="4481512"/>
            <a:ext cx="2663826" cy="784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500"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/>
            </a:pPr>
            <a:r>
              <a:rPr sz="1500">
                <a:latin typeface="Comic Sans MS" panose="030F0702030302020204" pitchFamily="66" charset="0"/>
              </a:rPr>
              <a:t>MC1R plays a role as a phenotype modifier in association with CDKN2A</a:t>
            </a:r>
          </a:p>
        </p:txBody>
      </p:sp>
      <p:sp>
        <p:nvSpPr>
          <p:cNvPr id="321" name="Shape 321"/>
          <p:cNvSpPr/>
          <p:nvPr/>
        </p:nvSpPr>
        <p:spPr>
          <a:xfrm>
            <a:off x="316258" y="5661024"/>
            <a:ext cx="5403853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600"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/>
            </a:pPr>
            <a:r>
              <a:rPr sz="1600">
                <a:latin typeface="Comic Sans MS" panose="030F0702030302020204" pitchFamily="66" charset="0"/>
              </a:rPr>
              <a:t>Somatic BRAF mutations (50% of cutanea melanoma) are associated with MC1R variant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113641"/>
      </p:ext>
    </p:extLst>
  </p:cSld>
  <p:clrMapOvr>
    <a:masterClrMapping/>
  </p:clrMapOvr>
  <p:transition spd="med" advTm="1551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1151" x="4456113" y="3598863"/>
          <p14:tracePt t="31406" x="4491038" y="3589338"/>
          <p14:tracePt t="31411" x="4510088" y="3571875"/>
          <p14:tracePt t="31415" x="4527550" y="3554413"/>
          <p14:tracePt t="31426" x="4554538" y="3554413"/>
          <p14:tracePt t="31444" x="4562475" y="3544888"/>
          <p14:tracePt t="31525" x="4572000" y="3536950"/>
          <p14:tracePt t="31533" x="4608513" y="3517900"/>
          <p14:tracePt t="31542" x="4625975" y="3500438"/>
          <p14:tracePt t="31542" x="4687888" y="3446463"/>
          <p14:tracePt t="31558" x="4768850" y="3402013"/>
          <p14:tracePt t="31576" x="4822825" y="3367088"/>
          <p14:tracePt t="31590" x="4857750" y="3330575"/>
          <p14:tracePt t="31608" x="4911725" y="3303588"/>
          <p14:tracePt t="31624" x="5054600" y="3241675"/>
          <p14:tracePt t="31643" x="5251450" y="3179763"/>
          <p14:tracePt t="31657" x="5394325" y="3108325"/>
          <p14:tracePt t="31675" x="5491163" y="3081338"/>
          <p14:tracePt t="31707" x="5527675" y="3071813"/>
          <p14:tracePt t="31731" x="5562600" y="3071813"/>
          <p14:tracePt t="31740" x="5643563" y="3054350"/>
          <p14:tracePt t="31757" x="5715000" y="3027363"/>
          <p14:tracePt t="31774" x="5759450" y="3000375"/>
          <p14:tracePt t="31791" x="5803900" y="2965450"/>
          <p14:tracePt t="31808" x="5991225" y="2867025"/>
          <p14:tracePt t="31950" x="6010275" y="2867025"/>
          <p14:tracePt t="31966" x="6018213" y="2867025"/>
          <p14:tracePt t="31974" x="6045200" y="2867025"/>
          <p14:tracePt t="32008" x="6054725" y="2874963"/>
          <p14:tracePt t="32025" x="6062663" y="2874963"/>
          <p14:tracePt t="32041" x="6108700" y="2901950"/>
          <p14:tracePt t="32134" x="6116638" y="2901950"/>
          <p14:tracePt t="32143" x="6126163" y="2901950"/>
          <p14:tracePt t="32147" x="6134100" y="2911475"/>
          <p14:tracePt t="32157" x="6161088" y="2919413"/>
          <p14:tracePt t="32173" x="6188075" y="2938463"/>
          <p14:tracePt t="32191" x="6205538" y="2946400"/>
          <p14:tracePt t="32207" x="6224588" y="2955925"/>
          <p14:tracePt t="32224" x="6224588" y="2965450"/>
          <p14:tracePt t="32240" x="6224588" y="2973388"/>
          <p14:tracePt t="32257" x="6224588" y="2982913"/>
          <p14:tracePt t="32317" x="6224588" y="2990850"/>
          <p14:tracePt t="32342" x="6224588" y="3009900"/>
          <p14:tracePt t="32349" x="6224588" y="3017838"/>
          <p14:tracePt t="32363" x="6224588" y="3027363"/>
          <p14:tracePt t="32365" x="6224588" y="3071813"/>
          <p14:tracePt t="32375" x="6205538" y="3098800"/>
          <p14:tracePt t="32390" x="6170613" y="3133725"/>
          <p14:tracePt t="32410" x="6134100" y="3170238"/>
          <p14:tracePt t="32425" x="6108700" y="3197225"/>
          <p14:tracePt t="32443" x="6081713" y="3214688"/>
          <p14:tracePt t="32458" x="6045200" y="3232150"/>
          <p14:tracePt t="32476" x="6010275" y="3241675"/>
          <p14:tracePt t="32492" x="5965825" y="3259138"/>
          <p14:tracePt t="32508" x="5946775" y="3268663"/>
          <p14:tracePt t="32524" x="5929313" y="3268663"/>
          <p14:tracePt t="32541" x="5919788" y="3268663"/>
          <p14:tracePt t="32581" x="5911850" y="3268663"/>
          <p14:tracePt t="32604" x="5894388" y="3268663"/>
          <p14:tracePt t="32613" x="5884863" y="3268663"/>
          <p14:tracePt t="32621" x="5875338" y="3268663"/>
          <p14:tracePt t="32621" x="5867400" y="3268663"/>
          <p14:tracePt t="32629" x="5840413" y="3259138"/>
          <p14:tracePt t="32641" x="5822950" y="3187700"/>
          <p14:tracePt t="32656" x="5795963" y="3125788"/>
          <p14:tracePt t="32674" x="5776913" y="3044825"/>
          <p14:tracePt t="32691" x="5751513" y="2946400"/>
          <p14:tracePt t="32725" x="5751513" y="2938463"/>
          <p14:tracePt t="32726" x="5751513" y="2911475"/>
          <p14:tracePt t="32758" x="5741988" y="2874963"/>
          <p14:tracePt t="32759" x="5741988" y="2857500"/>
          <p14:tracePt t="32774" x="5741988" y="2830513"/>
          <p14:tracePt t="32792" x="5741988" y="2813050"/>
          <p14:tracePt t="32807" x="5768975" y="2751138"/>
          <p14:tracePt t="32858" x="5776913" y="2741613"/>
          <p14:tracePt t="32874" x="5803900" y="2724150"/>
          <p14:tracePt t="32891" x="5813425" y="2714625"/>
          <p14:tracePt t="32907" x="5840413" y="2697163"/>
          <p14:tracePt t="32925" x="5867400" y="2670175"/>
          <p14:tracePt t="32940" x="5929313" y="2633663"/>
          <p14:tracePt t="32958" x="5965825" y="2625725"/>
          <p14:tracePt t="32974" x="5973763" y="2616200"/>
          <p14:tracePt t="32991" x="6000750" y="2598738"/>
          <p14:tracePt t="33007" x="6045200" y="2589213"/>
          <p14:tracePt t="33024" x="6108700" y="2571750"/>
          <p14:tracePt t="33040" x="6134100" y="2554288"/>
          <p14:tracePt t="33058" x="6161088" y="2544763"/>
          <p14:tracePt t="33093" x="6197600" y="2536825"/>
          <p14:tracePt t="33093" x="6215063" y="2536825"/>
          <p14:tracePt t="33159" x="6303963" y="2571750"/>
          <p14:tracePt t="33257" x="6313488" y="2581275"/>
          <p14:tracePt t="33258" x="6330950" y="2616200"/>
          <p14:tracePt t="33274" x="6357938" y="2724150"/>
          <p14:tracePt t="33324" x="6357938" y="2732088"/>
          <p14:tracePt t="33325" x="6375400" y="2768600"/>
          <p14:tracePt t="33347" x="6375400" y="2786063"/>
          <p14:tracePt t="33357" x="6375400" y="2822575"/>
          <p14:tracePt t="33375" x="6375400" y="2840038"/>
          <p14:tracePt t="33391" x="6375400" y="2857500"/>
          <p14:tracePt t="33407" x="6375400" y="2867025"/>
          <p14:tracePt t="33424" x="6375400" y="2874963"/>
          <p14:tracePt t="33441" x="6375400" y="2901950"/>
          <p14:tracePt t="33457" x="6375400" y="2911475"/>
          <p14:tracePt t="33474" x="6375400" y="2919413"/>
          <p14:tracePt t="33490" x="6375400" y="2946400"/>
          <p14:tracePt t="33508" x="6375400" y="2965450"/>
          <p14:tracePt t="33523" x="6367463" y="2990850"/>
          <p14:tracePt t="33523" x="6367463" y="3000375"/>
          <p14:tracePt t="33542" x="6367463" y="3017838"/>
          <p14:tracePt t="33557" x="6348413" y="3062288"/>
          <p14:tracePt t="33574" x="6330950" y="3089275"/>
          <p14:tracePt t="33592" x="6330950" y="3116263"/>
          <p14:tracePt t="33607" x="6323013" y="3133725"/>
          <p14:tracePt t="33624" x="6303963" y="3160713"/>
          <p14:tracePt t="33641" x="6296025" y="3187700"/>
          <p14:tracePt t="33658" x="6286500" y="3197225"/>
          <p14:tracePt t="33674" x="6269038" y="3224213"/>
          <p14:tracePt t="33691" x="6259513" y="3232150"/>
          <p14:tracePt t="33707" x="6251575" y="3241675"/>
          <p14:tracePt t="33724" x="6232525" y="3259138"/>
          <p14:tracePt t="33741" x="6215063" y="3276600"/>
          <p14:tracePt t="33764" x="6170613" y="3286125"/>
          <p14:tracePt t="33774" x="6153150" y="3295650"/>
          <p14:tracePt t="33791" x="6134100" y="3303588"/>
          <p14:tracePt t="33807" x="6089650" y="3303588"/>
          <p14:tracePt t="33850" x="6072188" y="3303588"/>
          <p14:tracePt t="33884" x="6054725" y="3303588"/>
          <p14:tracePt t="33884" x="6027738" y="3303588"/>
          <p14:tracePt t="33894" x="6018213" y="3295650"/>
          <p14:tracePt t="33895" x="5983288" y="3276600"/>
          <p14:tracePt t="33907" x="5919788" y="3241675"/>
          <p14:tracePt t="33907" x="5884863" y="3214688"/>
          <p14:tracePt t="33926" x="5830888" y="3160713"/>
          <p14:tracePt t="33942" x="5786438" y="3125788"/>
          <p14:tracePt t="33958" x="5768975" y="3089275"/>
          <p14:tracePt t="33974" x="5759450" y="3081338"/>
          <p14:tracePt t="33991" x="5751513" y="3054350"/>
          <p14:tracePt t="34030" x="5751513" y="3044825"/>
          <p14:tracePt t="34052" x="5751513" y="3027363"/>
          <p14:tracePt t="34060" x="5751513" y="3017838"/>
          <p14:tracePt t="34069" x="5751513" y="3009900"/>
          <p14:tracePt t="34073" x="5751513" y="2982913"/>
          <p14:tracePt t="34089" x="5751513" y="2973388"/>
          <p14:tracePt t="34107" x="5751513" y="2955925"/>
          <p14:tracePt t="34123" x="5751513" y="2919413"/>
          <p14:tracePt t="34123" x="5759450" y="2901950"/>
          <p14:tracePt t="34142" x="5768975" y="2901950"/>
          <p14:tracePt t="34156" x="5857875" y="2759075"/>
          <p14:tracePt t="34223" x="5929313" y="2660650"/>
          <p14:tracePt t="34311" x="6010275" y="2608263"/>
          <p14:tracePt t="34444" x="6027738" y="2608263"/>
          <p14:tracePt t="34461" x="6037263" y="2608263"/>
          <p14:tracePt t="34462" x="6045200" y="2608263"/>
          <p14:tracePt t="34490" x="6054725" y="2608263"/>
          <p14:tracePt t="34491" x="6081713" y="2608263"/>
          <p14:tracePt t="34506" x="6108700" y="2608263"/>
          <p14:tracePt t="34523" x="6143625" y="2608263"/>
          <p14:tracePt t="34539" x="6161088" y="2616200"/>
          <p14:tracePt t="34539" x="6170613" y="2616200"/>
          <p14:tracePt t="34556" x="6180138" y="2625725"/>
          <p14:tracePt t="34572" x="6188075" y="2625725"/>
          <p14:tracePt t="34590" x="6197600" y="2633663"/>
          <p14:tracePt t="34628" x="6215063" y="2633663"/>
          <p14:tracePt t="34639" x="6224588" y="2652713"/>
          <p14:tracePt t="34640" x="6232525" y="2660650"/>
          <p14:tracePt t="34657" x="6242050" y="2670175"/>
          <p14:tracePt t="34673" x="6242050" y="2679700"/>
          <p14:tracePt t="34690" x="6251575" y="2705100"/>
          <p14:tracePt t="34706" x="6251575" y="2732088"/>
          <p14:tracePt t="34723" x="6251575" y="2741613"/>
          <p14:tracePt t="34739" x="6269038" y="2768600"/>
          <p14:tracePt t="34739" x="6269038" y="2776538"/>
          <p14:tracePt t="34757" x="6269038" y="2795588"/>
          <p14:tracePt t="34789" x="6269038" y="2813050"/>
          <p14:tracePt t="34790" x="6269038" y="2822575"/>
          <p14:tracePt t="34806" x="6269038" y="2840038"/>
          <p14:tracePt t="34869" x="6269038" y="2857500"/>
          <p14:tracePt t="34885" x="6259513" y="2867025"/>
          <p14:tracePt t="34900" x="6259513" y="2874963"/>
          <p14:tracePt t="34909" x="6251575" y="2894013"/>
          <p14:tracePt t="34925" x="6251575" y="2901950"/>
          <p14:tracePt t="34926" x="6242050" y="2919413"/>
          <p14:tracePt t="34940" x="6224588" y="2955925"/>
          <p14:tracePt t="34956" x="6205538" y="2982913"/>
          <p14:tracePt t="34973" x="6197600" y="3009900"/>
          <p14:tracePt t="34989" x="6188075" y="3017838"/>
          <p14:tracePt t="35006" x="6170613" y="3036888"/>
          <p14:tracePt t="35022" x="6170613" y="3044825"/>
          <p14:tracePt t="35101" x="6161088" y="3054350"/>
          <p14:tracePt t="35124" x="6153150" y="3062288"/>
          <p14:tracePt t="35140" x="6143625" y="3062288"/>
          <p14:tracePt t="35148" x="6134100" y="3071813"/>
          <p14:tracePt t="35156" x="6126163" y="3081338"/>
          <p14:tracePt t="35162" x="6081713" y="3098800"/>
          <p14:tracePt t="35173" x="6062663" y="3098800"/>
          <p14:tracePt t="35190" x="6027738" y="3098800"/>
          <p14:tracePt t="35207" x="6010275" y="3108325"/>
          <p14:tracePt t="35223" x="6000750" y="3108325"/>
          <p14:tracePt t="35240" x="5965825" y="3108325"/>
          <p14:tracePt t="35256" x="5911850" y="3108325"/>
          <p14:tracePt t="35279" x="5902325" y="3108325"/>
          <p14:tracePt t="35289" x="5875338" y="3108325"/>
          <p14:tracePt t="35306" x="5867400" y="3108325"/>
          <p14:tracePt t="35396" x="5857875" y="3108325"/>
          <p14:tracePt t="35421" x="5848350" y="3098800"/>
          <p14:tracePt t="35421" x="5803900" y="3027363"/>
          <p14:tracePt t="35490" x="5795963" y="3017838"/>
          <p14:tracePt t="35490" x="5776913" y="2973388"/>
          <p14:tracePt t="35506" x="5768975" y="2938463"/>
          <p14:tracePt t="35523" x="5751513" y="2911475"/>
          <p14:tracePt t="35539" x="5741988" y="2884488"/>
          <p14:tracePt t="35539" x="5741988" y="2867025"/>
          <p14:tracePt t="35557" x="5724525" y="2813050"/>
          <p14:tracePt t="35573" x="5705475" y="2786063"/>
          <p14:tracePt t="35590" x="5688013" y="2741613"/>
          <p14:tracePt t="35606" x="5680075" y="2724150"/>
          <p14:tracePt t="35623" x="5670550" y="2697163"/>
          <p14:tracePt t="35640" x="5653088" y="2660650"/>
          <p14:tracePt t="35656" x="5643563" y="2616200"/>
          <p14:tracePt t="35672" x="5616575" y="2562225"/>
          <p14:tracePt t="35690" x="5562600" y="2455863"/>
          <p14:tracePt t="35706" x="5527675" y="2366963"/>
          <p14:tracePt t="35723" x="5510213" y="2303463"/>
          <p14:tracePt t="35723" x="5500688" y="2268538"/>
          <p14:tracePt t="35741" x="5483225" y="2241550"/>
          <p14:tracePt t="35756" x="5465763" y="2187575"/>
          <p14:tracePt t="35774" x="5456238" y="2170113"/>
          <p14:tracePt t="35789" x="5456238" y="2143125"/>
          <p14:tracePt t="35807" x="5473700" y="1946275"/>
          <p14:tracePt t="35864" x="5500688" y="1901825"/>
          <p14:tracePt t="35873" x="5545138" y="1803400"/>
          <p14:tracePt t="35889" x="5626100" y="1670050"/>
          <p14:tracePt t="35906" x="5697538" y="1536700"/>
          <p14:tracePt t="35922" x="5759450" y="1438275"/>
          <p14:tracePt t="35922" x="5776913" y="1419225"/>
          <p14:tracePt t="35940" x="5803900" y="1357313"/>
          <p14:tracePt t="35955" x="5848350" y="1312863"/>
          <p14:tracePt t="35973" x="5867400" y="1303338"/>
          <p14:tracePt t="35989" x="5894388" y="1295400"/>
          <p14:tracePt t="36006" x="5902325" y="1295400"/>
          <p14:tracePt t="36023" x="5911850" y="1295400"/>
          <p14:tracePt t="36040" x="5929313" y="1295400"/>
          <p14:tracePt t="36084" x="5938838" y="1295400"/>
          <p14:tracePt t="36100" x="5946775" y="1295400"/>
          <p14:tracePt t="36112" x="5965825" y="1295400"/>
          <p14:tracePt t="36116" x="5973763" y="1295400"/>
          <p14:tracePt t="36116" x="5983288" y="1295400"/>
          <p14:tracePt t="36148" x="5991225" y="1295400"/>
          <p14:tracePt t="36164" x="6010275" y="1295400"/>
          <p14:tracePt t="36172" x="6018213" y="1295400"/>
          <p14:tracePt t="36180" x="6045200" y="1312863"/>
          <p14:tracePt t="36190" x="6081713" y="1339850"/>
          <p14:tracePt t="36206" x="6126163" y="1366838"/>
          <p14:tracePt t="36223" x="6161088" y="1384300"/>
          <p14:tracePt t="36239" x="6161088" y="1401763"/>
          <p14:tracePt t="36256" x="6170613" y="1401763"/>
          <p14:tracePt t="36272" x="6188075" y="1419225"/>
          <p14:tracePt t="36308" x="6188075" y="1428750"/>
          <p14:tracePt t="36322" x="6197600" y="1428750"/>
          <p14:tracePt t="36323" x="6205538" y="1438275"/>
          <p14:tracePt t="36340" x="6215063" y="1455738"/>
          <p14:tracePt t="36340" x="6224588" y="1473200"/>
          <p14:tracePt t="36357" x="6224588" y="1482725"/>
          <p14:tracePt t="36372" x="6232525" y="1517650"/>
          <p14:tracePt t="36390" x="6251575" y="1554163"/>
          <p14:tracePt t="36406" x="6259513" y="1608138"/>
          <p14:tracePt t="36423" x="6259513" y="1652588"/>
          <p14:tracePt t="36439" x="6259513" y="1687513"/>
          <p14:tracePt t="36457" x="6259513" y="1724025"/>
          <p14:tracePt t="36472" x="6259513" y="1768475"/>
          <p14:tracePt t="36489" x="6259513" y="1785938"/>
          <p14:tracePt t="36506" x="6259513" y="1812925"/>
          <p14:tracePt t="36523" x="6259513" y="1847850"/>
          <p14:tracePt t="36539" x="6259513" y="1866900"/>
          <p14:tracePt t="36539" x="6259513" y="1884363"/>
          <p14:tracePt t="36557" x="6180138" y="2062163"/>
          <p14:tracePt t="36643" x="6027738" y="2251075"/>
          <p14:tracePt t="36678" x="6000750" y="2276475"/>
          <p14:tracePt t="36689" x="5956300" y="2322513"/>
          <p14:tracePt t="36706" x="5929313" y="2347913"/>
          <p14:tracePt t="36722" x="5884863" y="2374900"/>
          <p14:tracePt t="36747" x="5857875" y="2393950"/>
          <p14:tracePt t="36756" x="5822950" y="2419350"/>
          <p14:tracePt t="36756" x="5786438" y="2438400"/>
          <p14:tracePt t="36773" x="5697538" y="2473325"/>
          <p14:tracePt t="36790" x="5581650" y="2517775"/>
          <p14:tracePt t="36807" x="5330825" y="2643188"/>
          <p14:tracePt t="36850" x="5276850" y="2670175"/>
          <p14:tracePt t="36856" x="5224463" y="2705100"/>
          <p14:tracePt t="36873" x="5187950" y="2732088"/>
          <p14:tracePt t="36889" x="5153025" y="2751138"/>
          <p14:tracePt t="36907" x="5126038" y="2776538"/>
          <p14:tracePt t="36922" x="5089525" y="2813050"/>
          <p14:tracePt t="36946" x="5081588" y="2830513"/>
          <p14:tracePt t="36955" x="5054600" y="2874963"/>
          <p14:tracePt t="36973" x="5054600" y="2894013"/>
          <p14:tracePt t="36989" x="5054600" y="2911475"/>
          <p14:tracePt t="37006" x="5054600" y="2938463"/>
          <p14:tracePt t="37023" x="5054600" y="2946400"/>
          <p14:tracePt t="37060" x="5054600" y="2955925"/>
          <p14:tracePt t="37084" x="5054600" y="2982913"/>
          <p14:tracePt t="37101" x="5062538" y="2982913"/>
          <p14:tracePt t="37116" x="5072063" y="2990850"/>
          <p14:tracePt t="37140" x="5081588" y="2990850"/>
          <p14:tracePt t="37148" x="5089525" y="2990850"/>
          <p14:tracePt t="37157" x="5089525" y="3000375"/>
          <p14:tracePt t="37181" x="5108575" y="3000375"/>
          <p14:tracePt t="37197" x="5116513" y="3009900"/>
          <p14:tracePt t="37206" x="5126038" y="3009900"/>
          <p14:tracePt t="37216" x="5126038" y="3017838"/>
          <p14:tracePt t="37222" x="5133975" y="3017838"/>
          <p14:tracePt t="37285" x="5143500" y="3017838"/>
          <p14:tracePt t="37332" x="5153025" y="3017838"/>
          <p14:tracePt t="37372" x="5160963" y="3009900"/>
          <p14:tracePt t="37389" x="5170488" y="3009900"/>
          <p14:tracePt t="37413" x="5170488" y="3000375"/>
          <p14:tracePt t="37445" x="5170488" y="2990850"/>
          <p14:tracePt t="37452" x="5170488" y="2982913"/>
          <p14:tracePt t="37468" x="5187950" y="2955925"/>
          <p14:tracePt t="37472" x="5187950" y="2938463"/>
          <p14:tracePt t="37478" x="5187950" y="2928938"/>
          <p14:tracePt t="37489" x="5187950" y="2874963"/>
          <p14:tracePt t="37507" x="5187950" y="2803525"/>
          <p14:tracePt t="37522" x="5187950" y="2705100"/>
          <p14:tracePt t="37522" x="5187950" y="2633663"/>
          <p14:tracePt t="37541" x="5180013" y="2581275"/>
          <p14:tracePt t="37555" x="5160963" y="2411413"/>
          <p14:tracePt t="37573" x="5143500" y="2295525"/>
          <p14:tracePt t="37589" x="5670550" y="1473200"/>
          <p14:tracePt t="37943" x="5751513" y="1473200"/>
          <p14:tracePt t="38037" x="5759450" y="1482725"/>
          <p14:tracePt t="38046" x="5768975" y="1482725"/>
          <p14:tracePt t="38056" x="5803900" y="1500188"/>
          <p14:tracePt t="38072" x="5822950" y="1517650"/>
          <p14:tracePt t="38090" x="5857875" y="1544638"/>
          <p14:tracePt t="38106" x="5902325" y="1581150"/>
          <p14:tracePt t="38123" x="5938838" y="1608138"/>
          <p14:tracePt t="38140" x="5946775" y="1625600"/>
          <p14:tracePt t="38140" x="5965825" y="1643063"/>
          <p14:tracePt t="38173" x="5973763" y="1652588"/>
          <p14:tracePt t="38173" x="5991225" y="1679575"/>
          <p14:tracePt t="38189" x="6000750" y="1704975"/>
          <p14:tracePt t="38206" x="6018213" y="1741488"/>
          <p14:tracePt t="38223" x="6027738" y="1776413"/>
          <p14:tracePt t="38239" x="6037263" y="1812925"/>
          <p14:tracePt t="38255" x="6054725" y="1847850"/>
          <p14:tracePt t="38272" x="6062663" y="1901825"/>
          <p14:tracePt t="38305" x="6054725" y="2017713"/>
          <p14:tracePt t="38305" x="6045200" y="2027238"/>
          <p14:tracePt t="38373" x="5768975" y="2322513"/>
          <p14:tracePt t="38373" x="5724525" y="2339975"/>
          <p14:tracePt t="38548" x="5705475" y="2347913"/>
          <p14:tracePt t="38556" x="5688013" y="2357438"/>
          <p14:tracePt t="38562" x="5608638" y="2384425"/>
          <p14:tracePt t="38572" x="5527675" y="2401888"/>
          <p14:tracePt t="38589" x="5438775" y="2438400"/>
          <p14:tracePt t="38605" x="5348288" y="2455863"/>
          <p14:tracePt t="38623" x="5241925" y="2473325"/>
          <p14:tracePt t="38640" x="5153025" y="2473325"/>
          <p14:tracePt t="38655" x="4732338" y="2473325"/>
          <p14:tracePt t="38711" x="4697413" y="2473325"/>
          <p14:tracePt t="38712" x="4652963" y="2473325"/>
          <p14:tracePt t="38722" x="4581525" y="2473325"/>
          <p14:tracePt t="38739" x="4554538" y="2473325"/>
          <p14:tracePt t="38739" x="4545013" y="2473325"/>
          <p14:tracePt t="38756" x="4537075" y="2465388"/>
          <p14:tracePt t="38796" x="4518025" y="2465388"/>
          <p14:tracePt t="38956" x="4527550" y="2455863"/>
          <p14:tracePt t="38964" x="4697413" y="2339975"/>
          <p14:tracePt t="39123" x="4705350" y="2339975"/>
          <p14:tracePt t="39164" x="4714875" y="2330450"/>
          <p14:tracePt t="39197" x="4724400" y="2330450"/>
          <p14:tracePt t="39213" x="4732338" y="2330450"/>
          <p14:tracePt t="39221" x="4741863" y="2322513"/>
          <p14:tracePt t="39230" x="4751388" y="2312988"/>
          <p14:tracePt t="39239" x="4759325" y="2303463"/>
          <p14:tracePt t="39256" x="4803775" y="2259013"/>
          <p14:tracePt t="39273" x="4857750" y="2170113"/>
          <p14:tracePt t="39289" x="4911725" y="2081213"/>
          <p14:tracePt t="39305" x="4938713" y="2009775"/>
          <p14:tracePt t="39322" x="4991100" y="1893888"/>
          <p14:tracePt t="39322" x="5010150" y="1847850"/>
          <p14:tracePt t="39341" x="5045075" y="1822450"/>
          <p14:tracePt t="39356" x="5072063" y="1758950"/>
          <p14:tracePt t="39356" x="5089525" y="1731963"/>
          <p14:tracePt t="39373" x="5116513" y="1687513"/>
          <p14:tracePt t="39389" x="5143500" y="1660525"/>
          <p14:tracePt t="39406" x="5180013" y="1616075"/>
          <p14:tracePt t="39422" x="5214938" y="1589088"/>
          <p14:tracePt t="39439" x="5276850" y="1536700"/>
          <p14:tracePt t="39455" x="5322888" y="1509713"/>
          <p14:tracePt t="39472" x="5340350" y="1500188"/>
          <p14:tracePt t="39489" x="5375275" y="1482725"/>
          <p14:tracePt t="39506" x="5554663" y="1438275"/>
          <p14:tracePt t="39536" x="5608638" y="1438275"/>
          <p14:tracePt t="39555" x="5616575" y="1438275"/>
          <p14:tracePt t="39557" x="5626100" y="1438275"/>
          <p14:tracePt t="39572" x="5653088" y="1438275"/>
          <p14:tracePt t="39590" x="5670550" y="1438275"/>
          <p14:tracePt t="39605" x="5688013" y="1438275"/>
          <p14:tracePt t="39622" x="5697538" y="1438275"/>
          <p14:tracePt t="39639" x="5705475" y="1438275"/>
          <p14:tracePt t="39655" x="5715000" y="1438275"/>
          <p14:tracePt t="39672" x="5741988" y="1446213"/>
          <p14:tracePt t="39689" x="5776913" y="1465263"/>
          <p14:tracePt t="39705" x="5813425" y="1500188"/>
          <p14:tracePt t="39722" x="5830888" y="1509713"/>
          <p14:tracePt t="39738" x="5848350" y="1527175"/>
          <p14:tracePt t="39755" x="5867400" y="1562100"/>
          <p14:tracePt t="39772" x="5875338" y="1581150"/>
          <p14:tracePt t="39789" x="5884863" y="1589088"/>
          <p14:tracePt t="39805" x="5884863" y="1652588"/>
          <p14:tracePt t="39845" x="5884863" y="1660525"/>
          <p14:tracePt t="39855" x="5884863" y="1919288"/>
          <p14:tracePt t="39911" x="5840413" y="2133600"/>
          <p14:tracePt t="39961" x="5822950" y="2160588"/>
          <p14:tracePt t="39962" x="5822950" y="2179638"/>
          <p14:tracePt t="39972" x="5803900" y="2205038"/>
          <p14:tracePt t="39989" x="5803900" y="2214563"/>
          <p14:tracePt t="40006" x="5795963" y="2232025"/>
          <p14:tracePt t="40022" x="5786438" y="2251075"/>
          <p14:tracePt t="40039" x="5776913" y="2251075"/>
          <p14:tracePt t="40055" x="5724525" y="2295525"/>
          <p14:tracePt t="40100" x="5705475" y="2312988"/>
          <p14:tracePt t="40116" x="5680075" y="2312988"/>
          <p14:tracePt t="40129" x="5670550" y="2322513"/>
          <p14:tracePt t="40132" x="4768850" y="2544763"/>
          <p14:tracePt t="40264" x="4724400" y="2554288"/>
          <p14:tracePt t="40264" x="4714875" y="2554288"/>
          <p14:tracePt t="40332" x="4705350" y="2554288"/>
          <p14:tracePt t="40343" x="4697413" y="2554288"/>
          <p14:tracePt t="42396" x="4687888" y="2562225"/>
          <p14:tracePt t="42402" x="4687888" y="2571750"/>
          <p14:tracePt t="42428" x="4687888" y="2581275"/>
          <p14:tracePt t="42437" x="4697413" y="2598738"/>
          <p14:tracePt t="42461" x="4714875" y="2608263"/>
          <p14:tracePt t="42472" x="4714875" y="2616200"/>
          <p14:tracePt t="42472" x="4732338" y="2616200"/>
          <p14:tracePt t="42477" x="4741863" y="2625725"/>
          <p14:tracePt t="42488" x="4786313" y="2633663"/>
          <p14:tracePt t="42505" x="5045075" y="2776538"/>
          <p14:tracePt t="42688" x="5054600" y="2786063"/>
          <p14:tracePt t="42689" x="5072063" y="2795588"/>
          <p14:tracePt t="42705" x="5089525" y="2813050"/>
          <p14:tracePt t="42721" x="5116513" y="2830513"/>
          <p14:tracePt t="42739" x="5133975" y="2840038"/>
          <p14:tracePt t="42755" x="5160963" y="2867025"/>
          <p14:tracePt t="42788" x="5170488" y="2867025"/>
          <p14:tracePt t="42789" x="5187950" y="2884488"/>
          <p14:tracePt t="42805" x="5214938" y="2894013"/>
          <p14:tracePt t="42822" x="5224463" y="2894013"/>
          <p14:tracePt t="42861" x="5232400" y="2894013"/>
          <p14:tracePt t="42862" x="5251450" y="2901950"/>
          <p14:tracePt t="42972" x="5259388" y="2901950"/>
          <p14:tracePt t="42986" x="5268913" y="2901950"/>
          <p14:tracePt t="42996" x="5286375" y="2911475"/>
          <p14:tracePt t="43005" x="5286375" y="2919413"/>
          <p14:tracePt t="43006" x="5303838" y="2928938"/>
          <p14:tracePt t="43045" x="5322888" y="2938463"/>
          <p14:tracePt t="43068" x="5330825" y="2946400"/>
          <p14:tracePt t="43078" x="5340350" y="2946400"/>
          <p14:tracePt t="43084" x="5340350" y="2955925"/>
          <p14:tracePt t="43089" x="5367338" y="2965450"/>
          <p14:tracePt t="43105" x="5375275" y="2982913"/>
          <p14:tracePt t="43122" x="5375275" y="2990850"/>
          <p14:tracePt t="43140" x="5384800" y="2990850"/>
          <p14:tracePt t="43140" x="5402263" y="3000375"/>
          <p14:tracePt t="43173" x="5411788" y="3017838"/>
          <p14:tracePt t="43174" x="5429250" y="3036888"/>
          <p14:tracePt t="43190" x="5438775" y="3044825"/>
          <p14:tracePt t="43205" x="5465763" y="3054350"/>
          <p14:tracePt t="43260" x="5473700" y="3054350"/>
          <p14:tracePt t="43436" x="5491163" y="3054350"/>
          <p14:tracePt t="43460" x="5500688" y="3054350"/>
          <p14:tracePt t="43773" x="5483225" y="3054350"/>
          <p14:tracePt t="43778" x="5438775" y="3071813"/>
          <p14:tracePt t="43981" x="5438775" y="3081338"/>
          <p14:tracePt t="44021" x="5438775" y="3098800"/>
          <p14:tracePt t="44029" x="5438775" y="3108325"/>
          <p14:tracePt t="44044" x="5438775" y="3125788"/>
          <p14:tracePt t="44047" x="5438775" y="3133725"/>
          <p14:tracePt t="44055" x="5456238" y="3152775"/>
          <p14:tracePt t="44072" x="5483225" y="3170238"/>
          <p14:tracePt t="44089" x="5500688" y="3179763"/>
          <p14:tracePt t="44105" x="5518150" y="3214688"/>
          <p14:tracePt t="44122" x="5554663" y="3224213"/>
          <p14:tracePt t="44145" x="5562600" y="3224213"/>
          <p14:tracePt t="44155" x="5599113" y="3224213"/>
          <p14:tracePt t="44172" x="5643563" y="3241675"/>
          <p14:tracePt t="44189" x="5680075" y="3241675"/>
          <p14:tracePt t="44205" x="5715000" y="3241675"/>
          <p14:tracePt t="44222" x="5724525" y="3241675"/>
          <p14:tracePt t="44292" x="5732463" y="3241675"/>
          <p14:tracePt t="44300" x="5741988" y="3241675"/>
          <p14:tracePt t="44305" x="5741988" y="3232150"/>
          <p14:tracePt t="44321" x="5751513" y="3224213"/>
          <p14:tracePt t="44322" x="5768975" y="3197225"/>
          <p14:tracePt t="44339" x="5795963" y="3116263"/>
          <p14:tracePt t="44355" x="5795963" y="3054350"/>
          <p14:tracePt t="44355" x="5795963" y="3017838"/>
          <p14:tracePt t="44373" x="5795963" y="2946400"/>
          <p14:tracePt t="44389" x="5795963" y="2894013"/>
          <p14:tracePt t="44406" x="5795963" y="2847975"/>
          <p14:tracePt t="44422" x="5786438" y="2813050"/>
          <p14:tracePt t="44439" x="5776913" y="2795588"/>
          <p14:tracePt t="44455" x="5751513" y="2776538"/>
          <p14:tracePt t="44473" x="5732463" y="2759075"/>
          <p14:tracePt t="44488" x="5697538" y="2732088"/>
          <p14:tracePt t="44505" x="5670550" y="2714625"/>
          <p14:tracePt t="44522" x="5653088" y="2705100"/>
          <p14:tracePt t="44539" x="5626100" y="2705100"/>
          <p14:tracePt t="44555" x="5608638" y="2705100"/>
          <p14:tracePt t="44555" x="5581650" y="2697163"/>
          <p14:tracePt t="44588" x="5572125" y="2697163"/>
          <p14:tracePt t="44589" x="5527675" y="2697163"/>
          <p14:tracePt t="44629" x="5510213" y="2697163"/>
          <p14:tracePt t="44630" x="5500688" y="2705100"/>
          <p14:tracePt t="44639" x="5446713" y="2741613"/>
          <p14:tracePt t="44656" x="5295900" y="2847975"/>
          <p14:tracePt t="44678" x="5251450" y="2874963"/>
          <p14:tracePt t="44688" x="5143500" y="2946400"/>
          <p14:tracePt t="44705" x="5081588" y="3017838"/>
          <p14:tracePt t="44723" x="5027613" y="3036888"/>
          <p14:tracePt t="44738" x="5010150" y="3062288"/>
          <p14:tracePt t="44756" x="4983163" y="3089275"/>
          <p14:tracePt t="44772" x="4973638" y="3116263"/>
          <p14:tracePt t="44790" x="4973638" y="3133725"/>
          <p14:tracePt t="44814" x="4973638" y="3143250"/>
          <p14:tracePt t="44822" x="4973638" y="3152775"/>
          <p14:tracePt t="44838" x="4983163" y="3170238"/>
          <p14:tracePt t="44856" x="5010150" y="3214688"/>
          <p14:tracePt t="44872" x="5037138" y="3241675"/>
          <p14:tracePt t="44890" x="5170488" y="3340100"/>
          <p14:tracePt t="44922" x="5527675" y="3384550"/>
          <p14:tracePt t="45122" x="5697538" y="3367088"/>
          <p14:tracePt t="45223" x="5705475" y="3348038"/>
          <p14:tracePt t="45239" x="5724525" y="3348038"/>
          <p14:tracePt t="45256" x="5741988" y="3322638"/>
          <p14:tracePt t="45272" x="5768975" y="3313113"/>
          <p14:tracePt t="45296" x="5776913" y="3303588"/>
          <p14:tracePt t="45340" x="5786438" y="3295650"/>
          <p14:tracePt t="45363" x="5795963" y="3286125"/>
          <p14:tracePt t="46125" x="5813425" y="3286125"/>
          <p14:tracePt t="47404" x="5822950" y="3286125"/>
          <p14:tracePt t="47415" x="5929313" y="3286125"/>
          <p14:tracePt t="47677" x="5946775" y="3295650"/>
          <p14:tracePt t="47749" x="5956300" y="3295650"/>
          <p14:tracePt t="47789" x="5973763" y="3295650"/>
          <p14:tracePt t="47821" x="5983288" y="3295650"/>
          <p14:tracePt t="47893" x="5991225" y="3295650"/>
          <p14:tracePt t="47941" x="6010275" y="3295650"/>
          <p14:tracePt t="47981" x="6018213" y="3295650"/>
          <p14:tracePt t="48029" x="6027738" y="3295650"/>
          <p14:tracePt t="48061" x="6037263" y="3295650"/>
          <p14:tracePt t="48101" x="6054725" y="3295650"/>
          <p14:tracePt t="48116" x="6062663" y="3295650"/>
          <p14:tracePt t="48132" x="6072188" y="3295650"/>
          <p14:tracePt t="48148" x="6081713" y="3295650"/>
          <p14:tracePt t="48172" x="6099175" y="3295650"/>
          <p14:tracePt t="48204" x="6108700" y="3295650"/>
          <p14:tracePt t="48217" x="6116638" y="3303588"/>
          <p14:tracePt t="48254" x="6126163" y="3303588"/>
          <p14:tracePt t="48268" x="6143625" y="3303588"/>
          <p14:tracePt t="48388" x="6153150" y="3303588"/>
          <p14:tracePt t="48396" x="6161088" y="3313113"/>
          <p14:tracePt t="48564" x="6170613" y="3330575"/>
          <p14:tracePt t="48740" x="6188075" y="3330575"/>
          <p14:tracePt t="48773" x="6197600" y="3330575"/>
          <p14:tracePt t="48820" x="6205538" y="3330575"/>
          <p14:tracePt t="49204" x="6180138" y="3330575"/>
          <p14:tracePt t="49211" x="6134100" y="3357563"/>
          <p14:tracePt t="49221" x="6072188" y="3375025"/>
          <p14:tracePt t="49237" x="6037263" y="3394075"/>
          <p14:tracePt t="49255" x="6018213" y="3402013"/>
          <p14:tracePt t="49271" x="6010275" y="3411538"/>
          <p14:tracePt t="49288" x="6000750" y="3419475"/>
          <p14:tracePt t="49306" x="5983288" y="3429000"/>
          <p14:tracePt t="49323" x="5956300" y="3429000"/>
          <p14:tracePt t="49323" x="5946775" y="3429000"/>
          <p14:tracePt t="49342" x="5911850" y="3429000"/>
          <p14:tracePt t="49357" x="5848350" y="3429000"/>
          <p14:tracePt t="49357" x="5840413" y="3429000"/>
          <p14:tracePt t="49397" x="5813425" y="3429000"/>
          <p14:tracePt t="49406" x="5786438" y="3438525"/>
          <p14:tracePt t="49421" x="5724525" y="3438525"/>
          <p14:tracePt t="49439" x="5661025" y="3455988"/>
          <p14:tracePt t="49455" x="5562600" y="3490913"/>
          <p14:tracePt t="49472" x="5518150" y="3490913"/>
          <p14:tracePt t="49488" x="5500688" y="3500438"/>
          <p14:tracePt t="49505" x="5483225" y="3500438"/>
          <p14:tracePt t="49548" x="5473700" y="3500438"/>
          <p14:tracePt t="49563" x="5465763" y="3517900"/>
          <p14:tracePt t="49572" x="5456238" y="3517900"/>
          <p14:tracePt t="49573" x="5456238" y="3527425"/>
          <p14:tracePt t="49588" x="5438775" y="3544888"/>
          <p14:tracePt t="49606" x="5429250" y="3554413"/>
          <p14:tracePt t="49621" x="5419725" y="3571875"/>
          <p14:tracePt t="49640" x="5402263" y="3589338"/>
          <p14:tracePt t="49655" x="5394325" y="3598863"/>
          <p14:tracePt t="49672" x="5375275" y="3616325"/>
          <p14:tracePt t="49708" x="5375275" y="3625850"/>
          <p14:tracePt t="49732" x="5367338" y="3633788"/>
          <p14:tracePt t="49764" x="5367338" y="3643313"/>
          <p14:tracePt t="49777" x="5313363" y="3741738"/>
          <p14:tracePt t="55380" x="5303838" y="3803650"/>
          <p14:tracePt t="55398" x="5205413" y="3938588"/>
          <p14:tracePt t="55405" x="5153025" y="3990975"/>
          <p14:tracePt t="55405" x="5089525" y="4054475"/>
          <p14:tracePt t="55421" x="5062538" y="4089400"/>
          <p14:tracePt t="55439" x="5062538" y="4098925"/>
          <p14:tracePt t="55572" x="5054600" y="4108450"/>
          <p14:tracePt t="55580" x="5054600" y="4116388"/>
          <p14:tracePt t="55588" x="5037138" y="4179888"/>
          <p14:tracePt t="55588" x="5027613" y="4179888"/>
          <p14:tracePt t="55613" x="5018088" y="4197350"/>
          <p14:tracePt t="55621" x="5000625" y="4251325"/>
          <p14:tracePt t="55639" x="5000625" y="4286250"/>
          <p14:tracePt t="55654" x="5000625" y="4322763"/>
          <p14:tracePt t="55671" x="5000625" y="4330700"/>
          <p14:tracePt t="55687" x="5000625" y="4384675"/>
          <p14:tracePt t="55705" x="5000625" y="4438650"/>
          <p14:tracePt t="55720" x="5000625" y="4465638"/>
          <p14:tracePt t="55738" x="5010150" y="4473575"/>
          <p14:tracePt t="55755" x="5018088" y="4500563"/>
          <p14:tracePt t="55771" x="5018088" y="4510088"/>
          <p14:tracePt t="55808" x="5027613" y="4537075"/>
          <p14:tracePt t="55821" x="5027613" y="4589463"/>
          <p14:tracePt t="55889" x="5045075" y="4714875"/>
          <p14:tracePt t="55955" x="5018088" y="5072063"/>
          <p14:tracePt t="56041" x="4973638" y="5205413"/>
          <p14:tracePt t="56064" x="4956175" y="5214938"/>
          <p14:tracePt t="56071" x="4946650" y="5232400"/>
          <p14:tracePt t="56088" x="4938713" y="5251450"/>
          <p14:tracePt t="56104" x="4919663" y="5259388"/>
          <p14:tracePt t="56149" x="4911725" y="5276850"/>
          <p14:tracePt t="56162" x="4902200" y="5286375"/>
          <p14:tracePt t="56165" x="4875213" y="5303838"/>
          <p14:tracePt t="56172" x="4813300" y="5340350"/>
          <p14:tracePt t="56187" x="4660900" y="5411788"/>
          <p14:tracePt t="56211" x="4581525" y="5438775"/>
          <p14:tracePt t="56221" x="4562475" y="5438775"/>
          <p14:tracePt t="56260" x="4554538" y="5438775"/>
          <p14:tracePt t="56823" x="4545013" y="5438775"/>
          <p14:tracePt t="57484" x="4545013" y="5429250"/>
          <p14:tracePt t="57604" x="4545013" y="5411788"/>
          <p14:tracePt t="57614" x="4830763" y="4803775"/>
          <p14:tracePt t="57771" x="4875213" y="4732338"/>
          <p14:tracePt t="57784" x="5081588" y="4438650"/>
          <p14:tracePt t="57826" x="5187950" y="4286250"/>
          <p14:tracePt t="57866" x="5214938" y="4251325"/>
          <p14:tracePt t="57872" x="5313363" y="4197350"/>
          <p14:tracePt t="57888" x="5394325" y="4143375"/>
          <p14:tracePt t="57905" x="5438775" y="4125913"/>
          <p14:tracePt t="57921" x="5456238" y="4116388"/>
          <p14:tracePt t="57937" x="5465763" y="4116388"/>
          <p14:tracePt t="57954" x="5562600" y="4116388"/>
          <p14:tracePt t="57971" x="5902325" y="4116388"/>
          <p14:tracePt t="57987" x="7232650" y="4232275"/>
          <p14:tracePt t="57987" x="7296150" y="4241800"/>
          <p14:tracePt t="58037" x="7340600" y="4259263"/>
          <p14:tracePt t="58061" x="7348538" y="4259263"/>
          <p14:tracePt t="58071" x="7394575" y="4286250"/>
          <p14:tracePt t="58087" x="7483475" y="4348163"/>
          <p14:tracePt t="58105" x="7537450" y="4402138"/>
          <p14:tracePt t="58121" x="7581900" y="4429125"/>
          <p14:tracePt t="58140" x="7626350" y="4465638"/>
          <p14:tracePt t="58154" x="7670800" y="4537075"/>
          <p14:tracePt t="58171" x="7697788" y="4572000"/>
          <p14:tracePt t="58188" x="7724775" y="4608513"/>
          <p14:tracePt t="58325" x="7724775" y="4616450"/>
          <p14:tracePt t="61982" x="0" y="0"/>
        </p14:tracePtLst>
        <p14:tracePtLst>
          <p14:tracePt t="70108" x="7537450" y="4456113"/>
          <p14:tracePt t="70110" x="5411788" y="3384550"/>
          <p14:tracePt t="70238" x="3179763" y="2643188"/>
          <p14:tracePt t="70319" x="2955925" y="2589213"/>
          <p14:tracePt t="70335" x="2660650" y="2554288"/>
          <p14:tracePt t="70353" x="1527175" y="2384425"/>
          <p14:tracePt t="70404" x="1347788" y="2366963"/>
          <p14:tracePt t="70405" x="1187450" y="2339975"/>
          <p14:tracePt t="70420" x="1000125" y="2322513"/>
          <p14:tracePt t="70437" x="990600" y="2322513"/>
          <p14:tracePt t="70476" x="982663" y="2322513"/>
          <p14:tracePt t="70492" x="973138" y="2322513"/>
          <p14:tracePt t="70495" x="928688" y="2322513"/>
          <p14:tracePt t="70502" x="803275" y="2322513"/>
          <p14:tracePt t="70520" x="679450" y="2347913"/>
          <p14:tracePt t="70536" x="625475" y="2374900"/>
          <p14:tracePt t="70553" x="509588" y="2465388"/>
          <p14:tracePt t="70588" x="490538" y="2500313"/>
          <p14:tracePt t="70589" x="490538" y="2544763"/>
          <p14:tracePt t="70603" x="490538" y="2633663"/>
          <p14:tracePt t="70620" x="490538" y="2724150"/>
          <p14:tracePt t="70639" x="517525" y="2759075"/>
          <p14:tracePt t="70653" x="544513" y="2768600"/>
          <p14:tracePt t="70670" x="588963" y="2768600"/>
          <p14:tracePt t="70687" x="919163" y="2830513"/>
          <p14:tracePt t="70727" x="1044575" y="2830513"/>
          <p14:tracePt t="70736" x="1268413" y="2867025"/>
          <p14:tracePt t="70753" x="1428750" y="2884488"/>
          <p14:tracePt t="70770" x="1509713" y="2901950"/>
          <p14:tracePt t="70786" x="1562100" y="2919413"/>
          <p14:tracePt t="70803" x="1660525" y="2938463"/>
          <p14:tracePt t="70803" x="1687513" y="2938463"/>
          <p14:tracePt t="70821" x="1785938" y="2946400"/>
          <p14:tracePt t="70836" x="1847850" y="2955925"/>
          <p14:tracePt t="70854" x="1893888" y="2965450"/>
          <p14:tracePt t="70870" x="1919288" y="2965450"/>
          <p14:tracePt t="70888" x="1955800" y="2965450"/>
          <p14:tracePt t="70903" x="2027238" y="2965450"/>
          <p14:tracePt t="70920" x="2098675" y="2965450"/>
          <p14:tracePt t="70936" x="2303463" y="2928938"/>
          <p14:tracePt t="70978" x="2330450" y="2911475"/>
          <p14:tracePt t="70986" x="2347913" y="2911475"/>
          <p14:tracePt t="71037" x="2357438" y="2911475"/>
          <p14:tracePt t="71221" x="2286000" y="2894013"/>
          <p14:tracePt t="71228" x="2241550" y="2894013"/>
          <p14:tracePt t="71231" x="2214563" y="2894013"/>
          <p14:tracePt t="71236" x="2160588" y="2894013"/>
          <p14:tracePt t="71253" x="2108200" y="2894013"/>
          <p14:tracePt t="71271" x="2036763" y="2894013"/>
          <p14:tracePt t="71286" x="1955800" y="2919413"/>
          <p14:tracePt t="71304" x="1911350" y="2919413"/>
          <p14:tracePt t="71320" x="1401763" y="3179763"/>
          <p14:tracePt t="71517" x="1393825" y="3187700"/>
          <p14:tracePt t="71660" x="1411288" y="3187700"/>
          <p14:tracePt t="71668" x="1438275" y="3187700"/>
          <p14:tracePt t="71676" x="1527175" y="3187700"/>
          <p14:tracePt t="71686" x="1652588" y="3224213"/>
          <p14:tracePt t="71703" x="1928813" y="3259138"/>
          <p14:tracePt t="71744" x="1955800" y="3259138"/>
          <p14:tracePt t="71753" x="2027238" y="3268663"/>
          <p14:tracePt t="71769" x="2152650" y="3286125"/>
          <p14:tracePt t="71787" x="2322513" y="3322638"/>
          <p14:tracePt t="71803" x="2562225" y="3402013"/>
          <p14:tracePt t="71821" x="2714625" y="3438525"/>
          <p14:tracePt t="71836" x="2901950" y="3500438"/>
          <p14:tracePt t="71853" x="3017838" y="3536950"/>
          <p14:tracePt t="71870" x="3108325" y="3544888"/>
          <p14:tracePt t="71887" x="3160713" y="3581400"/>
          <p14:tracePt t="71903" x="3197225" y="3581400"/>
          <p14:tracePt t="71920" x="3205163" y="3581400"/>
          <p14:tracePt t="71936" x="3214688" y="3581400"/>
          <p14:tracePt t="71958" x="3232150" y="3581400"/>
          <p14:tracePt t="71970" x="3241675" y="3581400"/>
          <p14:tracePt t="71986" x="3259138" y="3581400"/>
          <p14:tracePt t="71986" x="3276600" y="3571875"/>
          <p14:tracePt t="72020" x="3286125" y="3571875"/>
          <p14:tracePt t="72021" x="3303588" y="3562350"/>
          <p14:tracePt t="72037" x="3313113" y="3562350"/>
          <p14:tracePt t="72076" x="3330575" y="3554413"/>
          <p14:tracePt t="72092" x="3402013" y="3482975"/>
          <p14:tracePt t="72146" x="3411538" y="3473450"/>
          <p14:tracePt t="72153" x="3429000" y="3438525"/>
          <p14:tracePt t="72171" x="3455988" y="3394075"/>
          <p14:tracePt t="72186" x="3490913" y="3348038"/>
          <p14:tracePt t="72186" x="3490913" y="3340100"/>
          <p14:tracePt t="72205" x="3509963" y="3322638"/>
          <p14:tracePt t="72220" x="3509963" y="3303588"/>
          <p14:tracePt t="72237" x="3517900" y="3303588"/>
          <p14:tracePt t="72476" x="3517900" y="3295650"/>
          <p14:tracePt t="72480" x="3517900" y="3214688"/>
          <p14:tracePt t="72496" x="3517900" y="3179763"/>
          <p14:tracePt t="72503" x="3482975" y="3081338"/>
          <p14:tracePt t="72521" x="3089275" y="2894013"/>
          <p14:tracePt t="72521" x="3036888" y="2894013"/>
          <p14:tracePt t="72709" x="3027363" y="2894013"/>
          <p14:tracePt t="72720" x="2946400" y="2894013"/>
          <p14:tracePt t="73345" x="2955925" y="2874963"/>
          <p14:tracePt t="73365" x="2965450" y="2874963"/>
          <p14:tracePt t="73372" x="2990850" y="2867025"/>
          <p14:tracePt t="73388" x="3000375" y="2867025"/>
          <p14:tracePt t="73389" x="3017838" y="2867025"/>
          <p14:tracePt t="73419" x="3027363" y="2867025"/>
          <p14:tracePt t="76468" x="3054350" y="2867025"/>
          <p14:tracePt t="76476" x="3089275" y="2840038"/>
          <p14:tracePt t="76524" x="3098800" y="2840038"/>
          <p14:tracePt t="76525" x="3108325" y="2840038"/>
          <p14:tracePt t="76536" x="3133725" y="2830513"/>
          <p14:tracePt t="76580" x="3143250" y="2830513"/>
          <p14:tracePt t="76620" x="3152775" y="2830513"/>
          <p14:tracePt t="76628" x="3170238" y="2830513"/>
          <p14:tracePt t="76645" x="3179763" y="2830513"/>
          <p14:tracePt t="76652" x="3187700" y="2830513"/>
          <p14:tracePt t="76716" x="3205163" y="2830513"/>
          <p14:tracePt t="76745" x="3214688" y="2830513"/>
          <p14:tracePt t="76941" x="3214688" y="2857500"/>
          <p14:tracePt t="76948" x="3197225" y="2874963"/>
          <p14:tracePt t="76956" x="3179763" y="2901950"/>
          <p14:tracePt t="76964" x="3143250" y="2928938"/>
          <p14:tracePt t="76964" x="3125788" y="2955925"/>
          <p14:tracePt t="76973" x="3116263" y="2965450"/>
          <p14:tracePt t="76986" x="3062288" y="3017838"/>
          <p14:tracePt t="77002" x="3027363" y="3054350"/>
          <p14:tracePt t="77020" x="3017838" y="3071813"/>
          <p14:tracePt t="77149" x="3017838" y="3081338"/>
          <p14:tracePt t="77152" x="3017838" y="3125788"/>
          <p14:tracePt t="77178" x="3036888" y="3152775"/>
          <p14:tracePt t="77205" x="3036888" y="3179763"/>
          <p14:tracePt t="77221" x="3054350" y="3197225"/>
          <p14:tracePt t="77221" x="3062288" y="3214688"/>
          <p14:tracePt t="77237" x="3081338" y="3224213"/>
          <p14:tracePt t="77253" x="3089275" y="3241675"/>
          <p14:tracePt t="77270" x="3125788" y="3241675"/>
          <p14:tracePt t="77287" x="3143250" y="3259138"/>
          <p14:tracePt t="77303" x="3160713" y="3276600"/>
          <p14:tracePt t="77320" x="3205163" y="3295650"/>
          <p14:tracePt t="77337" x="3214688" y="3313113"/>
          <p14:tracePt t="77373" x="3224213" y="3313113"/>
          <p14:tracePt t="77396" x="3232150" y="3313113"/>
          <p14:tracePt t="77436" x="3251200" y="3313113"/>
          <p14:tracePt t="77461" x="3259138" y="3313113"/>
          <p14:tracePt t="77476" x="3268663" y="3313113"/>
          <p14:tracePt t="77480" x="3303588" y="3313113"/>
          <p14:tracePt t="77621" x="3313113" y="3313113"/>
          <p14:tracePt t="77644" x="3330575" y="3313113"/>
          <p14:tracePt t="77669" x="3340100" y="3313113"/>
          <p14:tracePt t="77693" x="3348038" y="3313113"/>
          <p14:tracePt t="77804" x="3357563" y="3313113"/>
          <p14:tracePt t="77909" x="3367088" y="3313113"/>
          <p14:tracePt t="77917" x="3375025" y="3303588"/>
          <p14:tracePt t="77957" x="3384550" y="3303588"/>
          <p14:tracePt t="77973" x="3394075" y="3303588"/>
          <p14:tracePt t="77997" x="3402013" y="3303588"/>
          <p14:tracePt t="78053" x="3419475" y="3303588"/>
          <p14:tracePt t="78069" x="3429000" y="3295650"/>
          <p14:tracePt t="78197" x="3438525" y="3295650"/>
          <p14:tracePt t="78245" x="3455988" y="3295650"/>
          <p14:tracePt t="78269" x="3465513" y="3295650"/>
          <p14:tracePt t="78292" x="3473450" y="3295650"/>
          <p14:tracePt t="78317" x="3482975" y="3295650"/>
          <p14:tracePt t="78357" x="3500438" y="3295650"/>
          <p14:tracePt t="78421" x="3509963" y="3295650"/>
          <p14:tracePt t="80829" x="3500438" y="3295650"/>
          <p14:tracePt t="80926" x="3509963" y="3286125"/>
          <p14:tracePt t="80990" x="3517900" y="3286125"/>
          <p14:tracePt t="91533" x="3517900" y="3330575"/>
          <p14:tracePt t="91535" x="3517900" y="3375025"/>
          <p14:tracePt t="91542" x="3517900" y="3402013"/>
          <p14:tracePt t="91552" x="3517900" y="3411538"/>
          <p14:tracePt t="105734" x="3517900" y="3419475"/>
          <p14:tracePt t="105742" x="3098800" y="4232275"/>
          <p14:tracePt t="105879" x="2919413" y="4483100"/>
          <p14:tracePt t="105914" x="2874963" y="4537075"/>
          <p14:tracePt t="105918" x="2786063" y="4670425"/>
          <p14:tracePt t="105936" x="2714625" y="4751388"/>
          <p14:tracePt t="105952" x="2670175" y="4813300"/>
          <p14:tracePt t="105972" x="2660650" y="4830763"/>
          <p14:tracePt t="106045" x="2643188" y="4840288"/>
          <p14:tracePt t="106053" x="2633663" y="4848225"/>
          <p14:tracePt t="106068" x="2625725" y="4857750"/>
          <p14:tracePt t="106068" x="2616200" y="4867275"/>
          <p14:tracePt t="106070" x="2608263" y="4867275"/>
          <p14:tracePt t="106085" x="2589213" y="4875213"/>
          <p14:tracePt t="106103" x="2554288" y="4884738"/>
          <p14:tracePt t="106119" x="2500313" y="4894263"/>
          <p14:tracePt t="106141" x="2428875" y="4894263"/>
          <p14:tracePt t="106153" x="2322513" y="4911725"/>
          <p14:tracePt t="106171" x="2232025" y="4929188"/>
          <p14:tracePt t="106187" x="2160588" y="4938713"/>
          <p14:tracePt t="106187" x="2089150" y="4938713"/>
          <p14:tracePt t="106206" x="2036763" y="4956175"/>
          <p14:tracePt t="106218" x="1911350" y="4973638"/>
          <p14:tracePt t="106236" x="1812925" y="4973638"/>
          <p14:tracePt t="106252" x="1731963" y="4991100"/>
          <p14:tracePt t="106252" x="1704975" y="4991100"/>
          <p14:tracePt t="106270" x="1660525" y="5010150"/>
          <p14:tracePt t="106285" x="1598613" y="5018088"/>
          <p14:tracePt t="106302" x="1562100" y="5018088"/>
          <p14:tracePt t="106319" x="1500188" y="5037138"/>
          <p14:tracePt t="106335" x="1428750" y="5054600"/>
          <p14:tracePt t="106353" x="1330325" y="5054600"/>
          <p14:tracePt t="106368" x="1214438" y="5054600"/>
          <p14:tracePt t="106386" x="1133475" y="5062538"/>
          <p14:tracePt t="106401" x="1081088" y="5062538"/>
          <p14:tracePt t="106419" x="1044575" y="5062538"/>
          <p14:tracePt t="106435" x="1009650" y="5062538"/>
          <p14:tracePt t="106452" x="893763" y="5062538"/>
          <p14:tracePt t="106468" x="795338" y="5062538"/>
          <p14:tracePt t="106468" x="750888" y="5062538"/>
          <p14:tracePt t="106486" x="704850" y="5062538"/>
          <p14:tracePt t="106502" x="581025" y="5081588"/>
          <p14:tracePt t="106583" x="509588" y="5081588"/>
          <p14:tracePt t="106606" x="490538" y="5081588"/>
          <p14:tracePt t="106608" x="482600" y="5081588"/>
          <p14:tracePt t="106618" x="473075" y="5081588"/>
          <p14:tracePt t="106838" x="455613" y="5081588"/>
          <p14:tracePt t="106839" x="490538" y="4965700"/>
          <p14:tracePt t="107150" x="509588" y="4946650"/>
          <p14:tracePt t="107158" x="536575" y="4919663"/>
          <p14:tracePt t="107159" x="554038" y="4902200"/>
          <p14:tracePt t="107169" x="625475" y="4840288"/>
          <p14:tracePt t="107187" x="652463" y="4822825"/>
          <p14:tracePt t="107204" x="669925" y="4803775"/>
          <p14:tracePt t="107221" x="687388" y="4786313"/>
          <p14:tracePt t="107235" x="696913" y="4786313"/>
          <p14:tracePt t="107301" x="704850" y="4786313"/>
          <p14:tracePt t="107309" x="714375" y="4786313"/>
          <p14:tracePt t="107315" x="731838" y="4786313"/>
          <p14:tracePt t="107318" x="741363" y="4786313"/>
          <p14:tracePt t="107335" x="750888" y="4786313"/>
          <p14:tracePt t="107352" x="768350" y="4786313"/>
          <p14:tracePt t="107368" x="785813" y="4786313"/>
          <p14:tracePt t="107385" x="795338" y="4786313"/>
          <p14:tracePt t="107402" x="803275" y="4786313"/>
          <p14:tracePt t="107418" x="822325" y="4786313"/>
          <p14:tracePt t="107435" x="830263" y="4786313"/>
          <p14:tracePt t="107435" x="839788" y="4803775"/>
          <p14:tracePt t="107469" x="857250" y="4803775"/>
          <p14:tracePt t="107493" x="866775" y="4813300"/>
          <p14:tracePt t="107525" x="874713" y="4813300"/>
          <p14:tracePt t="107853" x="866775" y="4813300"/>
          <p14:tracePt t="107862" x="857250" y="4813300"/>
          <p14:tracePt t="107869" x="847725" y="4813300"/>
          <p14:tracePt t="107870" x="839788" y="4813300"/>
          <p14:tracePt t="107885" x="830263" y="4813300"/>
          <p14:tracePt t="107901" x="812800" y="4803775"/>
          <p14:tracePt t="107918" x="803275" y="4803775"/>
          <p14:tracePt t="107955" x="795338" y="4803775"/>
          <p14:tracePt t="107973" x="785813" y="4803775"/>
          <p14:tracePt t="108310" x="776288" y="4803775"/>
          <p14:tracePt t="108357" x="758825" y="4803775"/>
          <p14:tracePt t="108421" x="750888" y="4803775"/>
          <p14:tracePt t="108879" x="776288" y="4803775"/>
          <p14:tracePt t="108893" x="812800" y="4803775"/>
          <p14:tracePt t="108901" x="839788" y="4803775"/>
          <p14:tracePt t="108902" x="911225" y="4803775"/>
          <p14:tracePt t="108918" x="982663" y="4803775"/>
          <p14:tracePt t="108935" x="1009650" y="4803775"/>
          <p14:tracePt t="108953" x="1036638" y="4803775"/>
          <p14:tracePt t="108968" x="1089025" y="4803775"/>
          <p14:tracePt t="108985" x="1223963" y="4830763"/>
          <p14:tracePt t="109001" x="1401763" y="4848225"/>
          <p14:tracePt t="109018" x="1554163" y="4867275"/>
          <p14:tracePt t="109035" x="1608138" y="4884738"/>
          <p14:tracePt t="109052" x="1660525" y="4884738"/>
          <p14:tracePt t="109068" x="1687513" y="4894263"/>
          <p14:tracePt t="109068" x="1704975" y="4894263"/>
          <p14:tracePt t="109102" x="1724025" y="4894263"/>
          <p14:tracePt t="109127" x="1731963" y="4902200"/>
          <p14:tracePt t="109142" x="1741488" y="4902200"/>
          <p14:tracePt t="109629" x="1731963" y="4902200"/>
          <p14:tracePt t="109653" x="1714500" y="4894263"/>
          <p14:tracePt t="109662" x="1704975" y="4894263"/>
          <p14:tracePt t="109669" x="1697038" y="4894263"/>
          <p14:tracePt t="109677" x="1687513" y="4884738"/>
          <p14:tracePt t="109821" x="1670050" y="4884738"/>
          <p14:tracePt t="109822" x="1428750" y="5072063"/>
          <p14:tracePt t="109940" x="1357313" y="5126038"/>
          <p14:tracePt t="109997" x="1339850" y="5133975"/>
          <p14:tracePt t="110008" x="1268413" y="5197475"/>
          <p14:tracePt t="110067" x="1258888" y="5214938"/>
          <p14:tracePt t="110068" x="1223963" y="5259388"/>
          <p14:tracePt t="110068" x="1196975" y="5286375"/>
          <p14:tracePt t="110085" x="1143000" y="5330825"/>
          <p14:tracePt t="110101" x="1108075" y="5384800"/>
          <p14:tracePt t="110118" x="1081088" y="5411788"/>
          <p14:tracePt t="110134" x="1071563" y="5429250"/>
          <p14:tracePt t="110197" x="1071563" y="5438775"/>
          <p14:tracePt t="110229" x="1062038" y="5446713"/>
          <p14:tracePt t="110238" x="1054100" y="5446713"/>
          <p14:tracePt t="110238" x="1044575" y="5456238"/>
          <p14:tracePt t="110253" x="1044575" y="5483225"/>
          <p14:tracePt t="110268" x="1044575" y="5518150"/>
          <p14:tracePt t="110285" x="1036638" y="5545138"/>
          <p14:tracePt t="110693" x="1044575" y="5545138"/>
          <p14:tracePt t="111357" x="1054100" y="5545138"/>
          <p14:tracePt t="113269" x="1062038" y="5545138"/>
          <p14:tracePt t="113277" x="1089025" y="5545138"/>
          <p14:tracePt t="113306" x="1098550" y="5545138"/>
          <p14:tracePt t="114869" x="1108075" y="5545138"/>
          <p14:tracePt t="114878" x="1125538" y="5545138"/>
          <p14:tracePt t="114884" x="1152525" y="5545138"/>
          <p14:tracePt t="114885" x="1196975" y="5545138"/>
          <p14:tracePt t="114911" x="1204913" y="5545138"/>
          <p14:tracePt t="114918" x="1231900" y="5545138"/>
          <p14:tracePt t="114934" x="1268413" y="5537200"/>
          <p14:tracePt t="114982" x="1285875" y="5537200"/>
          <p14:tracePt t="114997" x="1295400" y="5537200"/>
          <p14:tracePt t="115005" x="1322388" y="5537200"/>
          <p14:tracePt t="115024" x="1330325" y="5537200"/>
          <p14:tracePt t="115034" x="1347788" y="5518150"/>
          <p14:tracePt t="115052" x="1366838" y="5518150"/>
          <p14:tracePt t="115067" x="1384300" y="5510213"/>
          <p14:tracePt t="115067" x="1401763" y="5510213"/>
          <p14:tracePt t="115085" x="1411288" y="5510213"/>
          <p14:tracePt t="115101" x="1446213" y="5500688"/>
          <p14:tracePt t="115118" x="1473200" y="5500688"/>
          <p14:tracePt t="115134" x="1490663" y="5500688"/>
          <p14:tracePt t="115168" x="1509713" y="5483225"/>
          <p14:tracePt t="115222" x="1517650" y="5483225"/>
          <p14:tracePt t="115230" x="1527175" y="5483225"/>
          <p14:tracePt t="115236" x="1536700" y="5483225"/>
          <p14:tracePt t="115261" x="1544638" y="5483225"/>
          <p14:tracePt t="115285" x="1562100" y="5483225"/>
          <p14:tracePt t="115298" x="1571625" y="5483225"/>
          <p14:tracePt t="115302" x="1581150" y="5483225"/>
          <p14:tracePt t="115318" x="1598613" y="5473700"/>
          <p14:tracePt t="115335" x="1608138" y="5473700"/>
          <p14:tracePt t="115351" x="1616075" y="5473700"/>
          <p14:tracePt t="115367" x="1633538" y="5473700"/>
          <p14:tracePt t="115384" x="1643063" y="5473700"/>
          <p14:tracePt t="115401" x="1652588" y="5473700"/>
          <p14:tracePt t="115417" x="1679575" y="5473700"/>
          <p14:tracePt t="115455" x="1704975" y="5473700"/>
          <p14:tracePt t="115469" x="1714500" y="5473700"/>
          <p14:tracePt t="115485" x="1724025" y="5473700"/>
          <p14:tracePt t="115485" x="1741488" y="5473700"/>
          <p14:tracePt t="115501" x="1751013" y="5473700"/>
          <p14:tracePt t="115502" x="1758950" y="5473700"/>
          <p14:tracePt t="116709" x="1812925" y="5456238"/>
          <p14:tracePt t="116712" x="2098675" y="5402263"/>
          <p14:tracePt t="117861" x="2108200" y="5402263"/>
          <p14:tracePt t="117867" x="2330450" y="5340350"/>
          <p14:tracePt t="118011" x="2366963" y="5340350"/>
          <p14:tracePt t="118429" x="2393950" y="5340350"/>
          <p14:tracePt t="118437" x="2411413" y="5330825"/>
          <p14:tracePt t="118445" x="2428875" y="5330825"/>
          <p14:tracePt t="118451" x="2500313" y="5330825"/>
          <p14:tracePt t="118467" x="2670175" y="5330825"/>
          <p14:tracePt t="118467" x="2741613" y="5330825"/>
          <p14:tracePt t="118485" x="2813050" y="5330825"/>
          <p14:tracePt t="118501" x="2901950" y="5330825"/>
          <p14:tracePt t="118518" x="2911475" y="5330825"/>
          <p14:tracePt t="118565" x="2919413" y="5330825"/>
          <p14:tracePt t="121213" x="2938463" y="5322888"/>
          <p14:tracePt t="121221" x="2955925" y="5295900"/>
          <p14:tracePt t="121229" x="2982913" y="5259388"/>
          <p14:tracePt t="121235" x="3036888" y="5180013"/>
          <p14:tracePt t="121250" x="3133725" y="5054600"/>
          <p14:tracePt t="121286" x="3152775" y="5027613"/>
          <p14:tracePt t="121286" x="3160713" y="5010150"/>
          <p14:tracePt t="121286" x="3170238" y="5000625"/>
          <p14:tracePt t="121318" x="3170238" y="4991100"/>
          <p14:tracePt t="121318" x="3197225" y="4956175"/>
          <p14:tracePt t="121335" x="3214688" y="4938713"/>
          <p14:tracePt t="121351" x="3214688" y="4919663"/>
          <p14:tracePt t="121368" x="3224213" y="4911725"/>
          <p14:tracePt t="121581" x="3187700" y="4911725"/>
          <p14:tracePt t="121586" x="2847975" y="4956175"/>
          <p14:tracePt t="121635" x="2419350" y="5089525"/>
          <p14:tracePt t="121735" x="2295525" y="5143500"/>
          <p14:tracePt t="121752" x="2170113" y="5197475"/>
          <p14:tracePt t="121767" x="2036763" y="5251450"/>
          <p14:tracePt t="121784" x="1866900" y="5330825"/>
          <p14:tracePt t="121800" x="1616075" y="5411788"/>
          <p14:tracePt t="121818" x="1411288" y="5473700"/>
          <p14:tracePt t="121834" x="1223963" y="5491163"/>
          <p14:tracePt t="121851" x="1081088" y="5554663"/>
          <p14:tracePt t="121867" x="625475" y="5715000"/>
          <p14:tracePt t="121921" x="419100" y="5857875"/>
          <p14:tracePt t="121940" x="250825" y="5983288"/>
          <p14:tracePt t="121950" x="160338" y="6054725"/>
          <p14:tracePt t="121967" x="125413" y="6108700"/>
          <p14:tracePt t="121984" x="107950" y="6126163"/>
          <p14:tracePt t="122173" x="107950" y="6153150"/>
          <p14:tracePt t="122181" x="223838" y="6188075"/>
          <p14:tracePt t="122181" x="312738" y="6215063"/>
          <p14:tracePt t="122205" x="384175" y="6251575"/>
          <p14:tracePt t="122213" x="482600" y="6269038"/>
          <p14:tracePt t="122221" x="731838" y="6330950"/>
          <p14:tracePt t="122234" x="874713" y="6348413"/>
          <p14:tracePt t="122251" x="982663" y="6367463"/>
          <p14:tracePt t="122268" x="1044575" y="6367463"/>
          <p14:tracePt t="122290" x="1071563" y="6367463"/>
          <p14:tracePt t="122300" x="1133475" y="6367463"/>
          <p14:tracePt t="122317" x="1214438" y="6367463"/>
          <p14:tracePt t="122334" x="1268413" y="6367463"/>
          <p14:tracePt t="122351" x="1322388" y="6367463"/>
          <p14:tracePt t="122367" x="1393825" y="6367463"/>
          <p14:tracePt t="122384" x="1446213" y="6367463"/>
          <p14:tracePt t="122400" x="1482725" y="6367463"/>
          <p14:tracePt t="122417" x="1509713" y="6367463"/>
          <p14:tracePt t="122434" x="1517650" y="6367463"/>
          <p14:tracePt t="122451" x="1527175" y="6367463"/>
          <p14:tracePt t="122467" x="1544638" y="6367463"/>
          <p14:tracePt t="122483" x="1554163" y="6367463"/>
          <p14:tracePt t="123014" x="1554163" y="6375400"/>
          <p14:tracePt t="123038" x="1554163" y="6384925"/>
          <p14:tracePt t="123048" x="1554163" y="6402388"/>
          <p14:tracePt t="123053" x="1536700" y="6419850"/>
          <p14:tracePt t="123085" x="1536700" y="6438900"/>
          <p14:tracePt t="123565" x="1509713" y="6438900"/>
          <p14:tracePt t="123582" x="1482725" y="6438900"/>
          <p14:tracePt t="123583" x="1473200" y="6438900"/>
          <p14:tracePt t="123597" x="1438275" y="6438900"/>
          <p14:tracePt t="123606" x="1357313" y="6438900"/>
          <p14:tracePt t="123618" x="1330325" y="6419850"/>
          <p14:tracePt t="123634" x="1285875" y="6411913"/>
          <p14:tracePt t="123667" x="1268413" y="6411913"/>
          <p14:tracePt t="123685" x="1258888" y="6411913"/>
          <p14:tracePt t="123702" x="1250950" y="6411913"/>
          <p14:tracePt t="123725" x="1231900" y="6411913"/>
          <p14:tracePt t="123733" x="1223963" y="6411913"/>
          <p14:tracePt t="123736" x="1204913" y="6402388"/>
          <p14:tracePt t="125933" x="1214438" y="6394450"/>
          <p14:tracePt t="125941" x="1303338" y="6394450"/>
          <p14:tracePt t="125941" x="1393825" y="6375400"/>
          <p14:tracePt t="125958" x="1544638" y="6357938"/>
          <p14:tracePt t="125958" x="1697038" y="6357938"/>
          <p14:tracePt t="125967" x="1990725" y="6357938"/>
          <p14:tracePt t="125985" x="2108200" y="6357938"/>
          <p14:tracePt t="126001" x="2152650" y="6357938"/>
          <p14:tracePt t="126017" x="2160588" y="6357938"/>
          <p14:tracePt t="126053" x="2170113" y="6357938"/>
          <p14:tracePt t="126054" x="2187575" y="6357938"/>
          <p14:tracePt t="126067" x="2241550" y="6357938"/>
          <p14:tracePt t="126084" x="2339975" y="6357938"/>
          <p14:tracePt t="126100" x="2419350" y="6357938"/>
          <p14:tracePt t="126123" x="2446338" y="6357938"/>
          <p14:tracePt t="126133" x="2455863" y="6357938"/>
          <p14:tracePt t="126181" x="2465388" y="6357938"/>
          <p14:tracePt t="126189" x="2473325" y="6357938"/>
          <p14:tracePt t="126197" x="2500313" y="6357938"/>
          <p14:tracePt t="126203" x="2554288" y="6375400"/>
          <p14:tracePt t="126216" x="2598738" y="6375400"/>
          <p14:tracePt t="126234" x="2616200" y="6375400"/>
          <p14:tracePt t="126250" x="2625725" y="6384925"/>
          <p14:tracePt t="126267" x="2901950" y="6384925"/>
          <p14:tracePt t="126416" x="2990850" y="6402388"/>
          <p14:tracePt t="126474" x="3017838" y="6402388"/>
          <p14:tracePt t="126483" x="3054350" y="6419850"/>
          <p14:tracePt t="126483" x="3062288" y="6419850"/>
          <p14:tracePt t="126502" x="3081338" y="6419850"/>
          <p14:tracePt t="126517" x="3143250" y="6419850"/>
          <p14:tracePt t="126534" x="3197225" y="6419850"/>
          <p14:tracePt t="126550" x="3313113" y="6438900"/>
          <p14:tracePt t="126567" x="3544888" y="6465888"/>
          <p14:tracePt t="126583" x="3724275" y="6491288"/>
          <p14:tracePt t="126600" x="3786188" y="6491288"/>
          <p14:tracePt t="126617" x="3803650" y="6491288"/>
          <p14:tracePt t="128949" x="3813175" y="6491288"/>
          <p14:tracePt t="129725" x="3830638" y="6491288"/>
          <p14:tracePt t="139181" x="3840163" y="6483350"/>
          <p14:tracePt t="139189" x="3840163" y="6473825"/>
          <p14:tracePt t="139194" x="3848100" y="6456363"/>
          <p14:tracePt t="139199" x="3857625" y="6456363"/>
          <p14:tracePt t="139216" x="3857625" y="6438900"/>
          <p14:tracePt t="139234" x="3857625" y="6411913"/>
          <p14:tracePt t="139249" x="3857625" y="6402388"/>
          <p14:tracePt t="139266" x="3867150" y="6367463"/>
          <p14:tracePt t="139284" x="3867150" y="6323013"/>
          <p14:tracePt t="139284" x="3867150" y="6296025"/>
          <p14:tracePt t="139303" x="3867150" y="6197600"/>
          <p14:tracePt t="139355" x="3867150" y="6170613"/>
          <p14:tracePt t="139355" x="3867150" y="6126163"/>
          <p14:tracePt t="139366" x="3867150" y="6116638"/>
          <p14:tracePt t="139367" x="3867150" y="6072188"/>
          <p14:tracePt t="139383" x="3867150" y="6037263"/>
          <p14:tracePt t="139399" x="3848100" y="5983288"/>
          <p14:tracePt t="139415" x="3795713" y="5884863"/>
          <p14:tracePt t="139433" x="3751263" y="5813425"/>
          <p14:tracePt t="139449" x="3152775" y="5419725"/>
          <p14:tracePt t="139590" x="2625725" y="5768975"/>
          <p14:tracePt t="139764" x="2608263" y="6072188"/>
          <p14:tracePt t="139867" x="2724150" y="6224588"/>
          <p14:tracePt t="139916" x="2938463" y="6411913"/>
          <p14:tracePt t="139971" x="2982913" y="6429375"/>
          <p14:tracePt t="139983" x="3036888" y="6465888"/>
          <p14:tracePt t="140000" x="3116263" y="6500813"/>
          <p14:tracePt t="140016" x="3205163" y="6537325"/>
          <p14:tracePt t="140033" x="3276600" y="6562725"/>
          <p14:tracePt t="140049" x="3402013" y="6599238"/>
          <p14:tracePt t="140066" x="3616325" y="6661150"/>
          <p14:tracePt t="140083" x="3759200" y="6680200"/>
          <p14:tracePt t="140100" x="3840163" y="6680200"/>
          <p14:tracePt t="140116" x="3911600" y="6688138"/>
          <p14:tracePt t="140116" x="3938588" y="6688138"/>
          <p14:tracePt t="140134" x="3946525" y="6688138"/>
          <p14:tracePt t="140134" x="3965575" y="6688138"/>
          <p14:tracePt t="140150" x="3983038" y="6688138"/>
          <p14:tracePt t="140166" x="4010025" y="6688138"/>
          <p14:tracePt t="140182" x="4037013" y="6688138"/>
          <p14:tracePt t="140199" x="4071938" y="6670675"/>
          <p14:tracePt t="140216" x="4108450" y="6626225"/>
          <p14:tracePt t="140233" x="4143375" y="6572250"/>
          <p14:tracePt t="140249" x="4187825" y="6483350"/>
          <p14:tracePt t="140266" x="4241800" y="6402388"/>
          <p14:tracePt t="140283" x="4268788" y="6340475"/>
          <p14:tracePt t="140300" x="4303713" y="6286500"/>
          <p14:tracePt t="140316" x="4313238" y="6242050"/>
          <p14:tracePt t="140333" x="4313238" y="6143625"/>
          <p14:tracePt t="140351" x="4313238" y="6072188"/>
          <p14:tracePt t="140366" x="4313238" y="6000750"/>
          <p14:tracePt t="140383" x="4276725" y="5867400"/>
          <p14:tracePt t="140399" x="4214813" y="5724525"/>
          <p14:tracePt t="140416" x="4071938" y="5518150"/>
          <p14:tracePt t="140433" x="3929063" y="5367338"/>
          <p14:tracePt t="140450" x="3776663" y="5205413"/>
          <p14:tracePt t="140466" x="3643313" y="5099050"/>
          <p14:tracePt t="140483" x="3500438" y="5010150"/>
          <p14:tracePt t="140499" x="3394075" y="4956175"/>
          <p14:tracePt t="140499" x="3367088" y="4956175"/>
          <p14:tracePt t="140518" x="3340100" y="4938713"/>
          <p14:tracePt t="140532" x="3303588" y="4929188"/>
          <p14:tracePt t="140532" x="3259138" y="4929188"/>
          <p14:tracePt t="140550" x="3187700" y="4929188"/>
          <p14:tracePt t="140566" x="3017838" y="4929188"/>
          <p14:tracePt t="140583" x="2830513" y="4929188"/>
          <p14:tracePt t="140599" x="2633663" y="4929188"/>
          <p14:tracePt t="140616" x="2214563" y="5000625"/>
          <p14:tracePt t="140682" x="2187575" y="5018088"/>
          <p14:tracePt t="140683" x="2116138" y="5062538"/>
          <p14:tracePt t="140698" x="2027238" y="5187950"/>
          <p14:tracePt t="140724" x="2009775" y="5214938"/>
          <p14:tracePt t="140732" x="2170113" y="5973763"/>
          <p14:tracePt t="140732" x="2187575" y="6000750"/>
          <p14:tracePt t="140979" x="2214563" y="6010275"/>
          <p14:tracePt t="140987" x="2251075" y="6045200"/>
          <p14:tracePt t="140989" x="2276475" y="6062663"/>
          <p14:tracePt t="140999" x="2312988" y="6089650"/>
          <p14:tracePt t="141015" x="2330450" y="6108700"/>
          <p14:tracePt t="141032" x="2357438" y="6134100"/>
          <p14:tracePt t="141049" x="2411413" y="6161088"/>
          <p14:tracePt t="141066" x="2509838" y="6224588"/>
          <p14:tracePt t="141083" x="2554288" y="6242050"/>
          <p14:tracePt t="141099" x="2616200" y="6296025"/>
          <p14:tracePt t="141116" x="2660650" y="6303963"/>
          <p14:tracePt t="141116" x="2697163" y="6303963"/>
          <p14:tracePt t="141134" x="2714625" y="6303963"/>
          <p14:tracePt t="141134" x="2741613" y="6323013"/>
          <p14:tracePt t="141150" x="2768600" y="6330950"/>
          <p14:tracePt t="141166" x="2776538" y="6330950"/>
          <p14:tracePt t="141183" x="2803525" y="6348413"/>
          <p14:tracePt t="141199" x="2813050" y="6348413"/>
          <p14:tracePt t="141237" x="2822575" y="6348413"/>
          <p14:tracePt t="143854" x="2830513" y="6348413"/>
          <p14:tracePt t="152653" x="0" y="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40.png" descr="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87532" y="1603169"/>
            <a:ext cx="6858514" cy="392076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CasellaDiTesto 2"/>
          <p:cNvSpPr txBox="1"/>
          <p:nvPr/>
        </p:nvSpPr>
        <p:spPr>
          <a:xfrm>
            <a:off x="2227353" y="416965"/>
            <a:ext cx="4778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MELANOMA: A POLYGENIC DISORDER</a:t>
            </a:r>
            <a:endParaRPr lang="it-IT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876393"/>
      </p:ext>
    </p:extLst>
  </p:cSld>
  <p:clrMapOvr>
    <a:masterClrMapping/>
  </p:clrMapOvr>
  <p:transition spd="med" advTm="429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379" x="3705225" y="3251200"/>
          <p14:tracePt t="14460" x="3705225" y="3214688"/>
          <p14:tracePt t="14468" x="3697288" y="3089275"/>
          <p14:tracePt t="14476" x="3660775" y="3036888"/>
          <p14:tracePt t="14492" x="3581400" y="2884488"/>
          <p14:tracePt t="14508" x="3455988" y="2724150"/>
          <p14:tracePt t="14524" x="3330575" y="2554288"/>
          <p14:tracePt t="14540" x="3125788" y="2393950"/>
          <p14:tracePt t="14556" x="2919413" y="2268538"/>
          <p14:tracePt t="14572" x="2724150" y="2170113"/>
          <p14:tracePt t="14588" x="2562225" y="2098675"/>
          <p14:tracePt t="14604" x="2339975" y="2027238"/>
          <p14:tracePt t="14604" x="2232025" y="2009775"/>
          <p14:tracePt t="14621" x="2062163" y="1973263"/>
          <p14:tracePt t="14638" x="1785938" y="1955800"/>
          <p14:tracePt t="14677" x="1751013" y="1973263"/>
          <p14:tracePt t="14687" x="1697038" y="2054225"/>
          <p14:tracePt t="14703" x="1660525" y="2179638"/>
          <p14:tracePt t="14719" x="1643063" y="2303463"/>
          <p14:tracePt t="14735" x="1643063" y="2500313"/>
          <p14:tracePt t="14759" x="1643063" y="2633663"/>
          <p14:tracePt t="14776" x="1652588" y="2687638"/>
          <p14:tracePt t="14786" x="1670050" y="2741613"/>
          <p14:tracePt t="14802" x="1697038" y="2874963"/>
          <p14:tracePt t="14819" x="1697038" y="2894013"/>
          <p14:tracePt t="14835" x="1697038" y="2946400"/>
          <p14:tracePt t="14853" x="1697038" y="3009900"/>
          <p14:tracePt t="14869" x="1697038" y="3098800"/>
          <p14:tracePt t="14886" x="1697038" y="3241675"/>
          <p14:tracePt t="14902" x="1697038" y="3384550"/>
          <p14:tracePt t="14919" x="1697038" y="3589338"/>
          <p14:tracePt t="14935" x="1741488" y="3795713"/>
          <p14:tracePt t="14953" x="1803400" y="4027488"/>
          <p14:tracePt t="14968" x="1874838" y="4232275"/>
          <p14:tracePt t="14968" x="1938338" y="4330700"/>
          <p14:tracePt t="14987" x="2000250" y="4419600"/>
          <p14:tracePt t="15003" x="2143125" y="4554538"/>
          <p14:tracePt t="15021" x="2251075" y="4625975"/>
          <p14:tracePt t="15038" x="2322513" y="4670425"/>
          <p14:tracePt t="15053" x="2357438" y="4679950"/>
          <p14:tracePt t="15072" x="2366963" y="4679950"/>
          <p14:tracePt t="15085" x="2384425" y="4679950"/>
          <p14:tracePt t="15102" x="2393950" y="4679950"/>
          <p14:tracePt t="15119" x="2446338" y="4679950"/>
          <p14:tracePt t="15137" x="2616200" y="4679950"/>
          <p14:tracePt t="15152" x="2724150" y="4679950"/>
          <p14:tracePt t="15169" x="2822575" y="4670425"/>
          <p14:tracePt t="15185" x="2982913" y="4625975"/>
          <p14:tracePt t="15203" x="3009900" y="4608513"/>
          <p14:tracePt t="15219" x="3089275" y="4545013"/>
          <p14:tracePt t="15238" x="3133725" y="4510088"/>
          <p14:tracePt t="15254" x="3197225" y="4446588"/>
          <p14:tracePt t="15270" x="3259138" y="4367213"/>
          <p14:tracePt t="15286" x="3303588" y="4268788"/>
          <p14:tracePt t="15302" x="3340100" y="4197350"/>
          <p14:tracePt t="15319" x="3375025" y="4108450"/>
          <p14:tracePt t="15336" x="3429000" y="3990975"/>
          <p14:tracePt t="15352" x="3482975" y="3840163"/>
          <p14:tracePt t="15370" x="3517900" y="3714750"/>
          <p14:tracePt t="15386" x="3536950" y="3589338"/>
          <p14:tracePt t="15386" x="3536950" y="3544888"/>
          <p14:tracePt t="15405" x="3536950" y="3473450"/>
          <p14:tracePt t="15420" x="3152775" y="2286000"/>
          <p14:tracePt t="15420" x="3044825" y="2197100"/>
          <p14:tracePt t="15536" x="2536825" y="1822450"/>
          <p14:tracePt t="15575" x="2490788" y="1803400"/>
          <p14:tracePt t="15575" x="2411413" y="1768475"/>
          <p14:tracePt t="15587" x="2347913" y="1751013"/>
          <p14:tracePt t="15609" x="2330450" y="1751013"/>
          <p14:tracePt t="15643" x="2322513" y="1751013"/>
          <p14:tracePt t="15646" x="2054225" y="1857375"/>
          <p14:tracePt t="15702" x="1938338" y="1911350"/>
          <p14:tracePt t="15703" x="1830388" y="2000250"/>
          <p14:tracePt t="15720" x="1731963" y="2098675"/>
          <p14:tracePt t="15736" x="1643063" y="2232025"/>
          <p14:tracePt t="15754" x="1554163" y="2366963"/>
          <p14:tracePt t="15769" x="1473200" y="2562225"/>
          <p14:tracePt t="15769" x="1455738" y="2660650"/>
          <p14:tracePt t="15787" x="1419225" y="2857500"/>
          <p14:tracePt t="15808" x="1401763" y="3044825"/>
          <p14:tracePt t="15819" x="1384300" y="3197225"/>
          <p14:tracePt t="15836" x="1384300" y="3303588"/>
          <p14:tracePt t="15853" x="1384300" y="3411538"/>
          <p14:tracePt t="15869" x="1384300" y="3482975"/>
          <p14:tracePt t="15886" x="1384300" y="3536950"/>
          <p14:tracePt t="15902" x="1384300" y="3581400"/>
          <p14:tracePt t="15919" x="1393825" y="3598863"/>
          <p14:tracePt t="15936" x="1419225" y="3660775"/>
          <p14:tracePt t="15952" x="1455738" y="3732213"/>
          <p14:tracePt t="15969" x="1544638" y="3822700"/>
          <p14:tracePt t="15985" x="1670050" y="3938588"/>
          <p14:tracePt t="15985" x="1714500" y="3956050"/>
          <p14:tracePt t="16003" x="1776413" y="4010025"/>
          <p14:tracePt t="16019" x="1857375" y="4037013"/>
          <p14:tracePt t="16037" x="1965325" y="4089400"/>
          <p14:tracePt t="16053" x="2108200" y="4133850"/>
          <p14:tracePt t="16069" x="2232025" y="4187825"/>
          <p14:tracePt t="16085" x="2347913" y="4232275"/>
          <p14:tracePt t="16103" x="2446338" y="4251325"/>
          <p14:tracePt t="16118" x="2490788" y="4268788"/>
          <p14:tracePt t="16136" x="2562225" y="4276725"/>
          <p14:tracePt t="16152" x="2598738" y="4295775"/>
          <p14:tracePt t="16169" x="2652713" y="4313238"/>
          <p14:tracePt t="16186" x="2751138" y="4330700"/>
          <p14:tracePt t="16186" x="2813050" y="4357688"/>
          <p14:tracePt t="16204" x="2857500" y="4375150"/>
          <p14:tracePt t="16204" x="2938463" y="4394200"/>
          <p14:tracePt t="16220" x="3000375" y="4411663"/>
          <p14:tracePt t="16236" x="3133725" y="4446588"/>
          <p14:tracePt t="16252" x="3259138" y="4483100"/>
          <p14:tracePt t="16269" x="3384550" y="4500563"/>
          <p14:tracePt t="16285" x="3446463" y="4510088"/>
          <p14:tracePt t="16302" x="3490913" y="4510088"/>
          <p14:tracePt t="16318" x="3517900" y="4510088"/>
          <p14:tracePt t="16335" x="3544888" y="4510088"/>
          <p14:tracePt t="16352" x="3562350" y="4510088"/>
          <p14:tracePt t="16368" x="3598863" y="4510088"/>
          <p14:tracePt t="16385" x="3633788" y="4510088"/>
          <p14:tracePt t="16402" x="3660775" y="4500563"/>
          <p14:tracePt t="16451" x="3679825" y="4491038"/>
          <p14:tracePt t="16460" x="3705225" y="4483100"/>
          <p14:tracePt t="16467" x="3714750" y="4473575"/>
          <p14:tracePt t="16475" x="3759200" y="4456113"/>
          <p14:tracePt t="16486" x="3795713" y="4446588"/>
          <p14:tracePt t="16502" x="3822700" y="4429125"/>
          <p14:tracePt t="16519" x="3857625" y="4402138"/>
          <p14:tracePt t="16536" x="3902075" y="4375150"/>
          <p14:tracePt t="16553" x="4357688" y="3803650"/>
          <p14:tracePt t="16686" x="4830763" y="3089275"/>
          <p14:tracePt t="16792" x="4867275" y="3036888"/>
          <p14:tracePt t="16792" x="4902200" y="2982913"/>
          <p14:tracePt t="16819" x="4938713" y="2946400"/>
          <p14:tracePt t="16820" x="4973638" y="2894013"/>
          <p14:tracePt t="16837" x="5018088" y="2822575"/>
          <p14:tracePt t="16853" x="5054600" y="2768600"/>
          <p14:tracePt t="16870" x="5099050" y="2724150"/>
          <p14:tracePt t="16885" x="5133975" y="2652713"/>
          <p14:tracePt t="16903" x="5205413" y="2581275"/>
          <p14:tracePt t="16919" x="5268913" y="2527300"/>
          <p14:tracePt t="16937" x="5330825" y="2455863"/>
          <p14:tracePt t="16952" x="5394325" y="2411413"/>
          <p14:tracePt t="16969" x="5465763" y="2374900"/>
          <p14:tracePt t="16986" x="5572125" y="2303463"/>
          <p14:tracePt t="16986" x="5634038" y="2251075"/>
          <p14:tracePt t="17004" x="5661025" y="2241550"/>
          <p14:tracePt t="17004" x="5732463" y="2197100"/>
          <p14:tracePt t="17019" x="5786438" y="2187575"/>
          <p14:tracePt t="17035" x="5857875" y="2152650"/>
          <p14:tracePt t="17053" x="5956300" y="2133600"/>
          <p14:tracePt t="17069" x="6045200" y="2116138"/>
          <p14:tracePt t="17085" x="6099175" y="2098675"/>
          <p14:tracePt t="17104" x="6143625" y="2089150"/>
          <p14:tracePt t="17119" x="6161088" y="2081213"/>
          <p14:tracePt t="17137" x="6205538" y="2081213"/>
          <p14:tracePt t="17152" x="6232525" y="2081213"/>
          <p14:tracePt t="17169" x="6259513" y="2081213"/>
          <p14:tracePt t="17186" x="6296025" y="2081213"/>
          <p14:tracePt t="17202" x="6340475" y="2081213"/>
          <p14:tracePt t="17220" x="6357938" y="2081213"/>
          <p14:tracePt t="17236" x="6375400" y="2081213"/>
          <p14:tracePt t="17274" x="6394450" y="2089150"/>
          <p14:tracePt t="17280" x="6402388" y="2098675"/>
          <p14:tracePt t="17285" x="6419850" y="2108200"/>
          <p14:tracePt t="17302" x="6483350" y="2133600"/>
          <p14:tracePt t="17319" x="6545263" y="2187575"/>
          <p14:tracePt t="17336" x="6616700" y="2224088"/>
          <p14:tracePt t="17353" x="6661150" y="2259013"/>
          <p14:tracePt t="17368" x="6724650" y="2303463"/>
          <p14:tracePt t="17386" x="6786563" y="2347913"/>
          <p14:tracePt t="17402" x="6884988" y="2411413"/>
          <p14:tracePt t="17420" x="6965950" y="2465388"/>
          <p14:tracePt t="17436" x="7045325" y="2500313"/>
          <p14:tracePt t="17452" x="7108825" y="2527300"/>
          <p14:tracePt t="17469" x="7153275" y="2536825"/>
          <p14:tracePt t="17485" x="7180263" y="2536825"/>
          <p14:tracePt t="17502" x="7205663" y="2554288"/>
          <p14:tracePt t="17519" x="7232650" y="2554288"/>
          <p14:tracePt t="17535" x="7242175" y="2554288"/>
          <p14:tracePt t="17552" x="7259638" y="2554288"/>
          <p14:tracePt t="17568" x="7286625" y="2562225"/>
          <p14:tracePt t="17586" x="7296150" y="2562225"/>
          <p14:tracePt t="17603" x="7313613" y="2562225"/>
          <p14:tracePt t="17619" x="7323138" y="2562225"/>
          <p14:tracePt t="17637" x="7348538" y="2562225"/>
          <p14:tracePt t="17652" x="7367588" y="2562225"/>
          <p14:tracePt t="17670" x="7751763" y="2517775"/>
          <p14:tracePt t="17905" x="7769225" y="2589213"/>
          <p14:tracePt t="18404" x="7759700" y="2589213"/>
          <p14:tracePt t="18412" x="7724775" y="2598738"/>
          <p14:tracePt t="18420" x="7705725" y="2608263"/>
          <p14:tracePt t="18428" x="7608888" y="2643188"/>
          <p14:tracePt t="18437" x="7500938" y="2660650"/>
          <p14:tracePt t="18454" x="7402513" y="2697163"/>
          <p14:tracePt t="18470" x="7286625" y="2697163"/>
          <p14:tracePt t="18487" x="7143750" y="2705100"/>
          <p14:tracePt t="18504" x="6991350" y="2751138"/>
          <p14:tracePt t="18519" x="6894513" y="2751138"/>
          <p14:tracePt t="18537" x="6796088" y="2768600"/>
          <p14:tracePt t="18553" x="6715125" y="2776538"/>
          <p14:tracePt t="18570" x="6634163" y="2795588"/>
          <p14:tracePt t="18586" x="6562725" y="2795588"/>
          <p14:tracePt t="18603" x="6465888" y="2813050"/>
          <p14:tracePt t="18620" x="6242050" y="2847975"/>
          <p14:tracePt t="18637" x="6099175" y="2867025"/>
          <p14:tracePt t="18653" x="6027738" y="2884488"/>
          <p14:tracePt t="18670" x="5776913" y="2919413"/>
          <p14:tracePt t="18719" x="5724525" y="2928938"/>
          <p14:tracePt t="18720" x="5626100" y="2946400"/>
          <p14:tracePt t="18737" x="5473700" y="3009900"/>
          <p14:tracePt t="18753" x="5330825" y="3044825"/>
          <p14:tracePt t="18770" x="5205413" y="3081338"/>
          <p14:tracePt t="18786" x="5081588" y="3116263"/>
          <p14:tracePt t="18786" x="5027613" y="3133725"/>
          <p14:tracePt t="18804" x="4929188" y="3152775"/>
          <p14:tracePt t="18804" x="4867275" y="3170238"/>
          <p14:tracePt t="18821" x="4705350" y="3205163"/>
          <p14:tracePt t="18836" x="4581525" y="3224213"/>
          <p14:tracePt t="18854" x="4483100" y="3259138"/>
          <p14:tracePt t="18870" x="4394200" y="3276600"/>
          <p14:tracePt t="18887" x="4303713" y="3313113"/>
          <p14:tracePt t="18902" x="4224338" y="3340100"/>
          <p14:tracePt t="18920" x="4160838" y="3367088"/>
          <p14:tracePt t="18936" x="4116388" y="3394075"/>
          <p14:tracePt t="18953" x="4143375" y="3394075"/>
          <p14:tracePt t="19142" x="5170488" y="3062288"/>
          <p14:tracePt t="19208" x="5251450" y="3027363"/>
          <p14:tracePt t="19219" x="5599113" y="2884488"/>
          <p14:tracePt t="19237" x="5795963" y="2803525"/>
          <p14:tracePt t="19254" x="5973763" y="2724150"/>
          <p14:tracePt t="19272" x="6143625" y="2652713"/>
          <p14:tracePt t="19286" x="6348413" y="2536825"/>
          <p14:tracePt t="19309" x="6402388" y="2517775"/>
          <p14:tracePt t="19319" x="6537325" y="2482850"/>
          <p14:tracePt t="19336" x="6661150" y="2455863"/>
          <p14:tracePt t="19353" x="6751638" y="2428875"/>
          <p14:tracePt t="19369" x="6831013" y="2411413"/>
          <p14:tracePt t="19386" x="6973888" y="2393950"/>
          <p14:tracePt t="19403" x="7099300" y="2393950"/>
          <p14:tracePt t="19418" x="7161213" y="2393950"/>
          <p14:tracePt t="19436" x="7215188" y="2393950"/>
          <p14:tracePt t="19452" x="7251700" y="2393950"/>
          <p14:tracePt t="19469" x="7313613" y="2401888"/>
          <p14:tracePt t="19485" x="7348538" y="2411413"/>
          <p14:tracePt t="19503" x="7375525" y="2428875"/>
          <p14:tracePt t="19518" x="7385050" y="2428875"/>
          <p14:tracePt t="19740" x="7412038" y="2428875"/>
          <p14:tracePt t="19748" x="7429500" y="2428875"/>
          <p14:tracePt t="19751" x="7456488" y="2428875"/>
          <p14:tracePt t="19759" x="7466013" y="2428875"/>
          <p14:tracePt t="19769" x="7510463" y="2419350"/>
          <p14:tracePt t="19787" x="7562850" y="2411413"/>
          <p14:tracePt t="19803" x="7572375" y="2393950"/>
          <p14:tracePt t="19803" x="7581900" y="2393950"/>
          <p14:tracePt t="19820" x="7616825" y="2393950"/>
          <p14:tracePt t="19836" x="7643813" y="2384425"/>
          <p14:tracePt t="19854" x="7661275" y="2374900"/>
          <p14:tracePt t="19869" x="7680325" y="2374900"/>
          <p14:tracePt t="19886" x="7715250" y="2374900"/>
          <p14:tracePt t="19903" x="7759700" y="2374900"/>
          <p14:tracePt t="19920" x="7777163" y="2374900"/>
          <p14:tracePt t="19956" x="7786688" y="2374900"/>
          <p14:tracePt t="21764" x="7786688" y="2384425"/>
          <p14:tracePt t="21768" x="7769225" y="2401888"/>
          <p14:tracePt t="21776" x="7759700" y="2411413"/>
          <p14:tracePt t="21786" x="7724775" y="2446338"/>
          <p14:tracePt t="21803" x="7670800" y="2500313"/>
          <p14:tracePt t="21819" x="7394575" y="2608263"/>
          <p14:tracePt t="21874" x="6965950" y="2732088"/>
          <p14:tracePt t="21911" x="6786563" y="2786063"/>
          <p14:tracePt t="21928" x="6688138" y="2822575"/>
          <p14:tracePt t="21936" x="6161088" y="2938463"/>
          <p14:tracePt t="21988" x="6089650" y="2965450"/>
          <p14:tracePt t="21993" x="5929313" y="3009900"/>
          <p14:tracePt t="22008" x="5768975" y="3027363"/>
          <p14:tracePt t="22020" x="5688013" y="3044825"/>
          <p14:tracePt t="22020" x="5572125" y="3071813"/>
          <p14:tracePt t="22037" x="5018088" y="3152775"/>
          <p14:tracePt t="22085" x="4919663" y="3170238"/>
          <p14:tracePt t="22086" x="4795838" y="3197225"/>
          <p14:tracePt t="22103" x="4705350" y="3224213"/>
          <p14:tracePt t="22119" x="4643438" y="3251200"/>
          <p14:tracePt t="22137" x="4589463" y="3268663"/>
          <p14:tracePt t="22153" x="4572000" y="3276600"/>
          <p14:tracePt t="22169" x="4510088" y="3295650"/>
          <p14:tracePt t="22187" x="4483100" y="3313113"/>
          <p14:tracePt t="22202" x="4456113" y="3330575"/>
          <p14:tracePt t="22220" x="4438650" y="3330575"/>
          <p14:tracePt t="22236" x="4411663" y="3340100"/>
          <p14:tracePt t="22254" x="4402138" y="3357563"/>
          <p14:tracePt t="22269" x="4375150" y="3384550"/>
          <p14:tracePt t="22286" x="4367213" y="3402013"/>
          <p14:tracePt t="22303" x="4348163" y="3419475"/>
          <p14:tracePt t="22320" x="4303713" y="3490913"/>
          <p14:tracePt t="22388" x="4303713" y="3500438"/>
          <p14:tracePt t="22389" x="4295775" y="3509963"/>
          <p14:tracePt t="22402" x="4276725" y="3562350"/>
          <p14:tracePt t="22425" x="4268788" y="3581400"/>
          <p14:tracePt t="22436" x="4259263" y="3608388"/>
          <p14:tracePt t="22453" x="4241800" y="3625850"/>
          <p14:tracePt t="22469" x="4241800" y="3660775"/>
          <p14:tracePt t="22486" x="4214813" y="3687763"/>
          <p14:tracePt t="22503" x="4170363" y="3776663"/>
          <p14:tracePt t="22572" x="4152900" y="3795713"/>
          <p14:tracePt t="22573" x="4143375" y="3830638"/>
          <p14:tracePt t="22600" x="4044950" y="4295775"/>
          <p14:tracePt t="22757" x="4232275" y="5018088"/>
          <p14:tracePt t="23056" x="4384675" y="5072063"/>
          <p14:tracePt t="23125" x="4419600" y="5089525"/>
          <p14:tracePt t="23125" x="4446588" y="5089525"/>
          <p14:tracePt t="23170" x="4456113" y="5089525"/>
          <p14:tracePt t="23171" x="4562475" y="5108575"/>
          <p14:tracePt t="23210" x="4589463" y="5108575"/>
          <p14:tracePt t="23210" x="4616450" y="5108575"/>
          <p14:tracePt t="23220" x="4705350" y="5108575"/>
          <p14:tracePt t="23245" x="4714875" y="5108575"/>
          <p14:tracePt t="23259" x="4751388" y="5108575"/>
          <p14:tracePt t="23269" x="4776788" y="5108575"/>
          <p14:tracePt t="23286" x="4830763" y="5108575"/>
          <p14:tracePt t="23302" x="4884738" y="5108575"/>
          <p14:tracePt t="23320" x="4894263" y="5108575"/>
          <p14:tracePt t="23336" x="4902200" y="5108575"/>
          <p14:tracePt t="23353" x="4929188" y="5108575"/>
          <p14:tracePt t="23369" x="4965700" y="5108575"/>
          <p14:tracePt t="23386" x="4973638" y="5108575"/>
          <p14:tracePt t="23402" x="5000625" y="5108575"/>
          <p14:tracePt t="23402" x="5018088" y="5108575"/>
          <p14:tracePt t="23420" x="5027613" y="5099050"/>
          <p14:tracePt t="23437" x="5037138" y="5099050"/>
          <p14:tracePt t="23453" x="5072063" y="5089525"/>
          <p14:tracePt t="23470" x="5099050" y="5072063"/>
          <p14:tracePt t="23485" x="5133975" y="5072063"/>
          <p14:tracePt t="23504" x="5153025" y="5072063"/>
          <p14:tracePt t="23519" x="5170488" y="5062538"/>
          <p14:tracePt t="23536" x="5197475" y="5054600"/>
          <p14:tracePt t="23558" x="5205413" y="5054600"/>
          <p14:tracePt t="23570" x="5241925" y="5037138"/>
          <p14:tracePt t="23586" x="5276850" y="5010150"/>
          <p14:tracePt t="23603" x="5313363" y="4983163"/>
          <p14:tracePt t="23619" x="5348288" y="4946650"/>
          <p14:tracePt t="23638" x="5384800" y="4894263"/>
          <p14:tracePt t="23653" x="5411788" y="4848225"/>
          <p14:tracePt t="23670" x="5438775" y="4795838"/>
          <p14:tracePt t="23686" x="5456238" y="4714875"/>
          <p14:tracePt t="23704" x="5473700" y="4660900"/>
          <p14:tracePt t="23719" x="5500688" y="4438650"/>
          <p14:tracePt t="23759" x="5500688" y="4394200"/>
          <p14:tracePt t="23769" x="5500688" y="4322763"/>
          <p14:tracePt t="23786" x="5500688" y="4241800"/>
          <p14:tracePt t="23786" x="5500688" y="4197350"/>
          <p14:tracePt t="23805" x="5500688" y="4152900"/>
          <p14:tracePt t="23819" x="5500688" y="3983038"/>
          <p14:tracePt t="23837" x="5491163" y="3884613"/>
          <p14:tracePt t="23854" x="5483225" y="3803650"/>
          <p14:tracePt t="23870" x="5465763" y="3732213"/>
          <p14:tracePt t="23888" x="5411788" y="3490913"/>
          <p14:tracePt t="23930" x="5322888" y="3224213"/>
          <p14:tracePt t="24119" x="5313363" y="3224213"/>
          <p14:tracePt t="24164" x="5303838" y="3224213"/>
          <p14:tracePt t="24300" x="5295900" y="3224213"/>
          <p14:tracePt t="24540" x="5276850" y="3224213"/>
          <p14:tracePt t="24548" x="5268913" y="3224213"/>
          <p14:tracePt t="24556" x="5205413" y="3241675"/>
          <p14:tracePt t="24556" x="5187950" y="3251200"/>
          <p14:tracePt t="24588" x="5180013" y="3259138"/>
          <p14:tracePt t="24590" x="5153025" y="3259138"/>
          <p14:tracePt t="24602" x="5126038" y="3276600"/>
          <p14:tracePt t="24619" x="5081588" y="3303588"/>
          <p14:tracePt t="24637" x="5045075" y="3322638"/>
          <p14:tracePt t="24652" x="5027613" y="3340100"/>
          <p14:tracePt t="24670" x="5000625" y="3367088"/>
          <p14:tracePt t="24686" x="4956175" y="3384550"/>
          <p14:tracePt t="24703" x="4919663" y="3419475"/>
          <p14:tracePt t="24720" x="4751388" y="3608388"/>
          <p14:tracePt t="24775" x="4732338" y="3633788"/>
          <p14:tracePt t="24776" x="4714875" y="3652838"/>
          <p14:tracePt t="24787" x="4670425" y="3714750"/>
          <p14:tracePt t="24803" x="4608513" y="3822700"/>
          <p14:tracePt t="24821" x="4589463" y="3857625"/>
          <p14:tracePt t="24835" x="4537075" y="3956050"/>
          <p14:tracePt t="24853" x="4500563" y="4027488"/>
          <p14:tracePt t="24869" x="4473575" y="4081463"/>
          <p14:tracePt t="24886" x="4456113" y="4125913"/>
          <p14:tracePt t="24902" x="4446588" y="4152900"/>
          <p14:tracePt t="24919" x="4429125" y="4179888"/>
          <p14:tracePt t="24936" x="4429125" y="4187825"/>
          <p14:tracePt t="24952" x="4429125" y="4197350"/>
          <p14:tracePt t="25044" x="4429125" y="4205288"/>
          <p14:tracePt t="25054" x="4429125" y="4241800"/>
          <p14:tracePt t="25121" x="4429125" y="4251325"/>
          <p14:tracePt t="25154" x="4491038" y="4276725"/>
          <p14:tracePt t="25300" x="4500563" y="4276725"/>
          <p14:tracePt t="25308" x="4527550" y="4286250"/>
          <p14:tracePt t="25324" x="4527550" y="4295775"/>
          <p14:tracePt t="25329" x="4537075" y="4295775"/>
          <p14:tracePt t="25336" x="4537075" y="4303713"/>
          <p14:tracePt t="25428" x="4554538" y="4303713"/>
          <p14:tracePt t="25444" x="4562475" y="4303713"/>
          <p14:tracePt t="25452" x="4572000" y="4303713"/>
          <p14:tracePt t="25492" x="4581525" y="4303713"/>
          <p14:tracePt t="25500" x="4608513" y="4313238"/>
          <p14:tracePt t="25516" x="4616450" y="4313238"/>
          <p14:tracePt t="25522" x="4633913" y="4313238"/>
          <p14:tracePt t="25536" x="4643438" y="4330700"/>
          <p14:tracePt t="25588" x="4652963" y="4330700"/>
          <p14:tracePt t="26212" x="4687888" y="4330700"/>
          <p14:tracePt t="26220" x="4867275" y="4330700"/>
          <p14:tracePt t="26287" x="4894263" y="4330700"/>
          <p14:tracePt t="26372" x="4911725" y="4330700"/>
          <p14:tracePt t="26388" x="4919663" y="4330700"/>
          <p14:tracePt t="26389" x="4929188" y="4330700"/>
          <p14:tracePt t="26460" x="4938713" y="4330700"/>
          <p14:tracePt t="26620" x="4911725" y="4330700"/>
          <p14:tracePt t="26628" x="4795838" y="4330700"/>
          <p14:tracePt t="26628" x="4768850" y="4330700"/>
          <p14:tracePt t="26652" x="4741863" y="4330700"/>
          <p14:tracePt t="26666" x="4714875" y="4330700"/>
          <p14:tracePt t="26674" x="4670425" y="4330700"/>
          <p14:tracePt t="26686" x="4625975" y="4330700"/>
          <p14:tracePt t="26702" x="4598988" y="4330700"/>
          <p14:tracePt t="26719" x="4545013" y="4330700"/>
          <p14:tracePt t="26735" x="4446588" y="4330700"/>
          <p14:tracePt t="26803" x="4438650" y="4330700"/>
          <p14:tracePt t="27236" x="4446588" y="4330700"/>
          <p14:tracePt t="27260" x="4456113" y="4330700"/>
          <p14:tracePt t="27276" x="4473575" y="4330700"/>
          <p14:tracePt t="27276" x="4483100" y="4330700"/>
          <p14:tracePt t="27292" x="4491038" y="4330700"/>
          <p14:tracePt t="27293" x="4510088" y="4330700"/>
          <p14:tracePt t="27302" x="4527550" y="4330700"/>
          <p14:tracePt t="27340" x="4537075" y="4330700"/>
          <p14:tracePt t="27378" x="4554538" y="4330700"/>
          <p14:tracePt t="27404" x="4562475" y="4330700"/>
          <p14:tracePt t="27420" x="4572000" y="4330700"/>
          <p14:tracePt t="27421" x="4598988" y="4330700"/>
          <p14:tracePt t="27450" x="4625975" y="4322763"/>
          <p14:tracePt t="27512" x="4643438" y="4322763"/>
          <p14:tracePt t="27534" x="4652963" y="4322763"/>
          <p14:tracePt t="27553" x="4660900" y="4313238"/>
          <p14:tracePt t="27568" x="4679950" y="4313238"/>
          <p14:tracePt t="27644" x="4687888" y="4313238"/>
          <p14:tracePt t="27652" x="4714875" y="4313238"/>
          <p14:tracePt t="27692" x="4724400" y="4313238"/>
          <p14:tracePt t="27700" x="4732338" y="4313238"/>
          <p14:tracePt t="27708" x="4741863" y="4313238"/>
          <p14:tracePt t="27740" x="4759325" y="4303713"/>
          <p14:tracePt t="27754" x="4776788" y="4303713"/>
          <p14:tracePt t="27785" x="4795838" y="4303713"/>
          <p14:tracePt t="27803" x="4803775" y="4303713"/>
          <p14:tracePt t="27819" x="4813300" y="4303713"/>
          <p14:tracePt t="27836" x="4822825" y="4303713"/>
          <p14:tracePt t="27852" x="4830763" y="4295775"/>
          <p14:tracePt t="27869" x="4840288" y="4286250"/>
          <p14:tracePt t="27886" x="4848225" y="4286250"/>
          <p14:tracePt t="27903" x="4857750" y="4286250"/>
          <p14:tracePt t="27918" x="4867275" y="4286250"/>
          <p14:tracePt t="27936" x="4884738" y="4286250"/>
          <p14:tracePt t="27952" x="4894263" y="4286250"/>
          <p14:tracePt t="27969" x="4911725" y="4286250"/>
          <p14:tracePt t="27985" x="4929188" y="4276725"/>
          <p14:tracePt t="28002" x="4938713" y="4276725"/>
          <p14:tracePt t="28018" x="4946650" y="4276725"/>
          <p14:tracePt t="28036" x="4965700" y="4276725"/>
          <p14:tracePt t="28053" x="4983163" y="4276725"/>
          <p14:tracePt t="28069" x="5018088" y="4268788"/>
          <p14:tracePt t="28116" x="5037138" y="4268788"/>
          <p14:tracePt t="28118" x="5045075" y="4268788"/>
          <p14:tracePt t="28140" x="5054600" y="4268788"/>
          <p14:tracePt t="28152" x="5062538" y="4268788"/>
          <p14:tracePt t="28153" x="5081588" y="4268788"/>
          <p14:tracePt t="28188" x="5089525" y="4268788"/>
          <p14:tracePt t="28212" x="5099050" y="4268788"/>
          <p14:tracePt t="28220" x="5116513" y="4268788"/>
          <p14:tracePt t="28236" x="5126038" y="4268788"/>
          <p14:tracePt t="28268" x="5133975" y="4268788"/>
          <p14:tracePt t="28300" x="5143500" y="4268788"/>
          <p14:tracePt t="28308" x="5153025" y="4268788"/>
          <p14:tracePt t="28324" x="5160963" y="4286250"/>
          <p14:tracePt t="28332" x="5160963" y="4295775"/>
          <p14:tracePt t="28339" x="5160963" y="4303713"/>
          <p14:tracePt t="28354" x="5170488" y="4340225"/>
          <p14:tracePt t="28371" x="5170488" y="4348163"/>
          <p14:tracePt t="28387" x="5187950" y="4375150"/>
          <p14:tracePt t="28387" x="5187950" y="4384675"/>
          <p14:tracePt t="28405" x="5187950" y="4402138"/>
          <p14:tracePt t="28419" x="5187950" y="4456113"/>
          <p14:tracePt t="28436" x="5197475" y="4518025"/>
          <p14:tracePt t="28454" x="5214938" y="4554538"/>
          <p14:tracePt t="28469" x="5214938" y="4598988"/>
          <p14:tracePt t="28486" x="5224463" y="4652963"/>
          <p14:tracePt t="28506" x="5224463" y="4670425"/>
          <p14:tracePt t="28520" x="5251450" y="4776788"/>
          <p14:tracePt t="28559" x="5251450" y="4803775"/>
          <p14:tracePt t="28570" x="5268913" y="4867275"/>
          <p14:tracePt t="28603" x="5446713" y="5143500"/>
          <p14:tracePt t="28603" x="5465763" y="5153025"/>
          <p14:tracePt t="28781" x="5500688" y="5153025"/>
          <p14:tracePt t="28816" x="5518150" y="5153025"/>
          <p14:tracePt t="28836" x="5537200" y="5160963"/>
          <p14:tracePt t="28837" x="5562600" y="5170488"/>
          <p14:tracePt t="28853" x="5616575" y="5170488"/>
          <p14:tracePt t="28870" x="5653088" y="5180013"/>
          <p14:tracePt t="28886" x="5724525" y="5180013"/>
          <p14:tracePt t="28902" x="5795963" y="5180013"/>
          <p14:tracePt t="28920" x="5894388" y="5180013"/>
          <p14:tracePt t="28935" x="6027738" y="5180013"/>
          <p14:tracePt t="28952" x="6161088" y="5180013"/>
          <p14:tracePt t="28969" x="6286500" y="5170488"/>
          <p14:tracePt t="28985" x="6411913" y="5133975"/>
          <p14:tracePt t="29002" x="6537325" y="5099050"/>
          <p14:tracePt t="29019" x="6661150" y="5062538"/>
          <p14:tracePt t="29035" x="6786563" y="4965700"/>
          <p14:tracePt t="29054" x="6884988" y="4867275"/>
          <p14:tracePt t="29069" x="6991350" y="4724400"/>
          <p14:tracePt t="29086" x="7072313" y="4608513"/>
          <p14:tracePt t="29102" x="7134225" y="4465638"/>
          <p14:tracePt t="29119" x="7180263" y="4303713"/>
          <p14:tracePt t="29136" x="7180263" y="4116388"/>
          <p14:tracePt t="29153" x="7180263" y="3919538"/>
          <p14:tracePt t="29169" x="7180263" y="3776663"/>
          <p14:tracePt t="29186" x="7180263" y="3633788"/>
          <p14:tracePt t="29202" x="7180263" y="3536950"/>
          <p14:tracePt t="29202" x="7180263" y="3482975"/>
          <p14:tracePt t="29220" x="7153275" y="3429000"/>
          <p14:tracePt t="29236" x="7027863" y="3232150"/>
          <p14:tracePt t="29254" x="6965950" y="3170238"/>
          <p14:tracePt t="29269" x="6919913" y="3125788"/>
          <p14:tracePt t="29286" x="6875463" y="3098800"/>
          <p14:tracePt t="29302" x="6840538" y="3071813"/>
          <p14:tracePt t="29319" x="6786563" y="3044825"/>
          <p14:tracePt t="29335" x="6759575" y="3036888"/>
          <p14:tracePt t="29352" x="6697663" y="3000375"/>
          <p14:tracePt t="29370" x="6661150" y="2990850"/>
          <p14:tracePt t="29385" x="6608763" y="2990850"/>
          <p14:tracePt t="29403" x="6537325" y="2973388"/>
          <p14:tracePt t="29419" x="6483350" y="2973388"/>
          <p14:tracePt t="29419" x="6456363" y="2973388"/>
          <p14:tracePt t="29436" x="6411913" y="2973388"/>
          <p14:tracePt t="29452" x="6375400" y="2973388"/>
          <p14:tracePt t="29470" x="6348413" y="2982913"/>
          <p14:tracePt t="29486" x="6313488" y="2990850"/>
          <p14:tracePt t="29503" x="6259513" y="3009900"/>
          <p14:tracePt t="29519" x="6188075" y="3027363"/>
          <p14:tracePt t="29536" x="6134100" y="3044825"/>
          <p14:tracePt t="29552" x="6081713" y="3062288"/>
          <p14:tracePt t="29570" x="6027738" y="3108325"/>
          <p14:tracePt t="29586" x="5965825" y="3125788"/>
          <p14:tracePt t="29603" x="5875338" y="3160713"/>
          <p14:tracePt t="29619" x="5715000" y="3214688"/>
          <p14:tracePt t="29619" x="5643563" y="3232150"/>
          <p14:tracePt t="29637" x="5465763" y="3313113"/>
          <p14:tracePt t="29652" x="5313363" y="3367088"/>
          <p14:tracePt t="29669" x="5187950" y="3419475"/>
          <p14:tracePt t="29686" x="5072063" y="3465513"/>
          <p14:tracePt t="29703" x="4840288" y="3643313"/>
          <p14:tracePt t="29843" x="4759325" y="3840163"/>
          <p14:tracePt t="29957" x="4759325" y="3867150"/>
          <p14:tracePt t="29964" x="4759325" y="3875088"/>
          <p14:tracePt t="29972" x="4759325" y="3902075"/>
          <p14:tracePt t="29986" x="4768850" y="3938588"/>
          <p14:tracePt t="30003" x="4776788" y="3946525"/>
          <p14:tracePt t="30020" x="4786313" y="3973513"/>
          <p14:tracePt t="30036" x="4822825" y="4017963"/>
          <p14:tracePt t="30053" x="4840288" y="4037013"/>
          <p14:tracePt t="30069" x="4857750" y="4062413"/>
          <p14:tracePt t="30086" x="4911725" y="4116388"/>
          <p14:tracePt t="30102" x="4946650" y="4152900"/>
          <p14:tracePt t="30119" x="4983163" y="4205288"/>
          <p14:tracePt t="30136" x="5010150" y="4232275"/>
          <p14:tracePt t="30152" x="5045075" y="4268788"/>
          <p14:tracePt t="30170" x="5072063" y="4295775"/>
          <p14:tracePt t="30185" x="5089525" y="4322763"/>
          <p14:tracePt t="30203" x="5126038" y="4357688"/>
          <p14:tracePt t="30219" x="5160963" y="4394200"/>
          <p14:tracePt t="30235" x="5180013" y="4429125"/>
          <p14:tracePt t="30253" x="5187950" y="4438650"/>
          <p14:tracePt t="30269" x="5205413" y="4456113"/>
          <p14:tracePt t="30286" x="5232400" y="4483100"/>
          <p14:tracePt t="30303" x="5251450" y="4518025"/>
          <p14:tracePt t="30319" x="5268913" y="4527550"/>
          <p14:tracePt t="30336" x="5276850" y="4545013"/>
          <p14:tracePt t="30352" x="5286375" y="4562475"/>
          <p14:tracePt t="30369" x="5322888" y="4581525"/>
          <p14:tracePt t="30386" x="5340350" y="4589463"/>
          <p14:tracePt t="30403" x="5357813" y="4589463"/>
          <p14:tracePt t="30419" x="5402263" y="4625975"/>
          <p14:tracePt t="30419" x="5411788" y="4633913"/>
          <p14:tracePt t="30437" x="5438775" y="4643438"/>
          <p14:tracePt t="30452" x="5465763" y="4660900"/>
          <p14:tracePt t="30469" x="5491163" y="4679950"/>
          <p14:tracePt t="30485" x="5527675" y="4679950"/>
          <p14:tracePt t="30503" x="5554663" y="4697413"/>
          <p14:tracePt t="30519" x="5581650" y="4714875"/>
          <p14:tracePt t="30536" x="5616575" y="4724400"/>
          <p14:tracePt t="30552" x="5661025" y="4741863"/>
          <p14:tracePt t="30569" x="5680075" y="4751388"/>
          <p14:tracePt t="30604" x="5705475" y="4768850"/>
          <p14:tracePt t="30619" x="5732463" y="4768850"/>
          <p14:tracePt t="30621" x="5741988" y="4776788"/>
          <p14:tracePt t="30621" x="5768975" y="4776788"/>
          <p14:tracePt t="30636" x="5803900" y="4786313"/>
          <p14:tracePt t="30653" x="5830888" y="4803775"/>
          <p14:tracePt t="30669" x="5848350" y="4803775"/>
          <p14:tracePt t="30687" x="5857875" y="4803775"/>
          <p14:tracePt t="30703" x="5875338" y="4803775"/>
          <p14:tracePt t="30719" x="5894388" y="4803775"/>
          <p14:tracePt t="30736" x="5919788" y="4803775"/>
          <p14:tracePt t="30753" x="5938838" y="4803775"/>
          <p14:tracePt t="30769" x="5956300" y="4803775"/>
          <p14:tracePt t="30786" x="6010275" y="4786313"/>
          <p14:tracePt t="30852" x="6018213" y="4768850"/>
          <p14:tracePt t="30853" x="6045200" y="4741863"/>
          <p14:tracePt t="30869" x="6054725" y="4670425"/>
          <p14:tracePt t="30886" x="6089650" y="4562475"/>
          <p14:tracePt t="30903" x="6089650" y="4465638"/>
          <p14:tracePt t="30919" x="6108700" y="4411663"/>
          <p14:tracePt t="30935" x="5840413" y="3732213"/>
          <p14:tracePt t="31105" x="5803900" y="3697288"/>
          <p14:tracePt t="31196" x="5795963" y="3697288"/>
          <p14:tracePt t="31204" x="5776913" y="3705225"/>
          <p14:tracePt t="31220" x="5759450" y="3714750"/>
          <p14:tracePt t="31226" x="5741988" y="3724275"/>
          <p14:tracePt t="31235" x="5705475" y="3741738"/>
          <p14:tracePt t="31252" x="5688013" y="3759200"/>
          <p14:tracePt t="31269" x="5661025" y="3776663"/>
          <p14:tracePt t="31285" x="5616575" y="3813175"/>
          <p14:tracePt t="31302" x="5589588" y="3830638"/>
          <p14:tracePt t="31318" x="5545138" y="3875088"/>
          <p14:tracePt t="31335" x="5500688" y="3938588"/>
          <p14:tracePt t="31351" x="5483225" y="3990975"/>
          <p14:tracePt t="31369" x="5456238" y="4017963"/>
          <p14:tracePt t="31385" x="5456238" y="4071938"/>
          <p14:tracePt t="31402" x="5456238" y="4125913"/>
          <p14:tracePt t="31402" x="5456238" y="4152900"/>
          <p14:tracePt t="31421" x="5456238" y="4160838"/>
          <p14:tracePt t="31435" x="5456238" y="4232275"/>
          <p14:tracePt t="31453" x="5456238" y="4241800"/>
          <p14:tracePt t="31468" x="5465763" y="4268788"/>
          <p14:tracePt t="31487" x="5491163" y="4303713"/>
          <p14:tracePt t="31501" x="5510213" y="4330700"/>
          <p14:tracePt t="31519" x="5527675" y="4357688"/>
          <p14:tracePt t="31535" x="5554663" y="4367213"/>
          <p14:tracePt t="31552" x="5554663" y="4375150"/>
          <p14:tracePt t="31636" x="5581650" y="4357688"/>
          <p14:tracePt t="31645" x="5589588" y="4348163"/>
          <p14:tracePt t="31646" x="5599113" y="4322763"/>
          <p14:tracePt t="31652" x="5626100" y="4268788"/>
          <p14:tracePt t="31669" x="5626100" y="4232275"/>
          <p14:tracePt t="31686" x="5643563" y="4170363"/>
          <p14:tracePt t="31702" x="5643563" y="4152900"/>
          <p14:tracePt t="31719" x="5643563" y="4133850"/>
          <p14:tracePt t="31916" x="5634038" y="4133850"/>
          <p14:tracePt t="31924" x="5626100" y="4143375"/>
          <p14:tracePt t="31933" x="5608638" y="4152900"/>
          <p14:tracePt t="31952" x="5608638" y="4160838"/>
          <p14:tracePt t="31952" x="5589588" y="4179888"/>
          <p14:tracePt t="31969" x="5562600" y="4205288"/>
          <p14:tracePt t="31985" x="5545138" y="4224338"/>
          <p14:tracePt t="31985" x="5537200" y="4232275"/>
          <p14:tracePt t="32004" x="5527675" y="4268788"/>
          <p14:tracePt t="32052" x="5527675" y="4276725"/>
          <p14:tracePt t="32108" x="5518150" y="4286250"/>
          <p14:tracePt t="32372" x="5527675" y="4286250"/>
          <p14:tracePt t="32378" x="5545138" y="4276725"/>
          <p14:tracePt t="32390" x="5554663" y="4276725"/>
          <p14:tracePt t="32401" x="5562600" y="4259263"/>
          <p14:tracePt t="32419" x="5599113" y="4251325"/>
          <p14:tracePt t="32435" x="5626100" y="4241800"/>
          <p14:tracePt t="32453" x="5634038" y="4232275"/>
          <p14:tracePt t="32468" x="5643563" y="4232275"/>
          <p14:tracePt t="32485" x="5688013" y="4232275"/>
          <p14:tracePt t="32502" x="5724525" y="4232275"/>
          <p14:tracePt t="32519" x="5751513" y="4214813"/>
          <p14:tracePt t="32604" x="5759450" y="4214813"/>
          <p14:tracePt t="33028" x="5768975" y="4214813"/>
          <p14:tracePt t="33148" x="5813425" y="4214813"/>
          <p14:tracePt t="33150" x="5840413" y="4214813"/>
          <p14:tracePt t="33168" x="5867400" y="4214813"/>
          <p14:tracePt t="33169" x="5875338" y="4214813"/>
          <p14:tracePt t="33185" x="5894388" y="4214813"/>
          <p14:tracePt t="33268" x="5902325" y="4214813"/>
          <p14:tracePt t="33988" x="5919788" y="4224338"/>
          <p14:tracePt t="33996" x="5919788" y="4241800"/>
          <p14:tracePt t="34007" x="5938838" y="4251325"/>
          <p14:tracePt t="34011" x="5938838" y="4276725"/>
          <p14:tracePt t="34018" x="5938838" y="4313238"/>
          <p14:tracePt t="34036" x="5946775" y="4330700"/>
          <p14:tracePt t="34036" x="5946775" y="4340225"/>
          <p14:tracePt t="34053" x="5956300" y="4348163"/>
          <p14:tracePt t="34244" x="5965825" y="4348163"/>
          <p14:tracePt t="34252" x="5973763" y="4348163"/>
          <p14:tracePt t="34260" x="6000750" y="4348163"/>
          <p14:tracePt t="34275" x="6072188" y="4330700"/>
          <p14:tracePt t="34277" x="6126163" y="4295775"/>
          <p14:tracePt t="34285" x="6303963" y="4197350"/>
          <p14:tracePt t="34302" x="6429375" y="4125913"/>
          <p14:tracePt t="34318" x="6518275" y="4071938"/>
          <p14:tracePt t="34335" x="6572250" y="4044950"/>
          <p14:tracePt t="34352" x="6616700" y="4000500"/>
          <p14:tracePt t="34370" x="6661150" y="3956050"/>
          <p14:tracePt t="34385" x="6715125" y="3911600"/>
          <p14:tracePt t="34403" x="6742113" y="3894138"/>
          <p14:tracePt t="34419" x="6777038" y="3867150"/>
          <p14:tracePt t="34419" x="6796088" y="3857625"/>
          <p14:tracePt t="34437" x="6804025" y="3840163"/>
          <p14:tracePt t="34452" x="6867525" y="3751263"/>
          <p14:tracePt t="34469" x="6911975" y="3670300"/>
          <p14:tracePt t="34502" x="6965950" y="3608388"/>
          <p14:tracePt t="34504" x="7010400" y="3517900"/>
          <p14:tracePt t="34518" x="7062788" y="3438525"/>
          <p14:tracePt t="34536" x="7089775" y="3375025"/>
          <p14:tracePt t="34552" x="7126288" y="3062288"/>
          <p14:tracePt t="34668" x="7116763" y="3062288"/>
          <p14:tracePt t="34756" x="7116763" y="3054350"/>
          <p14:tracePt t="34764" x="7089775" y="3054350"/>
          <p14:tracePt t="34774" x="7045325" y="3062288"/>
          <p14:tracePt t="34780" x="6991350" y="3081338"/>
          <p14:tracePt t="34786" x="6867525" y="3133725"/>
          <p14:tracePt t="34802" x="6796088" y="3179763"/>
          <p14:tracePt t="34820" x="6572250" y="3375025"/>
          <p14:tracePt t="34892" x="6562725" y="3394075"/>
          <p14:tracePt t="34902" x="6554788" y="3402013"/>
          <p14:tracePt t="34919" x="6554788" y="3411538"/>
          <p14:tracePt t="34935" x="6537325" y="3429000"/>
          <p14:tracePt t="34952" x="6527800" y="3465513"/>
          <p14:tracePt t="34969" x="6510338" y="3517900"/>
          <p14:tracePt t="34986" x="6500813" y="3562350"/>
          <p14:tracePt t="35001" x="6483350" y="3643313"/>
          <p14:tracePt t="35001" x="6483350" y="3670300"/>
          <p14:tracePt t="35020" x="6483350" y="3697288"/>
          <p14:tracePt t="35035" x="6483350" y="3759200"/>
          <p14:tracePt t="35053" x="6483350" y="3795713"/>
          <p14:tracePt t="35068" x="6483350" y="3848100"/>
          <p14:tracePt t="35086" x="6483350" y="3884613"/>
          <p14:tracePt t="35101" x="6483350" y="3956050"/>
          <p14:tracePt t="35118" x="6483350" y="4027488"/>
          <p14:tracePt t="35152" x="6483350" y="4054475"/>
          <p14:tracePt t="35152" x="6491288" y="4089400"/>
          <p14:tracePt t="35168" x="6500813" y="4133850"/>
          <p14:tracePt t="35185" x="6518275" y="4187825"/>
          <p14:tracePt t="35201" x="6527800" y="4224338"/>
          <p14:tracePt t="35219" x="6527800" y="4276725"/>
          <p14:tracePt t="35219" x="6545263" y="4295775"/>
          <p14:tracePt t="35237" x="6554788" y="4348163"/>
          <p14:tracePt t="35259" x="6572250" y="4402138"/>
          <p14:tracePt t="35270" x="6589713" y="4446588"/>
          <p14:tracePt t="35286" x="6599238" y="4491038"/>
          <p14:tracePt t="35302" x="6608763" y="4537075"/>
          <p14:tracePt t="35318" x="6626225" y="4554538"/>
          <p14:tracePt t="35335" x="6634163" y="4598988"/>
          <p14:tracePt t="35352" x="6653213" y="4643438"/>
          <p14:tracePt t="35370" x="6670675" y="4652963"/>
          <p14:tracePt t="35385" x="6688138" y="4687888"/>
          <p14:tracePt t="35403" x="6697663" y="4714875"/>
          <p14:tracePt t="35418" x="6715125" y="4741863"/>
          <p14:tracePt t="35418" x="6724650" y="4759325"/>
          <p14:tracePt t="35437" x="6732588" y="4776788"/>
          <p14:tracePt t="35452" x="6751638" y="4795838"/>
          <p14:tracePt t="35469" x="6759575" y="4813300"/>
          <p14:tracePt t="35485" x="6786563" y="4840288"/>
          <p14:tracePt t="35501" x="6796088" y="4848225"/>
          <p14:tracePt t="35518" x="6804025" y="4867275"/>
          <p14:tracePt t="35536" x="6823075" y="4875213"/>
          <p14:tracePt t="35551" x="6831013" y="4884738"/>
          <p14:tracePt t="35569" x="6875463" y="4911725"/>
          <p14:tracePt t="35585" x="6919913" y="4929188"/>
          <p14:tracePt t="35602" x="6973888" y="4956175"/>
          <p14:tracePt t="35618" x="6983413" y="4956175"/>
          <p14:tracePt t="35618" x="7000875" y="4965700"/>
          <p14:tracePt t="35636" x="7045325" y="4973638"/>
          <p14:tracePt t="35653" x="7089775" y="5000625"/>
          <p14:tracePt t="35668" x="7161213" y="5037138"/>
          <p14:tracePt t="35686" x="7634288" y="5099050"/>
          <p14:tracePt t="35804" x="7680325" y="5099050"/>
          <p14:tracePt t="35804" x="7705725" y="5099050"/>
          <p14:tracePt t="35818" x="8251825" y="4894263"/>
          <p14:tracePt t="35942" x="8296275" y="4848225"/>
          <p14:tracePt t="35968" x="8304213" y="4840288"/>
          <p14:tracePt t="35969" x="8340725" y="4803775"/>
          <p14:tracePt t="35985" x="8367713" y="4759325"/>
          <p14:tracePt t="36002" x="8402638" y="4714875"/>
          <p14:tracePt t="36019" x="8447088" y="4670425"/>
          <p14:tracePt t="36019" x="8456613" y="4643438"/>
          <p14:tracePt t="36037" x="8491538" y="4589463"/>
          <p14:tracePt t="36053" x="8537575" y="4527550"/>
          <p14:tracePt t="36070" x="8572500" y="4446588"/>
          <p14:tracePt t="36086" x="8609013" y="4367213"/>
          <p14:tracePt t="36103" x="8634413" y="4268788"/>
          <p14:tracePt t="36119" x="8670925" y="4187825"/>
          <p14:tracePt t="36137" x="8705850" y="4054475"/>
          <p14:tracePt t="36157" x="8705850" y="4010025"/>
          <p14:tracePt t="36169" x="8715375" y="3919538"/>
          <p14:tracePt t="36185" x="8715375" y="3803650"/>
          <p14:tracePt t="36203" x="8715375" y="3643313"/>
          <p14:tracePt t="36218" x="8715375" y="3527425"/>
          <p14:tracePt t="36218" x="8705850" y="3446463"/>
          <p14:tracePt t="36237" x="8680450" y="3367088"/>
          <p14:tracePt t="36252" x="8643938" y="3313113"/>
          <p14:tracePt t="36269" x="8599488" y="3224213"/>
          <p14:tracePt t="36297" x="8572500" y="3187700"/>
          <p14:tracePt t="36302" x="8518525" y="3125788"/>
          <p14:tracePt t="36319" x="8054975" y="2768600"/>
          <p14:tracePt t="36400" x="7974013" y="2732088"/>
          <p14:tracePt t="36435" x="7956550" y="2724150"/>
          <p14:tracePt t="36435" x="7902575" y="2724150"/>
          <p14:tracePt t="36452" x="7894638" y="2724150"/>
          <p14:tracePt t="36468" x="7875588" y="2724150"/>
          <p14:tracePt t="36501" x="7848600" y="2724150"/>
          <p14:tracePt t="36501" x="7813675" y="2724150"/>
          <p14:tracePt t="36519" x="7769225" y="2732088"/>
          <p14:tracePt t="36535" x="7732713" y="2741613"/>
          <p14:tracePt t="36558" x="7715250" y="2751138"/>
          <p14:tracePt t="36568" x="7670800" y="2768600"/>
          <p14:tracePt t="36585" x="7589838" y="2786063"/>
          <p14:tracePt t="36602" x="7483475" y="2822575"/>
          <p14:tracePt t="36618" x="7367588" y="2867025"/>
          <p14:tracePt t="36635" x="7269163" y="2919413"/>
          <p14:tracePt t="36653" x="7232650" y="2928938"/>
          <p14:tracePt t="36668" x="7161213" y="2965450"/>
          <p14:tracePt t="36686" x="7108825" y="3000375"/>
          <p14:tracePt t="36701" x="7072313" y="3027363"/>
          <p14:tracePt t="36719" x="7037388" y="3036888"/>
          <p14:tracePt t="36735" x="7018338" y="3054350"/>
          <p14:tracePt t="36752" x="7010400" y="3054350"/>
          <p14:tracePt t="36788" x="7000875" y="3062288"/>
          <p14:tracePt t="36788" x="6983413" y="3062288"/>
          <p14:tracePt t="36820" x="6973888" y="3062288"/>
          <p14:tracePt t="36852" x="6956425" y="3071813"/>
          <p14:tracePt t="36860" x="6894513" y="3089275"/>
          <p14:tracePt t="36957" x="6858000" y="3098800"/>
          <p14:tracePt t="40189" x="0" y="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>
            <a:spLocks noGrp="1"/>
          </p:cNvSpPr>
          <p:nvPr>
            <p:ph type="sldNum" sz="quarter" idx="2"/>
          </p:nvPr>
        </p:nvSpPr>
        <p:spPr>
          <a:xfrm>
            <a:off x="6553200" y="6245224"/>
            <a:ext cx="2133600" cy="19738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 lnSpcReduction="10000"/>
          </a:bodyPr>
          <a:lstStyle/>
          <a:p>
            <a:pPr lvl="0">
              <a:defRPr sz="1800"/>
            </a:pPr>
            <a:fld id="{86CB4B4D-7CA3-9044-876B-883B54F8677D}" type="slidenum">
              <a:rPr sz="1400"/>
              <a:t>15</a:t>
            </a:fld>
            <a:endParaRPr sz="1400"/>
          </a:p>
        </p:txBody>
      </p:sp>
      <p:pic>
        <p:nvPicPr>
          <p:cNvPr id="324" name="image9.jpe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52026" y="850475"/>
            <a:ext cx="5239948" cy="4961086"/>
          </a:xfrm>
          <a:prstGeom prst="rect">
            <a:avLst/>
          </a:prstGeom>
          <a:ln w="12700">
            <a:miter lim="400000"/>
          </a:ln>
        </p:spPr>
      </p:pic>
      <p:sp>
        <p:nvSpPr>
          <p:cNvPr id="325" name="Shape 325"/>
          <p:cNvSpPr/>
          <p:nvPr/>
        </p:nvSpPr>
        <p:spPr>
          <a:xfrm>
            <a:off x="1977043" y="6185746"/>
            <a:ext cx="4319589" cy="172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lnSpc>
                <a:spcPct val="93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sz="1800"/>
            </a:pPr>
            <a:r>
              <a:rPr sz="1200" dirty="0"/>
              <a:t>Jazlyn Read et al. J Med Genet 2016;53:1-14</a:t>
            </a:r>
          </a:p>
        </p:txBody>
      </p:sp>
      <p:sp>
        <p:nvSpPr>
          <p:cNvPr id="326" name="Shape 326"/>
          <p:cNvSpPr/>
          <p:nvPr/>
        </p:nvSpPr>
        <p:spPr>
          <a:xfrm>
            <a:off x="-7458" y="491679"/>
            <a:ext cx="9363076" cy="2289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457200">
              <a:lnSpc>
                <a:spcPct val="93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sz="1800"/>
            </a:pPr>
            <a:r>
              <a:rPr sz="1600" b="1" dirty="0"/>
              <a:t>High</a:t>
            </a:r>
            <a:r>
              <a:rPr sz="1600" dirty="0"/>
              <a:t>, </a:t>
            </a:r>
            <a:r>
              <a:rPr sz="1600" b="1" dirty="0">
                <a:solidFill>
                  <a:schemeClr val="tx2">
                    <a:lumMod val="75000"/>
                  </a:schemeClr>
                </a:solidFill>
              </a:rPr>
              <a:t>medium</a:t>
            </a:r>
            <a:r>
              <a:rPr sz="1600" dirty="0"/>
              <a:t> and</a:t>
            </a:r>
            <a:r>
              <a:rPr sz="1600" b="1" dirty="0">
                <a:solidFill>
                  <a:srgbClr val="FF0000"/>
                </a:solidFill>
              </a:rPr>
              <a:t> low </a:t>
            </a:r>
            <a:r>
              <a:rPr sz="1600" dirty="0"/>
              <a:t>penetrance genes and their chromosome band locations. </a:t>
            </a:r>
          </a:p>
        </p:txBody>
      </p:sp>
      <p:sp>
        <p:nvSpPr>
          <p:cNvPr id="327" name="Shape 327"/>
          <p:cNvSpPr/>
          <p:nvPr/>
        </p:nvSpPr>
        <p:spPr>
          <a:xfrm>
            <a:off x="1231900" y="3331016"/>
            <a:ext cx="581965" cy="2"/>
          </a:xfrm>
          <a:prstGeom prst="line">
            <a:avLst/>
          </a:prstGeom>
          <a:ln w="25400">
            <a:solidFill>
              <a:srgbClr val="2D4BE3"/>
            </a:solidFill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328" name="Shape 328"/>
          <p:cNvSpPr/>
          <p:nvPr/>
        </p:nvSpPr>
        <p:spPr>
          <a:xfrm>
            <a:off x="5867400" y="4054916"/>
            <a:ext cx="581965" cy="2"/>
          </a:xfrm>
          <a:prstGeom prst="line">
            <a:avLst/>
          </a:prstGeom>
          <a:ln w="25400">
            <a:solidFill>
              <a:srgbClr val="363BE3"/>
            </a:solidFill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329" name="Shape 329"/>
          <p:cNvSpPr/>
          <p:nvPr/>
        </p:nvSpPr>
        <p:spPr>
          <a:xfrm>
            <a:off x="2692400" y="1794317"/>
            <a:ext cx="485600" cy="2"/>
          </a:xfrm>
          <a:prstGeom prst="line">
            <a:avLst/>
          </a:prstGeom>
          <a:ln w="25400">
            <a:solidFill>
              <a:srgbClr val="363BE3"/>
            </a:solidFill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330" name="Shape 330"/>
          <p:cNvSpPr/>
          <p:nvPr/>
        </p:nvSpPr>
        <p:spPr>
          <a:xfrm>
            <a:off x="4039827" y="1387917"/>
            <a:ext cx="485601" cy="2"/>
          </a:xfrm>
          <a:prstGeom prst="line">
            <a:avLst/>
          </a:prstGeom>
          <a:ln w="25400">
            <a:solidFill>
              <a:srgbClr val="363BE3"/>
            </a:solidFill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" name="CasellaDiTesto 1"/>
          <p:cNvSpPr txBox="1"/>
          <p:nvPr/>
        </p:nvSpPr>
        <p:spPr>
          <a:xfrm>
            <a:off x="1977043" y="122347"/>
            <a:ext cx="4693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Melanoma </a:t>
            </a:r>
            <a:r>
              <a:rPr lang="it-IT" dirty="0" err="1" smtClean="0"/>
              <a:t>as</a:t>
            </a:r>
            <a:r>
              <a:rPr lang="it-IT" dirty="0" smtClean="0"/>
              <a:t> an </a:t>
            </a:r>
            <a:r>
              <a:rPr lang="it-IT" dirty="0" err="1" smtClean="0"/>
              <a:t>example</a:t>
            </a:r>
            <a:r>
              <a:rPr lang="it-IT" dirty="0" smtClean="0"/>
              <a:t> of </a:t>
            </a:r>
            <a:r>
              <a:rPr lang="it-IT" dirty="0" err="1" smtClean="0"/>
              <a:t>polygenic</a:t>
            </a:r>
            <a:r>
              <a:rPr lang="it-IT" dirty="0" smtClean="0"/>
              <a:t> </a:t>
            </a:r>
            <a:r>
              <a:rPr lang="it-IT" dirty="0" err="1" smtClean="0"/>
              <a:t>disorder</a:t>
            </a:r>
            <a:endParaRPr lang="it-IT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858432"/>
      </p:ext>
    </p:extLst>
  </p:cSld>
  <p:clrMapOvr>
    <a:masterClrMapping/>
  </p:clrMapOvr>
  <p:transition spd="med" advTm="280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302932" y="474135"/>
            <a:ext cx="5204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Comic Sans MS" panose="030F0702030302020204" pitchFamily="66" charset="0"/>
              </a:rPr>
              <a:t>PROTECTION OF TELOMERES 1  (POT1)</a:t>
            </a:r>
            <a:endParaRPr lang="it-IT" b="1" dirty="0">
              <a:latin typeface="Comic Sans MS" panose="030F0702030302020204" pitchFamily="66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225282" y="4715555"/>
            <a:ext cx="873187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latin typeface="Comic Sans MS" panose="030F0702030302020204" pitchFamily="66" charset="0"/>
              </a:rPr>
              <a:t>Involved</a:t>
            </a:r>
            <a:r>
              <a:rPr lang="it-IT" dirty="0" smtClean="0">
                <a:latin typeface="Comic Sans MS" panose="030F0702030302020204" pitchFamily="66" charset="0"/>
              </a:rPr>
              <a:t> in the </a:t>
            </a:r>
            <a:r>
              <a:rPr lang="it-IT" dirty="0" err="1" smtClean="0">
                <a:latin typeface="Comic Sans MS" panose="030F0702030302020204" pitchFamily="66" charset="0"/>
              </a:rPr>
              <a:t>regulation</a:t>
            </a:r>
            <a:r>
              <a:rPr lang="it-IT" dirty="0" smtClean="0">
                <a:latin typeface="Comic Sans MS" panose="030F0702030302020204" pitchFamily="66" charset="0"/>
              </a:rPr>
              <a:t>  of </a:t>
            </a:r>
            <a:r>
              <a:rPr lang="it-IT" dirty="0" err="1" smtClean="0">
                <a:latin typeface="Comic Sans MS" panose="030F0702030302020204" pitchFamily="66" charset="0"/>
              </a:rPr>
              <a:t>telomere</a:t>
            </a:r>
            <a:r>
              <a:rPr lang="it-IT" dirty="0" smtClean="0">
                <a:latin typeface="Comic Sans MS" panose="030F0702030302020204" pitchFamily="66" charset="0"/>
              </a:rPr>
              <a:t> </a:t>
            </a:r>
            <a:r>
              <a:rPr lang="it-IT" dirty="0" err="1" smtClean="0">
                <a:latin typeface="Comic Sans MS" panose="030F0702030302020204" pitchFamily="66" charset="0"/>
              </a:rPr>
              <a:t>replication</a:t>
            </a:r>
            <a:r>
              <a:rPr lang="it-IT" dirty="0" smtClean="0">
                <a:latin typeface="Comic Sans MS" panose="030F0702030302020204" pitchFamily="66" charset="0"/>
              </a:rPr>
              <a:t> </a:t>
            </a:r>
            <a:r>
              <a:rPr lang="en-US" dirty="0" smtClean="0">
                <a:latin typeface="Comic Sans MS" panose="030F0702030302020204" pitchFamily="66" charset="0"/>
              </a:rPr>
              <a:t>in </a:t>
            </a:r>
            <a:r>
              <a:rPr lang="en-US" dirty="0">
                <a:latin typeface="Comic Sans MS" panose="030F0702030302020204" pitchFamily="66" charset="0"/>
              </a:rPr>
              <a:t>mammalian </a:t>
            </a:r>
            <a:r>
              <a:rPr lang="en-US" dirty="0" smtClean="0">
                <a:latin typeface="Comic Sans MS" panose="030F0702030302020204" pitchFamily="66" charset="0"/>
              </a:rPr>
              <a:t>cells, together </a:t>
            </a:r>
          </a:p>
          <a:p>
            <a:r>
              <a:rPr lang="en-US" dirty="0" smtClean="0">
                <a:latin typeface="Comic Sans MS" panose="030F0702030302020204" pitchFamily="66" charset="0"/>
              </a:rPr>
              <a:t>with the </a:t>
            </a:r>
            <a:r>
              <a:rPr lang="en-US" dirty="0">
                <a:latin typeface="Comic Sans MS" panose="030F0702030302020204" pitchFamily="66" charset="0"/>
              </a:rPr>
              <a:t>condensed </a:t>
            </a:r>
            <a:r>
              <a:rPr lang="en-US" dirty="0" err="1" smtClean="0">
                <a:latin typeface="Comic Sans MS" panose="030F0702030302020204" pitchFamily="66" charset="0"/>
              </a:rPr>
              <a:t>telomeric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>
                <a:latin typeface="Comic Sans MS" panose="030F0702030302020204" pitchFamily="66" charset="0"/>
              </a:rPr>
              <a:t>chromatin </a:t>
            </a:r>
            <a:r>
              <a:rPr lang="en-US" dirty="0" smtClean="0">
                <a:latin typeface="Comic Sans MS" panose="030F0702030302020204" pitchFamily="66" charset="0"/>
              </a:rPr>
              <a:t>structure to </a:t>
            </a:r>
            <a:r>
              <a:rPr lang="en-US" dirty="0">
                <a:latin typeface="Comic Sans MS" panose="030F0702030302020204" pitchFamily="66" charset="0"/>
              </a:rPr>
              <a:t>protect </a:t>
            </a:r>
            <a:r>
              <a:rPr lang="en-US" dirty="0" smtClean="0">
                <a:latin typeface="Comic Sans MS" panose="030F0702030302020204" pitchFamily="66" charset="0"/>
              </a:rPr>
              <a:t>telomeres from</a:t>
            </a:r>
          </a:p>
          <a:p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>
                <a:latin typeface="Comic Sans MS" panose="030F0702030302020204" pitchFamily="66" charset="0"/>
              </a:rPr>
              <a:t>exposing free DNA ends which are subject to both telomere shortening </a:t>
            </a:r>
            <a:r>
              <a:rPr lang="en-US" dirty="0" smtClean="0">
                <a:latin typeface="Comic Sans MS" panose="030F0702030302020204" pitchFamily="66" charset="0"/>
              </a:rPr>
              <a:t>and </a:t>
            </a:r>
          </a:p>
          <a:p>
            <a:r>
              <a:rPr lang="en-US" dirty="0" smtClean="0">
                <a:latin typeface="Comic Sans MS" panose="030F0702030302020204" pitchFamily="66" charset="0"/>
              </a:rPr>
              <a:t>chromosome </a:t>
            </a:r>
            <a:r>
              <a:rPr lang="en-US" dirty="0">
                <a:latin typeface="Comic Sans MS" panose="030F0702030302020204" pitchFamily="66" charset="0"/>
              </a:rPr>
              <a:t>end fusion</a:t>
            </a:r>
            <a:r>
              <a:rPr lang="en-US" dirty="0" smtClean="0">
                <a:latin typeface="Comic Sans MS" panose="030F0702030302020204" pitchFamily="66" charset="0"/>
              </a:rPr>
              <a:t>.</a:t>
            </a:r>
          </a:p>
          <a:p>
            <a:endParaRPr lang="en-US" dirty="0" smtClean="0">
              <a:latin typeface="Comic Sans MS" panose="030F0702030302020204" pitchFamily="66" charset="0"/>
            </a:endParaRPr>
          </a:p>
          <a:p>
            <a:r>
              <a:rPr lang="it-IT" dirty="0" err="1">
                <a:latin typeface="Comic Sans MS" panose="030F0702030302020204" pitchFamily="66" charset="0"/>
              </a:rPr>
              <a:t>Involved</a:t>
            </a:r>
            <a:r>
              <a:rPr lang="it-IT" dirty="0">
                <a:latin typeface="Comic Sans MS" panose="030F0702030302020204" pitchFamily="66" charset="0"/>
              </a:rPr>
              <a:t> </a:t>
            </a:r>
            <a:r>
              <a:rPr lang="it-IT" dirty="0" smtClean="0">
                <a:latin typeface="Comic Sans MS" panose="030F0702030302020204" pitchFamily="66" charset="0"/>
              </a:rPr>
              <a:t>in </a:t>
            </a:r>
            <a:r>
              <a:rPr lang="it-IT" dirty="0" err="1" smtClean="0">
                <a:latin typeface="Comic Sans MS" panose="030F0702030302020204" pitchFamily="66" charset="0"/>
              </a:rPr>
              <a:t>telomerase</a:t>
            </a:r>
            <a:r>
              <a:rPr lang="it-IT" dirty="0" smtClean="0">
                <a:latin typeface="Comic Sans MS" panose="030F0702030302020204" pitchFamily="66" charset="0"/>
              </a:rPr>
              <a:t> </a:t>
            </a:r>
            <a:r>
              <a:rPr lang="it-IT" dirty="0" err="1" smtClean="0">
                <a:latin typeface="Comic Sans MS" panose="030F0702030302020204" pitchFamily="66" charset="0"/>
              </a:rPr>
              <a:t>function</a:t>
            </a:r>
            <a:endParaRPr lang="it-IT" dirty="0">
              <a:latin typeface="Comic Sans MS" panose="030F0702030302020204" pitchFamily="66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3476978" y="873290"/>
            <a:ext cx="2268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latin typeface="Comic Sans MS" panose="030F0702030302020204" pitchFamily="66" charset="0"/>
              </a:rPr>
              <a:t>Sheltherin</a:t>
            </a:r>
            <a:r>
              <a:rPr lang="it-IT" dirty="0" smtClean="0">
                <a:latin typeface="Comic Sans MS" panose="030F0702030302020204" pitchFamily="66" charset="0"/>
              </a:rPr>
              <a:t> </a:t>
            </a:r>
            <a:r>
              <a:rPr lang="it-IT" dirty="0" err="1" smtClean="0">
                <a:latin typeface="Comic Sans MS" panose="030F0702030302020204" pitchFamily="66" charset="0"/>
              </a:rPr>
              <a:t>complex</a:t>
            </a:r>
            <a:endParaRPr lang="it-IT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 descr="Telomere sheltering complex #telomere #agigng #proteins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130" y="1447623"/>
            <a:ext cx="4267200" cy="289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984619"/>
      </p:ext>
    </p:extLst>
  </p:cSld>
  <p:clrMapOvr>
    <a:masterClrMapping/>
  </p:clrMapOvr>
  <p:transition spd="med" advTm="1203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75241" x="4697413" y="3660775"/>
          <p14:tracePt t="75342" x="4679950" y="3660775"/>
          <p14:tracePt t="75350" x="4660900" y="3633788"/>
          <p14:tracePt t="75358" x="4633913" y="3571875"/>
          <p14:tracePt t="75374" x="4581525" y="3482975"/>
          <p14:tracePt t="75390" x="4527550" y="3367088"/>
          <p14:tracePt t="75406" x="4491038" y="3241675"/>
          <p14:tracePt t="75422" x="4456113" y="3116263"/>
          <p14:tracePt t="75438" x="4419600" y="2982913"/>
          <p14:tracePt t="75454" x="4402138" y="2598738"/>
          <p14:tracePt t="75496" x="4313238" y="1990725"/>
          <p14:tracePt t="75542" x="4170363" y="1473200"/>
          <p14:tracePt t="75572" x="4108450" y="1187450"/>
          <p14:tracePt t="75594" x="4089400" y="1133475"/>
          <p14:tracePt t="75603" x="4062413" y="1089025"/>
          <p14:tracePt t="75619" x="4027488" y="1054100"/>
          <p14:tracePt t="75637" x="3983038" y="1009650"/>
          <p14:tracePt t="75653" x="3965575" y="1000125"/>
          <p14:tracePt t="75670" x="3946525" y="1000125"/>
          <p14:tracePt t="75670" x="3938588" y="1000125"/>
          <p14:tracePt t="75687" x="3902075" y="982663"/>
          <p14:tracePt t="75704" x="3830638" y="982663"/>
          <p14:tracePt t="75720" x="3786188" y="982663"/>
          <p14:tracePt t="75737" x="3705225" y="982663"/>
          <p14:tracePt t="75786" x="3670300" y="990600"/>
          <p14:tracePt t="75787" x="3527425" y="1071563"/>
          <p14:tracePt t="75804" x="3340100" y="1179513"/>
          <p14:tracePt t="75820" x="3170238" y="1276350"/>
          <p14:tracePt t="75837" x="3000375" y="1384300"/>
          <p14:tracePt t="75853" x="2911475" y="1473200"/>
          <p14:tracePt t="75853" x="2874963" y="1517650"/>
          <p14:tracePt t="75870" x="2840038" y="1554163"/>
          <p14:tracePt t="75886" x="2768600" y="1652588"/>
          <p14:tracePt t="75903" x="2751138" y="1731963"/>
          <p14:tracePt t="75919" x="2741613" y="1785938"/>
          <p14:tracePt t="75936" x="2741613" y="1857375"/>
          <p14:tracePt t="75952" x="2741613" y="1911350"/>
          <p14:tracePt t="75969" x="2741613" y="1965325"/>
          <p14:tracePt t="75986" x="2741613" y="2017713"/>
          <p14:tracePt t="76003" x="2741613" y="2054225"/>
          <p14:tracePt t="76019" x="2776538" y="2116138"/>
          <p14:tracePt t="76036" x="2874963" y="2224088"/>
          <p14:tracePt t="76036" x="2919413" y="2268538"/>
          <p14:tracePt t="76069" x="2973388" y="2322513"/>
          <p14:tracePt t="76070" x="3071813" y="2465388"/>
          <p14:tracePt t="76087" x="3116263" y="2500313"/>
          <p14:tracePt t="76103" x="3143250" y="2527300"/>
          <p14:tracePt t="76120" x="3160713" y="2536825"/>
          <p14:tracePt t="76136" x="3187700" y="2544763"/>
          <p14:tracePt t="76153" x="3224213" y="2544763"/>
          <p14:tracePt t="76169" x="3276600" y="2544763"/>
          <p14:tracePt t="76186" x="3348038" y="2544763"/>
          <p14:tracePt t="76202" x="3429000" y="2544763"/>
          <p14:tracePt t="76220" x="3465513" y="2544763"/>
          <p14:tracePt t="76236" x="3500438" y="2544763"/>
          <p14:tracePt t="76253" x="3527425" y="2544763"/>
          <p14:tracePt t="76269" x="3536950" y="2544763"/>
          <p14:tracePt t="76286" x="3803650" y="2347913"/>
          <p14:tracePt t="76344" x="4081463" y="1928813"/>
          <p14:tracePt t="76404" x="4098925" y="1830388"/>
          <p14:tracePt t="76419" x="4098925" y="1795463"/>
          <p14:tracePt t="76435" x="4098925" y="1731963"/>
          <p14:tracePt t="76453" x="4098925" y="1670050"/>
          <p14:tracePt t="76453" x="4098925" y="1643063"/>
          <p14:tracePt t="76470" x="4071938" y="1608138"/>
          <p14:tracePt t="76486" x="4000500" y="1482725"/>
          <p14:tracePt t="76505" x="3902075" y="1384300"/>
          <p14:tracePt t="76519" x="3741738" y="1285875"/>
          <p14:tracePt t="76536" x="3608388" y="1241425"/>
          <p14:tracePt t="76552" x="2803525" y="1108075"/>
          <p14:tracePt t="76644" x="2759075" y="1108075"/>
          <p14:tracePt t="76652" x="2705100" y="1116013"/>
          <p14:tracePt t="76652" x="2670175" y="1143000"/>
          <p14:tracePt t="76670" x="2616200" y="1179513"/>
          <p14:tracePt t="76685" x="2527300" y="1285875"/>
          <p14:tracePt t="76703" x="2473325" y="1357313"/>
          <p14:tracePt t="76719" x="2401888" y="1446213"/>
          <p14:tracePt t="76736" x="2366963" y="1490663"/>
          <p14:tracePt t="76752" x="2347913" y="1581150"/>
          <p14:tracePt t="76769" x="2312988" y="1822450"/>
          <p14:tracePt t="76800" x="2312988" y="1893888"/>
          <p14:tracePt t="76819" x="2312988" y="1946275"/>
          <p14:tracePt t="76819" x="2312988" y="2098675"/>
          <p14:tracePt t="76836" x="2312988" y="2205038"/>
          <p14:tracePt t="76852" x="2322513" y="2276475"/>
          <p14:tracePt t="76852" x="2339975" y="2357438"/>
          <p14:tracePt t="76870" x="2374900" y="2411413"/>
          <p14:tracePt t="76885" x="2455863" y="2527300"/>
          <p14:tracePt t="76903" x="2500313" y="2598738"/>
          <p14:tracePt t="76919" x="2571750" y="2652713"/>
          <p14:tracePt t="76936" x="2633663" y="2697163"/>
          <p14:tracePt t="76952" x="2687638" y="2732088"/>
          <p14:tracePt t="76969" x="2724150" y="2751138"/>
          <p14:tracePt t="76987" x="2741613" y="2751138"/>
          <p14:tracePt t="77003" x="2759075" y="2759075"/>
          <p14:tracePt t="77019" x="2768600" y="2759075"/>
          <p14:tracePt t="77036" x="2786063" y="2759075"/>
          <p14:tracePt t="77053" x="2803525" y="2759075"/>
          <p14:tracePt t="77070" x="2830513" y="2759075"/>
          <p14:tracePt t="77070" x="2840038" y="2768600"/>
          <p14:tracePt t="77086" x="2847975" y="2768600"/>
          <p14:tracePt t="77102" x="2857500" y="2768600"/>
          <p14:tracePt t="77119" x="2884488" y="2768600"/>
          <p14:tracePt t="77136" x="2919413" y="2786063"/>
          <p14:tracePt t="77153" x="2973388" y="2786063"/>
          <p14:tracePt t="77169" x="3098800" y="2795588"/>
          <p14:tracePt t="77186" x="3268663" y="2840038"/>
          <p14:tracePt t="77202" x="3429000" y="2840038"/>
          <p14:tracePt t="77220" x="3598863" y="2857500"/>
          <p14:tracePt t="77235" x="3679825" y="2867025"/>
          <p14:tracePt t="77253" x="3724275" y="2867025"/>
          <p14:tracePt t="77269" x="3786188" y="2867025"/>
          <p14:tracePt t="77287" x="3822700" y="2867025"/>
          <p14:tracePt t="77302" x="3857625" y="2867025"/>
          <p14:tracePt t="77320" x="3884613" y="2867025"/>
          <p14:tracePt t="77336" x="3894138" y="2867025"/>
          <p14:tracePt t="77353" x="3911600" y="2867025"/>
          <p14:tracePt t="77370" x="3919538" y="2867025"/>
          <p14:tracePt t="77414" x="3929063" y="2857500"/>
          <p14:tracePt t="77422" x="3946525" y="2813050"/>
          <p14:tracePt t="77422" x="3946525" y="2803525"/>
          <p14:tracePt t="77455" x="3946525" y="2741613"/>
          <p14:tracePt t="77552" x="3946525" y="2724150"/>
          <p14:tracePt t="77553" x="3946525" y="2714625"/>
          <p14:tracePt t="79574" x="3938588" y="2687638"/>
          <p14:tracePt t="79582" x="3929063" y="2660650"/>
          <p14:tracePt t="79586" x="3911600" y="2608263"/>
          <p14:tracePt t="79593" x="3894138" y="2571750"/>
          <p14:tracePt t="79603" x="3822700" y="2446338"/>
          <p14:tracePt t="79635" x="3786188" y="2374900"/>
          <p14:tracePt t="79672" x="3732213" y="2322513"/>
          <p14:tracePt t="79672" x="3732213" y="2303463"/>
          <p14:tracePt t="79720" x="3705225" y="2276475"/>
          <p14:tracePt t="79735" x="3660775" y="2251075"/>
          <p14:tracePt t="79754" x="3616325" y="2224088"/>
          <p14:tracePt t="79778" x="3598863" y="2214563"/>
          <p14:tracePt t="79786" x="3598863" y="2205038"/>
          <p14:tracePt t="79802" x="3571875" y="2205038"/>
          <p14:tracePt t="79820" x="3536950" y="2205038"/>
          <p14:tracePt t="79836" x="3490913" y="2205038"/>
          <p14:tracePt t="79853" x="3340100" y="2197100"/>
          <p14:tracePt t="79902" x="3313113" y="2232025"/>
          <p14:tracePt t="79903" x="3241675" y="2312988"/>
          <p14:tracePt t="79920" x="3179763" y="2554288"/>
          <p14:tracePt t="79970" x="3179763" y="2616200"/>
          <p14:tracePt t="79998" x="3251200" y="2803525"/>
          <p14:tracePt t="80053" x="3303588" y="2894013"/>
          <p14:tracePt t="80053" x="3402013" y="3036888"/>
          <p14:tracePt t="80053" x="3473450" y="3125788"/>
          <p14:tracePt t="80071" x="3562350" y="3214688"/>
          <p14:tracePt t="80086" x="3786188" y="3419475"/>
          <p14:tracePt t="80104" x="3983038" y="3571875"/>
          <p14:tracePt t="80119" x="4143375" y="3697288"/>
          <p14:tracePt t="80137" x="4295775" y="3776663"/>
          <p14:tracePt t="80153" x="4446588" y="3848100"/>
          <p14:tracePt t="80170" x="4598988" y="3911600"/>
          <p14:tracePt t="80186" x="4751388" y="3965575"/>
          <p14:tracePt t="80203" x="4830763" y="3983038"/>
          <p14:tracePt t="80219" x="4911725" y="4000500"/>
          <p14:tracePt t="80237" x="4956175" y="4010025"/>
          <p14:tracePt t="80252" x="5027613" y="4010025"/>
          <p14:tracePt t="80252" x="5045075" y="4010025"/>
          <p14:tracePt t="80271" x="5062538" y="4010025"/>
          <p14:tracePt t="80285" x="5116513" y="4010025"/>
          <p14:tracePt t="80304" x="5153025" y="4000500"/>
          <p14:tracePt t="80320" x="5187950" y="3983038"/>
          <p14:tracePt t="80336" x="5224463" y="3965575"/>
          <p14:tracePt t="80352" x="5276850" y="3938588"/>
          <p14:tracePt t="80369" x="5313363" y="3929063"/>
          <p14:tracePt t="80386" x="5357813" y="3902075"/>
          <p14:tracePt t="80403" x="5411788" y="3867150"/>
          <p14:tracePt t="80419" x="5473700" y="3813175"/>
          <p14:tracePt t="80436" x="5554663" y="3751263"/>
          <p14:tracePt t="80452" x="5634038" y="3670300"/>
          <p14:tracePt t="80469" x="5688013" y="3616325"/>
          <p14:tracePt t="80486" x="5768975" y="3500438"/>
          <p14:tracePt t="80504" x="5822950" y="3438525"/>
          <p14:tracePt t="80520" x="5848350" y="3402013"/>
          <p14:tracePt t="80535" x="5875338" y="3348038"/>
          <p14:tracePt t="80553" x="5894388" y="3295650"/>
          <p14:tracePt t="80569" x="5919788" y="3224213"/>
          <p14:tracePt t="80586" x="5956300" y="3133725"/>
          <p14:tracePt t="80603" x="5991225" y="3009900"/>
          <p14:tracePt t="80628" x="6000750" y="2965450"/>
          <p14:tracePt t="80636" x="6010275" y="2894013"/>
          <p14:tracePt t="80653" x="6045200" y="2786063"/>
          <p14:tracePt t="80669" x="6045200" y="2687638"/>
          <p14:tracePt t="80669" x="6045200" y="2660650"/>
          <p14:tracePt t="80686" x="6045200" y="2562225"/>
          <p14:tracePt t="80702" x="6045200" y="2490788"/>
          <p14:tracePt t="80719" x="6045200" y="2419350"/>
          <p14:tracePt t="80736" x="6045200" y="2347913"/>
          <p14:tracePt t="80753" x="6010275" y="2251075"/>
          <p14:tracePt t="80769" x="5973763" y="2160588"/>
          <p14:tracePt t="80769" x="5956300" y="2133600"/>
          <p14:tracePt t="80806" x="5938838" y="2108200"/>
          <p14:tracePt t="80808" x="5894388" y="2062163"/>
          <p14:tracePt t="80820" x="5527675" y="1803400"/>
          <p14:tracePt t="80889" x="5348288" y="1751013"/>
          <p14:tracePt t="80927" x="5268913" y="1731963"/>
          <p14:tracePt t="80927" x="5241925" y="1724025"/>
          <p14:tracePt t="80936" x="5160963" y="1704975"/>
          <p14:tracePt t="80952" x="5143500" y="1704975"/>
          <p14:tracePt t="80969" x="5099050" y="1704975"/>
          <p14:tracePt t="80986" x="5081588" y="1704975"/>
          <p14:tracePt t="81004" x="5027613" y="1704975"/>
          <p14:tracePt t="81019" x="4884738" y="1731963"/>
          <p14:tracePt t="81068" x="4840288" y="1751013"/>
          <p14:tracePt t="81085" x="4813300" y="1776413"/>
          <p14:tracePt t="81106" x="4795838" y="1795463"/>
          <p14:tracePt t="81120" x="4795838" y="1812925"/>
          <p14:tracePt t="81137" x="4786313" y="1857375"/>
          <p14:tracePt t="81152" x="4768850" y="1893888"/>
          <p14:tracePt t="81170" x="4759325" y="1938338"/>
          <p14:tracePt t="81186" x="4751388" y="1990725"/>
          <p14:tracePt t="81203" x="4751388" y="2009775"/>
          <p14:tracePt t="81219" x="4741863" y="2054225"/>
          <p14:tracePt t="81236" x="4741863" y="2098675"/>
          <p14:tracePt t="81252" x="4741863" y="2160588"/>
          <p14:tracePt t="81270" x="4741863" y="2232025"/>
          <p14:tracePt t="81285" x="4741863" y="2312988"/>
          <p14:tracePt t="81303" x="4741863" y="2366963"/>
          <p14:tracePt t="81319" x="4741863" y="2401888"/>
          <p14:tracePt t="81336" x="4741863" y="2455863"/>
          <p14:tracePt t="81352" x="4741863" y="2490788"/>
          <p14:tracePt t="81369" x="4741863" y="2544763"/>
          <p14:tracePt t="81387" x="4741863" y="2598738"/>
          <p14:tracePt t="81402" x="4741863" y="2705100"/>
          <p14:tracePt t="81442" x="4741863" y="2732088"/>
          <p14:tracePt t="81453" x="4741863" y="2751138"/>
          <p14:tracePt t="81469" x="4741863" y="2795588"/>
          <p14:tracePt t="81469" x="4741863" y="2822575"/>
          <p14:tracePt t="81487" x="4759325" y="2857500"/>
          <p14:tracePt t="81503" x="4768850" y="2919413"/>
          <p14:tracePt t="81520" x="4786313" y="2955925"/>
          <p14:tracePt t="81536" x="4813300" y="3009900"/>
          <p14:tracePt t="81553" x="4840288" y="3036888"/>
          <p14:tracePt t="81569" x="4857750" y="3062288"/>
          <p14:tracePt t="81586" x="4875213" y="3098800"/>
          <p14:tracePt t="81602" x="4919663" y="3143250"/>
          <p14:tracePt t="81620" x="4973638" y="3179763"/>
          <p14:tracePt t="81636" x="5099050" y="3241675"/>
          <p14:tracePt t="81652" x="5197475" y="3295650"/>
          <p14:tracePt t="81669" x="5313363" y="3340100"/>
          <p14:tracePt t="81669" x="5357813" y="3367088"/>
          <p14:tracePt t="81687" x="5429250" y="3394075"/>
          <p14:tracePt t="81702" x="5483225" y="3411538"/>
          <p14:tracePt t="81719" x="5518150" y="3419475"/>
          <p14:tracePt t="81735" x="5545138" y="3419475"/>
          <p14:tracePt t="81752" x="5554663" y="3419475"/>
          <p14:tracePt t="81768" x="5562600" y="3419475"/>
          <p14:tracePt t="81785" x="5572125" y="3419475"/>
          <p14:tracePt t="81803" x="5589588" y="3419475"/>
          <p14:tracePt t="81818" x="5599113" y="3419475"/>
          <p14:tracePt t="81836" x="5626100" y="3419475"/>
          <p14:tracePt t="81852" x="5661025" y="3419475"/>
          <p14:tracePt t="81869" x="5680075" y="3419475"/>
          <p14:tracePt t="81885" x="5715000" y="3419475"/>
          <p14:tracePt t="81908" x="5929313" y="3286125"/>
          <p14:tracePt t="81986" x="5991225" y="3241675"/>
          <p14:tracePt t="81986" x="6000750" y="3232150"/>
          <p14:tracePt t="82015" x="6018213" y="3214688"/>
          <p14:tracePt t="82021" x="6054725" y="3197225"/>
          <p14:tracePt t="82028" x="6072188" y="3179763"/>
          <p14:tracePt t="82035" x="6108700" y="3143250"/>
          <p14:tracePt t="82052" x="6143625" y="3089275"/>
          <p14:tracePt t="82052" x="6170613" y="3062288"/>
          <p14:tracePt t="82070" x="6180138" y="3054350"/>
          <p14:tracePt t="82085" x="6224588" y="3000375"/>
          <p14:tracePt t="82103" x="6232525" y="2973388"/>
          <p14:tracePt t="82119" x="6242050" y="2938463"/>
          <p14:tracePt t="82136" x="6259513" y="2795588"/>
          <p14:tracePt t="82187" x="6259513" y="2741613"/>
          <p14:tracePt t="82203" x="6259513" y="2687638"/>
          <p14:tracePt t="82219" x="6259513" y="2643188"/>
          <p14:tracePt t="82236" x="6259513" y="2616200"/>
          <p14:tracePt t="82253" x="6259513" y="2589213"/>
          <p14:tracePt t="82269" x="6251575" y="2536825"/>
          <p14:tracePt t="82293" x="6242050" y="2482850"/>
          <p14:tracePt t="82302" x="6224588" y="2419350"/>
          <p14:tracePt t="82320" x="6197600" y="2366963"/>
          <p14:tracePt t="82335" x="6188075" y="2322513"/>
          <p14:tracePt t="82353" x="6170613" y="2286000"/>
          <p14:tracePt t="82369" x="6143625" y="2224088"/>
          <p14:tracePt t="82386" x="6126163" y="2187575"/>
          <p14:tracePt t="82402" x="6108700" y="2160588"/>
          <p14:tracePt t="82419" x="6089650" y="2133600"/>
          <p14:tracePt t="82442" x="6072188" y="2116138"/>
          <p14:tracePt t="82452" x="6054725" y="2098675"/>
          <p14:tracePt t="82469" x="6010275" y="2089150"/>
          <p14:tracePt t="82469" x="5973763" y="2081213"/>
          <p14:tracePt t="82487" x="5929313" y="2062163"/>
          <p14:tracePt t="82503" x="5884863" y="2036763"/>
          <p14:tracePt t="82520" x="5795963" y="2009775"/>
          <p14:tracePt t="82535" x="5724525" y="1965325"/>
          <p14:tracePt t="82553" x="5643563" y="1938338"/>
          <p14:tracePt t="82569" x="5537200" y="1919288"/>
          <p14:tracePt t="82586" x="5456238" y="1893888"/>
          <p14:tracePt t="82602" x="5438775" y="1884363"/>
          <p14:tracePt t="82619" x="5411788" y="1884363"/>
          <p14:tracePt t="82636" x="5348288" y="1884363"/>
          <p14:tracePt t="82658" x="5303838" y="1884363"/>
          <p14:tracePt t="82669" x="5205413" y="1884363"/>
          <p14:tracePt t="82669" x="5180013" y="1884363"/>
          <p14:tracePt t="82686" x="5143500" y="1884363"/>
          <p14:tracePt t="82703" x="5089525" y="1884363"/>
          <p14:tracePt t="82719" x="5037138" y="1901825"/>
          <p14:tracePt t="82736" x="5000625" y="1919288"/>
          <p14:tracePt t="82752" x="4956175" y="1938338"/>
          <p14:tracePt t="82769" x="4919663" y="1973263"/>
          <p14:tracePt t="82785" x="4894263" y="2017713"/>
          <p14:tracePt t="82802" x="4867275" y="2062163"/>
          <p14:tracePt t="82819" x="4830763" y="2116138"/>
          <p14:tracePt t="82836" x="4795838" y="2187575"/>
          <p14:tracePt t="82852" x="4751388" y="2259013"/>
          <p14:tracePt t="82869" x="4724400" y="2366963"/>
          <p14:tracePt t="82885" x="4687888" y="2473325"/>
          <p14:tracePt t="82903" x="4679950" y="2509838"/>
          <p14:tracePt t="82919" x="4660900" y="2544763"/>
          <p14:tracePt t="82936" x="4652963" y="2571750"/>
          <p14:tracePt t="82952" x="4652963" y="2598738"/>
          <p14:tracePt t="82969" x="4625975" y="2652713"/>
          <p14:tracePt t="83001" x="4625975" y="2679700"/>
          <p14:tracePt t="83002" x="4608513" y="2732088"/>
          <p14:tracePt t="83019" x="4598988" y="2768600"/>
          <p14:tracePt t="83036" x="4581525" y="2830513"/>
          <p14:tracePt t="83052" x="4518025" y="3062288"/>
          <p14:tracePt t="83119" x="4518025" y="3071813"/>
          <p14:tracePt t="83141" x="4518025" y="3089275"/>
          <p14:tracePt t="83142" x="4518025" y="3098800"/>
          <p14:tracePt t="83254" x="4518025" y="3108325"/>
          <p14:tracePt t="83270" x="4518025" y="3116263"/>
          <p14:tracePt t="83285" x="4562475" y="3160713"/>
          <p14:tracePt t="83302" x="4589463" y="3179763"/>
          <p14:tracePt t="83303" x="4625975" y="3205163"/>
          <p14:tracePt t="83303" x="4660900" y="3241675"/>
          <p14:tracePt t="83326" x="4670425" y="3251200"/>
          <p14:tracePt t="83335" x="4732338" y="3286125"/>
          <p14:tracePt t="83364" x="4768850" y="3303588"/>
          <p14:tracePt t="83376" x="4795838" y="3322638"/>
          <p14:tracePt t="83385" x="4857750" y="3348038"/>
          <p14:tracePt t="83402" x="4911725" y="3367088"/>
          <p14:tracePt t="83420" x="4946650" y="3375025"/>
          <p14:tracePt t="83435" x="4991100" y="3394075"/>
          <p14:tracePt t="83453" x="5010150" y="3394075"/>
          <p14:tracePt t="83468" x="5045075" y="3394075"/>
          <p14:tracePt t="83468" x="5045075" y="3402013"/>
          <p14:tracePt t="83486" x="5081588" y="3402013"/>
          <p14:tracePt t="83503" x="5126038" y="3402013"/>
          <p14:tracePt t="83519" x="5160963" y="3411538"/>
          <p14:tracePt t="83535" x="5197475" y="3411538"/>
          <p14:tracePt t="83552" x="5241925" y="3411538"/>
          <p14:tracePt t="83569" x="5276850" y="3411538"/>
          <p14:tracePt t="83588" x="5313363" y="3411538"/>
          <p14:tracePt t="83603" x="5340350" y="3411538"/>
          <p14:tracePt t="83619" x="5375275" y="3411538"/>
          <p14:tracePt t="83636" x="5402263" y="3411538"/>
          <p14:tracePt t="83652" x="5446713" y="3411538"/>
          <p14:tracePt t="83652" x="5483225" y="3411538"/>
          <p14:tracePt t="83671" x="5518150" y="3429000"/>
          <p14:tracePt t="83685" x="5608638" y="3446463"/>
          <p14:tracePt t="83703" x="5643563" y="3446463"/>
          <p14:tracePt t="83719" x="5680075" y="3446463"/>
          <p14:tracePt t="83736" x="5688013" y="3446463"/>
          <p14:tracePt t="83752" x="5705475" y="3455988"/>
          <p14:tracePt t="83846" x="5715000" y="3455988"/>
          <p14:tracePt t="83857" x="5741988" y="3455988"/>
          <p14:tracePt t="83860" x="5759450" y="3455988"/>
          <p14:tracePt t="83868" x="5822950" y="3446463"/>
          <p14:tracePt t="83885" x="5830888" y="3438525"/>
          <p14:tracePt t="83902" x="5848350" y="3438525"/>
          <p14:tracePt t="83919" x="5857875" y="3429000"/>
          <p14:tracePt t="83936" x="5875338" y="3419475"/>
          <p14:tracePt t="83951" x="5911850" y="3394075"/>
          <p14:tracePt t="83973" x="5946775" y="3348038"/>
          <p14:tracePt t="83985" x="6000750" y="3276600"/>
          <p14:tracePt t="84018" x="6010275" y="3259138"/>
          <p14:tracePt t="84019" x="6037263" y="3197225"/>
          <p14:tracePt t="84035" x="6037263" y="3160713"/>
          <p14:tracePt t="84052" x="6054725" y="3133725"/>
          <p14:tracePt t="84069" x="6062663" y="3108325"/>
          <p14:tracePt t="84069" x="6062663" y="3089275"/>
          <p14:tracePt t="84087" x="6062663" y="3054350"/>
          <p14:tracePt t="84103" x="6062663" y="3027363"/>
          <p14:tracePt t="84120" x="6062663" y="3009900"/>
          <p14:tracePt t="84135" x="6062663" y="2973388"/>
          <p14:tracePt t="84153" x="6062663" y="2928938"/>
          <p14:tracePt t="84168" x="6062663" y="2894013"/>
          <p14:tracePt t="84186" x="6062663" y="2840038"/>
          <p14:tracePt t="84202" x="6062663" y="2786063"/>
          <p14:tracePt t="84219" x="6037263" y="2714625"/>
          <p14:tracePt t="84235" x="5991225" y="2608263"/>
          <p14:tracePt t="84253" x="5956300" y="2527300"/>
          <p14:tracePt t="84268" x="5919788" y="2455863"/>
          <p14:tracePt t="84268" x="5894388" y="2438400"/>
          <p14:tracePt t="84286" x="5867400" y="2393950"/>
          <p14:tracePt t="84302" x="5848350" y="2366963"/>
          <p14:tracePt t="84319" x="5822950" y="2339975"/>
          <p14:tracePt t="84336" x="5795963" y="2322513"/>
          <p14:tracePt t="84352" x="5751513" y="2295525"/>
          <p14:tracePt t="84369" x="5715000" y="2268538"/>
          <p14:tracePt t="84385" x="5697538" y="2259013"/>
          <p14:tracePt t="84402" x="5680075" y="2259013"/>
          <p14:tracePt t="84419" x="5661025" y="2259013"/>
          <p14:tracePt t="84453" x="5589588" y="2259013"/>
          <p14:tracePt t="84493" x="5527675" y="2259013"/>
          <p14:tracePt t="84522" x="5419725" y="2303463"/>
          <p14:tracePt t="84522" x="5384800" y="2322513"/>
          <p14:tracePt t="84559" x="5322888" y="2357438"/>
          <p14:tracePt t="84559" x="5251450" y="2393950"/>
          <p14:tracePt t="84569" x="5116513" y="2465388"/>
          <p14:tracePt t="84585" x="5000625" y="2527300"/>
          <p14:tracePt t="84603" x="4902200" y="2608263"/>
          <p14:tracePt t="84619" x="4840288" y="2652713"/>
          <p14:tracePt t="84635" x="4813300" y="2687638"/>
          <p14:tracePt t="84652" x="4768850" y="2714625"/>
          <p14:tracePt t="84669" x="4751388" y="2759075"/>
          <p14:tracePt t="84686" x="4732338" y="2795588"/>
          <p14:tracePt t="84686" x="4714875" y="2803525"/>
          <p14:tracePt t="84703" x="4705350" y="2847975"/>
          <p14:tracePt t="84719" x="4705350" y="2867025"/>
          <p14:tracePt t="84737" x="4705350" y="2884488"/>
          <p14:tracePt t="84752" x="4705350" y="2901950"/>
          <p14:tracePt t="84769" x="4705350" y="2911475"/>
          <p14:tracePt t="84814" x="4705350" y="2938463"/>
          <p14:tracePt t="84829" x="4724400" y="2946400"/>
          <p14:tracePt t="84838" x="4741863" y="2955925"/>
          <p14:tracePt t="84846" x="4786313" y="2990850"/>
          <p14:tracePt t="84854" x="4902200" y="3044825"/>
          <p14:tracePt t="84868" x="5018088" y="3081338"/>
          <p14:tracePt t="84885" x="5224463" y="3152775"/>
          <p14:tracePt t="84903" x="5367338" y="3205163"/>
          <p14:tracePt t="84918" x="5465763" y="3241675"/>
          <p14:tracePt t="84935" x="5527675" y="3259138"/>
          <p14:tracePt t="84953" x="5572125" y="3276600"/>
          <p14:tracePt t="84968" x="5599113" y="3276600"/>
          <p14:tracePt t="84986" x="5653088" y="3295650"/>
          <p14:tracePt t="85002" x="5661025" y="3303588"/>
          <p14:tracePt t="85054" x="5670550" y="3303588"/>
          <p14:tracePt t="87958" x="5670550" y="3295650"/>
          <p14:tracePt t="87974" x="5670550" y="3286125"/>
          <p14:tracePt t="87982" x="5670550" y="3259138"/>
          <p14:tracePt t="87990" x="5670550" y="3214688"/>
          <p14:tracePt t="88000" x="5670550" y="3179763"/>
          <p14:tracePt t="88019" x="5670550" y="3152775"/>
          <p14:tracePt t="88035" x="5680075" y="3133725"/>
          <p14:tracePt t="88070" x="5680075" y="3116263"/>
          <p14:tracePt t="88071" x="5688013" y="3108325"/>
          <p14:tracePt t="88109" x="5688013" y="3098800"/>
          <p14:tracePt t="88134" x="5688013" y="3089275"/>
          <p14:tracePt t="89374" x="5697538" y="3081338"/>
          <p14:tracePt t="89382" x="5715000" y="3044825"/>
          <p14:tracePt t="89385" x="5768975" y="2946400"/>
          <p14:tracePt t="89401" x="5857875" y="2795588"/>
          <p14:tracePt t="89418" x="5956300" y="2633663"/>
          <p14:tracePt t="89435" x="6037263" y="2517775"/>
          <p14:tracePt t="89452" x="6099175" y="2401888"/>
          <p14:tracePt t="89468" x="6134100" y="2322513"/>
          <p14:tracePt t="89485" x="6170613" y="2259013"/>
          <p14:tracePt t="89485" x="6205538" y="2205038"/>
          <p14:tracePt t="89503" x="6232525" y="2152650"/>
          <p14:tracePt t="89519" x="6259513" y="2089150"/>
          <p14:tracePt t="89535" x="6286500" y="2044700"/>
          <p14:tracePt t="89552" x="6313488" y="1990725"/>
          <p14:tracePt t="89567" x="6348413" y="1919288"/>
          <p14:tracePt t="89586" x="6357938" y="1866900"/>
          <p14:tracePt t="89601" x="6375400" y="1795463"/>
          <p14:tracePt t="89619" x="6375400" y="1741488"/>
          <p14:tracePt t="89634" x="6375400" y="1704975"/>
          <p14:tracePt t="89651" x="6375400" y="1652588"/>
          <p14:tracePt t="89667" x="6348413" y="1571625"/>
          <p14:tracePt t="89685" x="6242050" y="1465263"/>
          <p14:tracePt t="89701" x="5929313" y="1276350"/>
          <p14:tracePt t="89718" x="5715000" y="1187450"/>
          <p14:tracePt t="89734" x="5465763" y="1081088"/>
          <p14:tracePt t="89752" x="4500563" y="901700"/>
          <p14:tracePt t="89801" x="4402138" y="884238"/>
          <p14:tracePt t="89803" x="4133850" y="866775"/>
          <p14:tracePt t="89841" x="4062413" y="866775"/>
          <p14:tracePt t="89851" x="3929063" y="866775"/>
          <p14:tracePt t="89868" x="3822700" y="866775"/>
          <p14:tracePt t="89885" x="3759200" y="866775"/>
          <p14:tracePt t="89885" x="3732213" y="884238"/>
          <p14:tracePt t="89902" x="3687763" y="884238"/>
          <p14:tracePt t="89918" x="3527425" y="973138"/>
          <p14:tracePt t="89936" x="3357563" y="1009650"/>
          <p14:tracePt t="89952" x="3179763" y="1054100"/>
          <p14:tracePt t="89968" x="3081338" y="1108075"/>
          <p14:tracePt t="89985" x="3009900" y="1143000"/>
          <p14:tracePt t="90009" x="2946400" y="1196975"/>
          <p14:tracePt t="90038" x="2928938" y="1214438"/>
          <p14:tracePt t="90039" x="2919413" y="1241425"/>
          <p14:tracePt t="90068" x="2911475" y="1285875"/>
          <p14:tracePt t="90117" x="2911475" y="1303338"/>
          <p14:tracePt t="90117" x="2911475" y="1312863"/>
          <p14:tracePt t="90142" x="2911475" y="1330325"/>
          <p14:tracePt t="90143" x="2911475" y="1347788"/>
          <p14:tracePt t="90151" x="2911475" y="1366838"/>
          <p14:tracePt t="90168" x="2911475" y="1393825"/>
          <p14:tracePt t="90185" x="2919413" y="1419225"/>
          <p14:tracePt t="90201" x="2938463" y="1446213"/>
          <p14:tracePt t="90218" x="2938463" y="1473200"/>
          <p14:tracePt t="90235" x="2946400" y="1473200"/>
          <p14:tracePt t="90251" x="2955925" y="1490663"/>
          <p14:tracePt t="90268" x="2955925" y="1500188"/>
          <p14:tracePt t="90286" x="2965450" y="1509713"/>
          <p14:tracePt t="90301" x="2990850" y="1527175"/>
          <p14:tracePt t="90319" x="3000375" y="1554163"/>
          <p14:tracePt t="90335" x="3009900" y="1562100"/>
          <p14:tracePt t="90351" x="3027363" y="1598613"/>
          <p14:tracePt t="90368" x="3036888" y="1608138"/>
          <p14:tracePt t="90385" x="3062288" y="1633538"/>
          <p14:tracePt t="90401" x="3081338" y="1643063"/>
          <p14:tracePt t="90418" x="3116263" y="1670050"/>
          <p14:tracePt t="90434" x="3160713" y="1687513"/>
          <p14:tracePt t="90453" x="3197225" y="1714500"/>
          <p14:tracePt t="90468" x="3241675" y="1741488"/>
          <p14:tracePt t="90468" x="3259138" y="1751013"/>
          <p14:tracePt t="90486" x="3276600" y="1751013"/>
          <p14:tracePt t="90503" x="3295650" y="1768475"/>
          <p14:tracePt t="90519" x="3340100" y="1776413"/>
          <p14:tracePt t="90535" x="3357563" y="1785938"/>
          <p14:tracePt t="90552" x="3375025" y="1785938"/>
          <p14:tracePt t="90694" x="3375025" y="1768475"/>
          <p14:tracePt t="90702" x="3375025" y="1751013"/>
          <p14:tracePt t="90707" x="3357563" y="1704975"/>
          <p14:tracePt t="90718" x="3313113" y="1616075"/>
          <p14:tracePt t="90735" x="3276600" y="1562100"/>
          <p14:tracePt t="90751" x="3259138" y="1527175"/>
          <p14:tracePt t="90768" x="3232150" y="1509713"/>
          <p14:tracePt t="90784" x="3224213" y="1500188"/>
          <p14:tracePt t="90802" x="3214688" y="1490663"/>
          <p14:tracePt t="90818" x="3205163" y="1490663"/>
          <p14:tracePt t="90834" x="3179763" y="1490663"/>
          <p14:tracePt t="90851" x="3125788" y="1473200"/>
          <p14:tracePt t="90868" x="3062288" y="1473200"/>
          <p14:tracePt t="90884" x="2946400" y="1473200"/>
          <p14:tracePt t="90918" x="2928938" y="1473200"/>
          <p14:tracePt t="90919" x="2894013" y="1482725"/>
          <p14:tracePt t="90919" x="2884488" y="1482725"/>
          <p14:tracePt t="90942" x="2867025" y="1500188"/>
          <p14:tracePt t="90951" x="2822575" y="1517650"/>
          <p14:tracePt t="90969" x="2776538" y="1544638"/>
          <p14:tracePt t="90985" x="2751138" y="1581150"/>
          <p14:tracePt t="91003" x="2732088" y="1598613"/>
          <p14:tracePt t="91018" x="2714625" y="1616075"/>
          <p14:tracePt t="91035" x="2705100" y="1643063"/>
          <p14:tracePt t="91051" x="2705100" y="1679575"/>
          <p14:tracePt t="91069" x="2705100" y="1704975"/>
          <p14:tracePt t="91085" x="2705100" y="1714500"/>
          <p14:tracePt t="91118" x="2705100" y="1724025"/>
          <p14:tracePt t="91119" x="2732088" y="1803400"/>
          <p14:tracePt t="91218" x="2751138" y="1812925"/>
          <p14:tracePt t="91219" x="2803525" y="1830388"/>
          <p14:tracePt t="91234" x="2840038" y="1847850"/>
          <p14:tracePt t="91252" x="2901950" y="1866900"/>
          <p14:tracePt t="91268" x="2938463" y="1866900"/>
          <p14:tracePt t="91285" x="3017838" y="1866900"/>
          <p14:tracePt t="91301" x="3054350" y="1884363"/>
          <p14:tracePt t="91318" x="3081338" y="1884363"/>
          <p14:tracePt t="91334" x="3089275" y="1884363"/>
          <p14:tracePt t="91352" x="3116263" y="1884363"/>
          <p14:tracePt t="91368" x="3152775" y="1884363"/>
          <p14:tracePt t="91385" x="3214688" y="1857375"/>
          <p14:tracePt t="91406" x="3224213" y="1839913"/>
          <p14:tracePt t="91418" x="3268663" y="1803400"/>
          <p14:tracePt t="91434" x="3295650" y="1776413"/>
          <p14:tracePt t="91453" x="3303588" y="1751013"/>
          <p14:tracePt t="91468" x="3303588" y="1731963"/>
          <p14:tracePt t="91485" x="3303588" y="1714500"/>
          <p14:tracePt t="91526" x="3303588" y="1687513"/>
          <p14:tracePt t="91534" x="3303588" y="1670050"/>
          <p14:tracePt t="91544" x="3303588" y="1652588"/>
          <p14:tracePt t="91551" x="3303588" y="1633538"/>
          <p14:tracePt t="91590" x="3303588" y="1625600"/>
          <p14:tracePt t="91614" x="3303588" y="1616075"/>
          <p14:tracePt t="91630" x="3303588" y="1608138"/>
          <p14:tracePt t="91678" x="3295650" y="1598613"/>
          <p14:tracePt t="91710" x="3286125" y="1598613"/>
          <p14:tracePt t="91718" x="3286125" y="1589088"/>
          <p14:tracePt t="91726" x="3268663" y="1589088"/>
          <p14:tracePt t="91757" x="3259138" y="1589088"/>
          <p14:tracePt t="91768" x="3251200" y="1581150"/>
          <p14:tracePt t="91784" x="3251200" y="1571625"/>
          <p14:tracePt t="91801" x="3232150" y="1571625"/>
          <p14:tracePt t="91818" x="3224213" y="1571625"/>
          <p14:tracePt t="91835" x="3205163" y="1562100"/>
          <p14:tracePt t="91851" x="3179763" y="1562100"/>
          <p14:tracePt t="91869" x="3152775" y="1544638"/>
          <p14:tracePt t="91884" x="3143250" y="1544638"/>
          <p14:tracePt t="91901" x="3133725" y="1544638"/>
          <p14:tracePt t="91918" x="3125788" y="1544638"/>
          <p14:tracePt t="91957" x="3108325" y="1544638"/>
          <p14:tracePt t="91974" x="3089275" y="1536700"/>
          <p14:tracePt t="91982" x="3017838" y="1517650"/>
          <p14:tracePt t="92051" x="2946400" y="1517650"/>
          <p14:tracePt t="92102" x="2928938" y="1517650"/>
          <p14:tracePt t="92103" x="2919413" y="1517650"/>
          <p14:tracePt t="92142" x="2919413" y="1527175"/>
          <p14:tracePt t="92158" x="2911475" y="1536700"/>
          <p14:tracePt t="92166" x="2901950" y="1571625"/>
          <p14:tracePt t="92166" x="2894013" y="1571625"/>
          <p14:tracePt t="92190" x="2894013" y="1589088"/>
          <p14:tracePt t="92201" x="2884488" y="1616075"/>
          <p14:tracePt t="92218" x="2884488" y="1660525"/>
          <p14:tracePt t="92234" x="2884488" y="1697038"/>
          <p14:tracePt t="92252" x="2884488" y="1751013"/>
          <p14:tracePt t="92302" x="2884488" y="1758950"/>
          <p14:tracePt t="92303" x="2884488" y="1776413"/>
          <p14:tracePt t="92318" x="2884488" y="1795463"/>
          <p14:tracePt t="92335" x="2884488" y="1812925"/>
          <p14:tracePt t="92352" x="2884488" y="1830388"/>
          <p14:tracePt t="92367" x="2884488" y="1847850"/>
          <p14:tracePt t="92385" x="2884488" y="1857375"/>
          <p14:tracePt t="92422" x="2894013" y="1874838"/>
          <p14:tracePt t="92438" x="2901950" y="1874838"/>
          <p14:tracePt t="92462" x="2911475" y="1893888"/>
          <p14:tracePt t="92477" x="2911475" y="1901825"/>
          <p14:tracePt t="92495" x="2911475" y="1911350"/>
          <p14:tracePt t="92495" x="2911475" y="1919288"/>
          <p14:tracePt t="92584" x="2928938" y="1919288"/>
          <p14:tracePt t="92614" x="2938463" y="1928813"/>
          <p14:tracePt t="92630" x="2938463" y="1938338"/>
          <p14:tracePt t="92641" x="2946400" y="1938338"/>
          <p14:tracePt t="92654" x="2955925" y="1946275"/>
          <p14:tracePt t="92702" x="2973388" y="1965325"/>
          <p14:tracePt t="92734" x="2982913" y="1965325"/>
          <p14:tracePt t="92745" x="3000375" y="1973263"/>
          <p14:tracePt t="92757" x="3009900" y="1982788"/>
          <p14:tracePt t="92775" x="3017838" y="1982788"/>
          <p14:tracePt t="93678" x="3027363" y="2000250"/>
          <p14:tracePt t="93686" x="3044825" y="2009775"/>
          <p14:tracePt t="93692" x="3044825" y="2017713"/>
          <p14:tracePt t="93701" x="3071813" y="2062163"/>
          <p14:tracePt t="93718" x="3081338" y="2089150"/>
          <p14:tracePt t="93735" x="3081338" y="2098675"/>
          <p14:tracePt t="93774" x="3081338" y="2108200"/>
          <p14:tracePt t="93806" x="3081338" y="2125663"/>
          <p14:tracePt t="93820" x="3081338" y="2133600"/>
          <p14:tracePt t="93838" x="3081338" y="2143125"/>
          <p14:tracePt t="93846" x="3081338" y="2160588"/>
          <p14:tracePt t="93852" x="3081338" y="2187575"/>
          <p14:tracePt t="93875" x="3071813" y="2197100"/>
          <p14:tracePt t="93885" x="3062288" y="2224088"/>
          <p14:tracePt t="93901" x="3036888" y="2268538"/>
          <p14:tracePt t="93919" x="3009900" y="2303463"/>
          <p14:tracePt t="93934" x="2982913" y="2347913"/>
          <p14:tracePt t="93952" x="2965450" y="2366963"/>
          <p14:tracePt t="93968" x="2946400" y="2401888"/>
          <p14:tracePt t="93985" x="2928938" y="2438400"/>
          <p14:tracePt t="94001" x="2901950" y="2455863"/>
          <p14:tracePt t="94018" x="2874963" y="2482850"/>
          <p14:tracePt t="94034" x="2857500" y="2536825"/>
          <p14:tracePt t="94052" x="2795588" y="2598738"/>
          <p14:tracePt t="94074" x="2776538" y="2608263"/>
          <p14:tracePt t="94085" x="2714625" y="2633663"/>
          <p14:tracePt t="94101" x="2660650" y="2660650"/>
          <p14:tracePt t="94118" x="2608263" y="2670175"/>
          <p14:tracePt t="94134" x="2589213" y="2687638"/>
          <p14:tracePt t="94151" x="2554288" y="2687638"/>
          <p14:tracePt t="94167" x="2527300" y="2687638"/>
          <p14:tracePt t="94184" x="2509838" y="2687638"/>
          <p14:tracePt t="94200" x="2393950" y="2562225"/>
          <p14:tracePt t="94284" x="2295525" y="2312988"/>
          <p14:tracePt t="94284" x="2295525" y="2259013"/>
          <p14:tracePt t="94342" x="2276475" y="2214563"/>
          <p14:tracePt t="94350" x="2276475" y="2179638"/>
          <p14:tracePt t="94358" x="2276475" y="2054225"/>
          <p14:tracePt t="94368" x="2276475" y="1982788"/>
          <p14:tracePt t="94384" x="2276475" y="1928813"/>
          <p14:tracePt t="94402" x="2276475" y="1857375"/>
          <p14:tracePt t="94418" x="2286000" y="1776413"/>
          <p14:tracePt t="94435" x="2303463" y="1724025"/>
          <p14:tracePt t="94451" x="2312988" y="1670050"/>
          <p14:tracePt t="94468" x="2330450" y="1616075"/>
          <p14:tracePt t="94484" x="2347913" y="1571625"/>
          <p14:tracePt t="94484" x="2357438" y="1562100"/>
          <p14:tracePt t="94503" x="2366963" y="1509713"/>
          <p14:tracePt t="94518" x="2419350" y="1428750"/>
          <p14:tracePt t="94567" x="2428875" y="1401763"/>
          <p14:tracePt t="94579" x="2446338" y="1393825"/>
          <p14:tracePt t="94584" x="2473325" y="1366838"/>
          <p14:tracePt t="94601" x="2500313" y="1330325"/>
          <p14:tracePt t="94617" x="2544763" y="1303338"/>
          <p14:tracePt t="94635" x="2608263" y="1276350"/>
          <p14:tracePt t="94651" x="2643188" y="1268413"/>
          <p14:tracePt t="94668" x="2670175" y="1250950"/>
          <p14:tracePt t="94685" x="2697163" y="1241425"/>
          <p14:tracePt t="94685" x="2705100" y="1241425"/>
          <p14:tracePt t="94717" x="2714625" y="1241425"/>
          <p14:tracePt t="94719" x="2741613" y="1241425"/>
          <p14:tracePt t="94734" x="2751138" y="1241425"/>
          <p14:tracePt t="94753" x="2786063" y="1241425"/>
          <p14:tracePt t="94768" x="2884488" y="1241425"/>
          <p14:tracePt t="94792" x="2911475" y="1241425"/>
          <p14:tracePt t="94801" x="2965450" y="1241425"/>
          <p14:tracePt t="94818" x="3017838" y="1241425"/>
          <p14:tracePt t="94834" x="3044825" y="1241425"/>
          <p14:tracePt t="94851" x="3071813" y="1250950"/>
          <p14:tracePt t="94867" x="3116263" y="1258888"/>
          <p14:tracePt t="94885" x="3160713" y="1285875"/>
          <p14:tracePt t="94901" x="3205163" y="1312863"/>
          <p14:tracePt t="94901" x="3224213" y="1312863"/>
          <p14:tracePt t="94918" x="3251200" y="1339850"/>
          <p14:tracePt t="94934" x="3295650" y="1366838"/>
          <p14:tracePt t="94952" x="3348038" y="1401763"/>
          <p14:tracePt t="94968" x="3384550" y="1428750"/>
          <p14:tracePt t="94985" x="3402013" y="1446213"/>
          <p14:tracePt t="95002" x="3419475" y="1465263"/>
          <p14:tracePt t="95018" x="3438525" y="1482725"/>
          <p14:tracePt t="95035" x="3465513" y="1490663"/>
          <p14:tracePt t="95052" x="3473450" y="1500188"/>
          <p14:tracePt t="95068" x="3500438" y="1517650"/>
          <p14:tracePt t="95085" x="3509963" y="1536700"/>
          <p14:tracePt t="95101" x="3536950" y="1571625"/>
          <p14:tracePt t="95127" x="3544888" y="1598613"/>
          <p14:tracePt t="95149" x="3598863" y="1768475"/>
          <p14:tracePt t="95218" x="3598863" y="2017713"/>
          <p14:tracePt t="95284" x="3598863" y="2197100"/>
          <p14:tracePt t="95318" x="3598863" y="2276475"/>
          <p14:tracePt t="95335" x="3598863" y="2357438"/>
          <p14:tracePt t="95336" x="3598863" y="2438400"/>
          <p14:tracePt t="95351" x="3598863" y="2500313"/>
          <p14:tracePt t="95369" x="3589338" y="2562225"/>
          <p14:tracePt t="95385" x="3581400" y="2608263"/>
          <p14:tracePt t="95402" x="3554413" y="2652713"/>
          <p14:tracePt t="95418" x="3527425" y="2714625"/>
          <p14:tracePt t="95435" x="3482975" y="2867025"/>
          <p14:tracePt t="95474" x="3465513" y="2894013"/>
          <p14:tracePt t="95474" x="3438525" y="2965450"/>
          <p14:tracePt t="95485" x="3394075" y="3027363"/>
          <p14:tracePt t="95485" x="3348038" y="3071813"/>
          <p14:tracePt t="95503" x="3330575" y="3098800"/>
          <p14:tracePt t="95518" x="3276600" y="3152775"/>
          <p14:tracePt t="95535" x="3232150" y="3187700"/>
          <p14:tracePt t="95551" x="3205163" y="3197225"/>
          <p14:tracePt t="95568" x="3152775" y="3197225"/>
          <p14:tracePt t="95584" x="3054350" y="3214688"/>
          <p14:tracePt t="95601" x="2965450" y="3214688"/>
          <p14:tracePt t="95617" x="2840038" y="3214688"/>
          <p14:tracePt t="95635" x="2741613" y="3214688"/>
          <p14:tracePt t="95651" x="2527300" y="3214688"/>
          <p14:tracePt t="95684" x="2322513" y="3214688"/>
          <p14:tracePt t="95684" x="2286000" y="3214688"/>
          <p14:tracePt t="95734" x="2268538" y="3214688"/>
          <p14:tracePt t="95734" x="2241550" y="3197225"/>
          <p14:tracePt t="95751" x="2197100" y="3179763"/>
          <p14:tracePt t="95768" x="2170113" y="3160713"/>
          <p14:tracePt t="95786" x="2089150" y="3116263"/>
          <p14:tracePt t="95807" x="2081213" y="3098800"/>
          <p14:tracePt t="95818" x="2017713" y="3062288"/>
          <p14:tracePt t="95834" x="1973263" y="3027363"/>
          <p14:tracePt t="95852" x="1938338" y="2990850"/>
          <p14:tracePt t="95867" x="1911350" y="2965450"/>
          <p14:tracePt t="95867" x="1901825" y="2955925"/>
          <p14:tracePt t="95886" x="1884363" y="2938463"/>
          <p14:tracePt t="95901" x="1857375" y="2911475"/>
          <p14:tracePt t="95918" x="1839913" y="2874963"/>
          <p14:tracePt t="95935" x="1830388" y="2874963"/>
          <p14:tracePt t="95951" x="1822450" y="2847975"/>
          <p14:tracePt t="95998" x="1822450" y="2840038"/>
          <p14:tracePt t="102030" x="1822450" y="2795588"/>
          <p14:tracePt t="102038" x="1857375" y="2652713"/>
          <p14:tracePt t="102067" x="1884363" y="2598738"/>
          <p14:tracePt t="102067" x="1884363" y="2589213"/>
          <p14:tracePt t="102118" x="1884363" y="2581275"/>
          <p14:tracePt t="102142" x="1884363" y="2571750"/>
          <p14:tracePt t="102158" x="1893888" y="2544763"/>
          <p14:tracePt t="102174" x="1893888" y="2536825"/>
          <p14:tracePt t="102174" x="1911350" y="2517775"/>
          <p14:tracePt t="102184" x="1919288" y="2482850"/>
          <p14:tracePt t="102201" x="1928813" y="2428875"/>
          <p14:tracePt t="102217" x="1946275" y="2401888"/>
          <p14:tracePt t="102233" x="1965325" y="2357438"/>
          <p14:tracePt t="102250" x="1973263" y="2322513"/>
          <p14:tracePt t="102267" x="2000250" y="2276475"/>
          <p14:tracePt t="102284" x="2000250" y="2259013"/>
          <p14:tracePt t="102302" x="2009775" y="2251075"/>
          <p14:tracePt t="102317" x="2036763" y="2179638"/>
          <p14:tracePt t="102391" x="2044700" y="2160588"/>
          <p14:tracePt t="102420" x="2054225" y="2133600"/>
          <p14:tracePt t="102435" x="2071688" y="2108200"/>
          <p14:tracePt t="102451" x="2081213" y="2098675"/>
          <p14:tracePt t="102467" x="2098675" y="2062163"/>
          <p14:tracePt t="102484" x="2116138" y="2036763"/>
          <p14:tracePt t="102484" x="2133600" y="2009775"/>
          <p14:tracePt t="102503" x="2133600" y="1990725"/>
          <p14:tracePt t="102517" x="2170113" y="1946275"/>
          <p14:tracePt t="102535" x="2170113" y="1928813"/>
          <p14:tracePt t="102551" x="2187575" y="1919288"/>
          <p14:tracePt t="102567" x="2197100" y="1893888"/>
          <p14:tracePt t="102584" x="2205038" y="1874838"/>
          <p14:tracePt t="102601" x="2224088" y="1839913"/>
          <p14:tracePt t="102617" x="2232025" y="1822450"/>
          <p14:tracePt t="102635" x="2251075" y="1803400"/>
          <p14:tracePt t="102661" x="2259013" y="1795463"/>
          <p14:tracePt t="102667" x="2276475" y="1776413"/>
          <p14:tracePt t="102684" x="2295525" y="1751013"/>
          <p14:tracePt t="102700" x="2312988" y="1731963"/>
          <p14:tracePt t="102700" x="2312988" y="1724025"/>
          <p14:tracePt t="102719" x="2347913" y="1697038"/>
          <p14:tracePt t="102734" x="2384425" y="1660525"/>
          <p14:tracePt t="102751" x="2411413" y="1643063"/>
          <p14:tracePt t="102767" x="2446338" y="1625600"/>
          <p14:tracePt t="102785" x="2473325" y="1598613"/>
          <p14:tracePt t="102801" x="2500313" y="1589088"/>
          <p14:tracePt t="102818" x="2527300" y="1562100"/>
          <p14:tracePt t="102834" x="2554288" y="1554163"/>
          <p14:tracePt t="102878" x="2562225" y="1554163"/>
          <p14:tracePt t="102886" x="2571750" y="1544638"/>
          <p14:tracePt t="102918" x="2581275" y="1536700"/>
          <p14:tracePt t="102942" x="2589213" y="1536700"/>
          <p14:tracePt t="102974" x="2598738" y="1536700"/>
          <p14:tracePt t="104078" x="2589213" y="1536700"/>
          <p14:tracePt t="104094" x="2571750" y="1536700"/>
          <p14:tracePt t="104110" x="2562225" y="1536700"/>
          <p14:tracePt t="104286" x="2554288" y="1527175"/>
          <p14:tracePt t="104290" x="2643188" y="1446213"/>
          <p14:tracePt t="104333" x="2670175" y="1438275"/>
          <p14:tracePt t="104341" x="2786063" y="1393825"/>
          <p14:tracePt t="104368" x="2874963" y="1374775"/>
          <p14:tracePt t="104400" x="2901950" y="1357313"/>
          <p14:tracePt t="104401" x="2955925" y="1357313"/>
          <p14:tracePt t="104417" x="3009900" y="1357313"/>
          <p14:tracePt t="104434" x="3062288" y="1357313"/>
          <p14:tracePt t="104450" x="3098800" y="1357313"/>
          <p14:tracePt t="104468" x="3143250" y="1357313"/>
          <p14:tracePt t="104484" x="3160713" y="1357313"/>
          <p14:tracePt t="104501" x="3205163" y="1357313"/>
          <p14:tracePt t="104501" x="3232150" y="1357313"/>
          <p14:tracePt t="104518" x="3251200" y="1357313"/>
          <p14:tracePt t="104534" x="3276600" y="1357313"/>
          <p14:tracePt t="104574" x="3286125" y="1366838"/>
          <p14:tracePt t="104606" x="3303588" y="1374775"/>
          <p14:tracePt t="104630" x="3313113" y="1374775"/>
          <p14:tracePt t="104654" x="3322638" y="1384300"/>
          <p14:tracePt t="105542" x="3330575" y="1393825"/>
          <p14:tracePt t="105574" x="3330575" y="1401763"/>
          <p14:tracePt t="105870" x="3330575" y="1411288"/>
          <p14:tracePt t="105878" x="3286125" y="1411288"/>
          <p14:tracePt t="105890" x="3232150" y="1428750"/>
          <p14:tracePt t="105894" x="3170238" y="1455738"/>
          <p14:tracePt t="105900" x="3044825" y="1490663"/>
          <p14:tracePt t="105917" x="2911475" y="1554163"/>
          <p14:tracePt t="105935" x="2857500" y="1589088"/>
          <p14:tracePt t="105950" x="2840038" y="1616075"/>
          <p14:tracePt t="105967" x="2813050" y="1643063"/>
          <p14:tracePt t="105984" x="2803525" y="1660525"/>
          <p14:tracePt t="106001" x="2795588" y="1687513"/>
          <p14:tracePt t="106016" x="2776538" y="1724025"/>
          <p14:tracePt t="106034" x="2776538" y="1776413"/>
          <p14:tracePt t="106050" x="2776538" y="1830388"/>
          <p14:tracePt t="106068" x="2776538" y="1928813"/>
          <p14:tracePt t="106084" x="2776538" y="2054225"/>
          <p14:tracePt t="106101" x="2776538" y="2160588"/>
          <p14:tracePt t="106117" x="2776538" y="2276475"/>
          <p14:tracePt t="106135" x="2786063" y="2330450"/>
          <p14:tracePt t="106150" x="2786063" y="2374900"/>
          <p14:tracePt t="106167" x="2795588" y="2401888"/>
          <p14:tracePt t="106183" x="2795588" y="2438400"/>
          <p14:tracePt t="106200" x="2813050" y="2465388"/>
          <p14:tracePt t="106216" x="2822575" y="2473325"/>
          <p14:tracePt t="106233" x="2822575" y="2482850"/>
          <p14:tracePt t="106250" x="2822575" y="2500313"/>
          <p14:tracePt t="106285" x="2830513" y="2500313"/>
          <p14:tracePt t="106302" x="2830513" y="2509838"/>
          <p14:tracePt t="106445" x="2840038" y="2509838"/>
          <p14:tracePt t="106686" x="2840038" y="2517775"/>
          <p14:tracePt t="106710" x="2840038" y="2527300"/>
          <p14:tracePt t="106718" x="2847975" y="2536825"/>
          <p14:tracePt t="106726" x="2857500" y="2536825"/>
          <p14:tracePt t="106735" x="2901950" y="2554288"/>
          <p14:tracePt t="106735" x="2911475" y="2554288"/>
          <p14:tracePt t="106750" x="2965450" y="2589213"/>
          <p14:tracePt t="106768" x="3009900" y="2616200"/>
          <p14:tracePt t="106783" x="3027363" y="2616200"/>
          <p14:tracePt t="106800" x="3089275" y="2625725"/>
          <p14:tracePt t="106865" x="3125788" y="2625725"/>
          <p14:tracePt t="106902" x="3133725" y="2625725"/>
          <p14:tracePt t="107726" x="3143250" y="2633663"/>
          <p14:tracePt t="107862" x="3170238" y="2633663"/>
          <p14:tracePt t="107870" x="3179763" y="2633663"/>
          <p14:tracePt t="107878" x="3205163" y="2633663"/>
          <p14:tracePt t="107886" x="3419475" y="2571750"/>
          <p14:tracePt t="107949" x="3429000" y="2571750"/>
          <p14:tracePt t="108149" x="3465513" y="2544763"/>
          <p14:tracePt t="108158" x="3482975" y="2536825"/>
          <p14:tracePt t="108166" x="3517900" y="2500313"/>
          <p14:tracePt t="108180" x="3527425" y="2490788"/>
          <p14:tracePt t="108183" x="3544888" y="2473325"/>
          <p14:tracePt t="108200" x="3554413" y="2465388"/>
          <p14:tracePt t="108218" x="3562350" y="2455863"/>
          <p14:tracePt t="108294" x="3562350" y="2438400"/>
          <p14:tracePt t="108582" x="3554413" y="2438400"/>
          <p14:tracePt t="108590" x="3544888" y="2446338"/>
          <p14:tracePt t="108598" x="3544888" y="2465388"/>
          <p14:tracePt t="108598" x="3544888" y="2482850"/>
          <p14:tracePt t="108606" x="3544888" y="2509838"/>
          <p14:tracePt t="108617" x="3544888" y="2562225"/>
          <p14:tracePt t="108635" x="3527425" y="2633663"/>
          <p14:tracePt t="108650" x="3527425" y="2679700"/>
          <p14:tracePt t="108667" x="3527425" y="2714625"/>
          <p14:tracePt t="108684" x="3527425" y="2732088"/>
          <p14:tracePt t="108700" x="3527425" y="2759075"/>
          <p14:tracePt t="108716" x="3527425" y="2795588"/>
          <p14:tracePt t="108784" x="3536950" y="2803525"/>
          <p14:tracePt t="108822" x="3554413" y="2813050"/>
          <p14:tracePt t="108824" x="3554413" y="2822575"/>
          <p14:tracePt t="108833" x="3571875" y="2822575"/>
          <p14:tracePt t="108842" x="3581400" y="2830513"/>
          <p14:tracePt t="108870" x="3589338" y="2830513"/>
          <p14:tracePt t="108878" x="3608388" y="2830513"/>
          <p14:tracePt t="108889" x="3625850" y="2840038"/>
          <p14:tracePt t="108900" x="3625850" y="2847975"/>
          <p14:tracePt t="108917" x="3633788" y="2857500"/>
          <p14:tracePt t="109030" x="3652838" y="2857500"/>
          <p14:tracePt t="109150" x="3652838" y="2847975"/>
          <p14:tracePt t="109158" x="3652838" y="2822575"/>
          <p14:tracePt t="109166" x="3660775" y="2803525"/>
          <p14:tracePt t="109174" x="3670300" y="2768600"/>
          <p14:tracePt t="109183" x="3670300" y="2732088"/>
          <p14:tracePt t="109200" x="3660775" y="2724150"/>
          <p14:tracePt t="109326" x="3643313" y="2714625"/>
          <p14:tracePt t="109334" x="3581400" y="2714625"/>
          <p14:tracePt t="109347" x="3509963" y="2732088"/>
          <p14:tracePt t="109350" x="3402013" y="2803525"/>
          <p14:tracePt t="109366" x="3303588" y="2884488"/>
          <p14:tracePt t="109384" x="3268663" y="2938463"/>
          <p14:tracePt t="109399" x="3251200" y="2946400"/>
          <p14:tracePt t="109416" x="3251200" y="2955925"/>
          <p14:tracePt t="109558" x="3251200" y="2965450"/>
          <p14:tracePt t="109566" x="3276600" y="2965450"/>
          <p14:tracePt t="109566" x="3357563" y="2965450"/>
          <p14:tracePt t="109598" x="3367088" y="2965450"/>
          <p14:tracePt t="109607" x="3375025" y="2965450"/>
          <p14:tracePt t="109616" x="3384550" y="2965450"/>
          <p14:tracePt t="109750" x="3402013" y="2965450"/>
          <p14:tracePt t="116806" x="3419475" y="2928938"/>
          <p14:tracePt t="116814" x="3482975" y="2840038"/>
          <p14:tracePt t="116825" x="3509963" y="2795588"/>
          <p14:tracePt t="116832" x="3616325" y="2652713"/>
          <p14:tracePt t="117693" x="3625850" y="2652713"/>
          <p14:tracePt t="117710" x="3625850" y="2670175"/>
          <p14:tracePt t="117722" x="3625850" y="2679700"/>
          <p14:tracePt t="118054" x="3625850" y="2687638"/>
          <p14:tracePt t="119173" x="0" y="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image10.jpeg" descr="Lung cancer8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7675" y="609600"/>
            <a:ext cx="8248650" cy="5638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67361"/>
      </p:ext>
    </p:extLst>
  </p:cSld>
  <p:clrMapOvr>
    <a:masterClrMapping/>
  </p:clrMapOvr>
  <p:transition spd="med" advTm="484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n external file that holds a picture, illustration, etc.&#10;Object name is nihms775837f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88" y="620360"/>
            <a:ext cx="6804024" cy="441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705556" y="5470436"/>
            <a:ext cx="76820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Somatic </a:t>
            </a:r>
            <a:r>
              <a:rPr lang="en-US" dirty="0">
                <a:latin typeface="Comic Sans MS" panose="030F0702030302020204" pitchFamily="66" charset="0"/>
              </a:rPr>
              <a:t>mutations in the proximal promoter of the human telomerase reverse transcriptase gene </a:t>
            </a:r>
            <a:r>
              <a:rPr lang="en-US" dirty="0" smtClean="0">
                <a:latin typeface="Comic Sans MS" panose="030F0702030302020204" pitchFamily="66" charset="0"/>
              </a:rPr>
              <a:t>(TERT) </a:t>
            </a:r>
            <a:r>
              <a:rPr lang="en-US" dirty="0">
                <a:latin typeface="Comic Sans MS" panose="030F0702030302020204" pitchFamily="66" charset="0"/>
              </a:rPr>
              <a:t>is now considered the most common noncoding mutation in cancer.</a:t>
            </a:r>
            <a:endParaRPr lang="it-IT" dirty="0">
              <a:latin typeface="Comic Sans MS" panose="030F0702030302020204" pitchFamily="66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7291449" y="5082643"/>
            <a:ext cx="11210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 smtClean="0"/>
              <a:t>Say</a:t>
            </a:r>
            <a:r>
              <a:rPr lang="it-IT" sz="1400" dirty="0" smtClean="0"/>
              <a:t> JW, 2016</a:t>
            </a:r>
            <a:endParaRPr lang="it-IT" sz="14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388331"/>
      </p:ext>
    </p:extLst>
  </p:cSld>
  <p:clrMapOvr>
    <a:masterClrMapping/>
  </p:clrMapOvr>
  <p:transition spd="med" advTm="981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2283" x="5465763" y="1554163"/>
          <p14:tracePt t="32650" x="5456238" y="1571625"/>
          <p14:tracePt t="32658" x="5438775" y="1598613"/>
          <p14:tracePt t="32669" x="5429250" y="1608138"/>
          <p14:tracePt t="32670" x="5384800" y="1660525"/>
          <p14:tracePt t="32685" x="5322888" y="1714500"/>
          <p14:tracePt t="32703" x="5268913" y="1768475"/>
          <p14:tracePt t="32719" x="5241925" y="1795463"/>
          <p14:tracePt t="32736" x="5232400" y="1803400"/>
          <p14:tracePt t="32875" x="5224463" y="1812925"/>
          <p14:tracePt t="32883" x="5214938" y="1830388"/>
          <p14:tracePt t="32891" x="5197475" y="1857375"/>
          <p14:tracePt t="32903" x="5187950" y="1901825"/>
          <p14:tracePt t="32919" x="5170488" y="1955800"/>
          <p14:tracePt t="32936" x="5160963" y="1982788"/>
          <p14:tracePt t="32952" x="5143500" y="2036763"/>
          <p14:tracePt t="32969" x="5126038" y="2081213"/>
          <p14:tracePt t="32985" x="5089525" y="2143125"/>
          <p14:tracePt t="33003" x="5089525" y="2170113"/>
          <p14:tracePt t="33020" x="5081588" y="2197100"/>
          <p14:tracePt t="33035" x="5081588" y="2232025"/>
          <p14:tracePt t="33053" x="5062538" y="2251075"/>
          <p14:tracePt t="33069" x="5054600" y="2286000"/>
          <p14:tracePt t="33086" x="5037138" y="2330450"/>
          <p14:tracePt t="33102" x="5037138" y="2366963"/>
          <p14:tracePt t="33119" x="5037138" y="2401888"/>
          <p14:tracePt t="33135" x="5027613" y="2419350"/>
          <p14:tracePt t="33152" x="5027613" y="2455863"/>
          <p14:tracePt t="33169" x="5027613" y="2465388"/>
          <p14:tracePt t="33186" x="5018088" y="2490788"/>
          <p14:tracePt t="33202" x="5010150" y="2527300"/>
          <p14:tracePt t="33220" x="4991100" y="2581275"/>
          <p14:tracePt t="33235" x="4983163" y="2608263"/>
          <p14:tracePt t="33253" x="4965700" y="2643188"/>
          <p14:tracePt t="33269" x="4956175" y="2679700"/>
          <p14:tracePt t="33286" x="4938713" y="2705100"/>
          <p14:tracePt t="33302" x="4938713" y="2724150"/>
          <p14:tracePt t="33320" x="4938713" y="2751138"/>
          <p14:tracePt t="33994" x="4991100" y="2751138"/>
          <p14:tracePt t="34002" x="5089525" y="2741613"/>
          <p14:tracePt t="34010" x="5340350" y="2670175"/>
          <p14:tracePt t="34020" x="5500688" y="2625725"/>
          <p14:tracePt t="34035" x="5599113" y="2571750"/>
          <p14:tracePt t="34053" x="5680075" y="2517775"/>
          <p14:tracePt t="34079" x="5732463" y="2482850"/>
          <p14:tracePt t="34085" x="5803900" y="2384425"/>
          <p14:tracePt t="34102" x="5884863" y="2286000"/>
          <p14:tracePt t="34119" x="5991225" y="2143125"/>
          <p14:tracePt t="34135" x="6099175" y="1973263"/>
          <p14:tracePt t="34153" x="6242050" y="1758950"/>
          <p14:tracePt t="34177" x="6259513" y="1660525"/>
          <p14:tracePt t="34185" x="6296025" y="1465263"/>
          <p14:tracePt t="34202" x="6313488" y="1384300"/>
          <p14:tracePt t="34219" x="6313488" y="1330325"/>
          <p14:tracePt t="34236" x="6313488" y="1295400"/>
          <p14:tracePt t="34252" x="6313488" y="1268413"/>
          <p14:tracePt t="34547" x="6313488" y="1250950"/>
          <p14:tracePt t="34555" x="6116638" y="990600"/>
          <p14:tracePt t="34907" x="6108700" y="990600"/>
          <p14:tracePt t="35450" x="6081713" y="1000125"/>
          <p14:tracePt t="35458" x="6072188" y="1017588"/>
          <p14:tracePt t="35467" x="6062663" y="1027113"/>
          <p14:tracePt t="35484" x="6062663" y="1036638"/>
          <p14:tracePt t="35485" x="6045200" y="1054100"/>
          <p14:tracePt t="35502" x="6027738" y="1071563"/>
          <p14:tracePt t="35518" x="6010275" y="1081088"/>
          <p14:tracePt t="35535" x="6000750" y="1108075"/>
          <p14:tracePt t="35551" x="5991225" y="1125538"/>
          <p14:tracePt t="35568" x="5991225" y="1133475"/>
          <p14:tracePt t="35568" x="5983288" y="1133475"/>
          <p14:tracePt t="35586" x="5983288" y="1143000"/>
          <p14:tracePt t="35601" x="5973763" y="1160463"/>
          <p14:tracePt t="35619" x="5965825" y="1169988"/>
          <p14:tracePt t="35635" x="5946775" y="1187450"/>
          <p14:tracePt t="35651" x="5938838" y="1214438"/>
          <p14:tracePt t="35668" x="5919788" y="1231900"/>
          <p14:tracePt t="35684" x="5759450" y="1544638"/>
          <p14:tracePt t="35829" x="5741988" y="1571625"/>
          <p14:tracePt t="35829" x="5741988" y="1598613"/>
          <p14:tracePt t="35859" x="5732463" y="1608138"/>
          <p14:tracePt t="35860" x="5724525" y="1625600"/>
          <p14:tracePt t="35868" x="5705475" y="1670050"/>
          <p14:tracePt t="35885" x="5661025" y="1731963"/>
          <p14:tracePt t="35901" x="5608638" y="1812925"/>
          <p14:tracePt t="35919" x="5562600" y="1911350"/>
          <p14:tracePt t="35935" x="5545138" y="1938338"/>
          <p14:tracePt t="35953" x="5527675" y="1973263"/>
          <p14:tracePt t="35968" x="5527675" y="1990725"/>
          <p14:tracePt t="36690" x="5491163" y="2017713"/>
          <p14:tracePt t="36698" x="5473700" y="2054225"/>
          <p14:tracePt t="36706" x="5411788" y="2125663"/>
          <p14:tracePt t="36718" x="5348288" y="2179638"/>
          <p14:tracePt t="36734" x="5303838" y="2251075"/>
          <p14:tracePt t="36752" x="5276850" y="2286000"/>
          <p14:tracePt t="36768" x="5268913" y="2303463"/>
          <p14:tracePt t="36786" x="5259388" y="2312988"/>
          <p14:tracePt t="37218" x="5251450" y="2322513"/>
          <p14:tracePt t="37226" x="5251450" y="2330450"/>
          <p14:tracePt t="37242" x="5259388" y="2339975"/>
          <p14:tracePt t="37250" x="5259388" y="2347913"/>
          <p14:tracePt t="37259" x="5276850" y="2347913"/>
          <p14:tracePt t="37287" x="5286375" y="2357438"/>
          <p14:tracePt t="37353" x="5295900" y="2357438"/>
          <p14:tracePt t="37370" x="5303838" y="2357438"/>
          <p14:tracePt t="37394" x="5303838" y="2366963"/>
          <p14:tracePt t="41442" x="5295900" y="2366963"/>
          <p14:tracePt t="41457" x="5268913" y="2366963"/>
          <p14:tracePt t="41465" x="5241925" y="2366963"/>
          <p14:tracePt t="41465" x="5214938" y="2366963"/>
          <p14:tracePt t="41484" x="5170488" y="2366963"/>
          <p14:tracePt t="41484" x="5000625" y="2366963"/>
          <p14:tracePt t="41501" x="4813300" y="2366963"/>
          <p14:tracePt t="41517" x="4598988" y="2366963"/>
          <p14:tracePt t="41535" x="4384675" y="2339975"/>
          <p14:tracePt t="41551" x="4197350" y="2312988"/>
          <p14:tracePt t="41570" x="1965325" y="2044700"/>
          <p14:tracePt t="41570" x="1911350" y="2044700"/>
          <p14:tracePt t="41724" x="1751013" y="2098675"/>
          <p14:tracePt t="41769" x="1704975" y="2125663"/>
          <p14:tracePt t="41784" x="1697038" y="2143125"/>
          <p14:tracePt t="41802" x="1660525" y="2160588"/>
          <p14:tracePt t="41819" x="1589088" y="2205038"/>
          <p14:tracePt t="41835" x="1509713" y="2276475"/>
          <p14:tracePt t="41852" x="1446213" y="2347913"/>
          <p14:tracePt t="41868" x="1366838" y="2438400"/>
          <p14:tracePt t="41886" x="1312863" y="2527300"/>
          <p14:tracePt t="41901" x="1285875" y="2589213"/>
          <p14:tracePt t="41918" x="1241425" y="2660650"/>
          <p14:tracePt t="41934" x="1223963" y="2705100"/>
          <p14:tracePt t="41951" x="1214438" y="2741613"/>
          <p14:tracePt t="41967" x="1196975" y="2768600"/>
          <p14:tracePt t="41984" x="1169988" y="2840038"/>
          <p14:tracePt t="42001" x="1152525" y="2884488"/>
          <p14:tracePt t="42019" x="1143000" y="2938463"/>
          <p14:tracePt t="42034" x="1125538" y="2990850"/>
          <p14:tracePt t="42051" x="1108075" y="3071813"/>
          <p14:tracePt t="42068" x="1089025" y="3133725"/>
          <p14:tracePt t="42086" x="1062038" y="3205163"/>
          <p14:tracePt t="42101" x="1054100" y="3268663"/>
          <p14:tracePt t="42119" x="1054100" y="3295650"/>
          <p14:tracePt t="42134" x="1054100" y="3322638"/>
          <p14:tracePt t="42152" x="1044575" y="3357563"/>
          <p14:tracePt t="42168" x="1036638" y="3375025"/>
          <p14:tracePt t="42184" x="1036638" y="3411538"/>
          <p14:tracePt t="42200" x="1036638" y="3446463"/>
          <p14:tracePt t="42218" x="1036638" y="3482975"/>
          <p14:tracePt t="42234" x="1036638" y="3509963"/>
          <p14:tracePt t="42234" x="1036638" y="3536950"/>
          <p14:tracePt t="42267" x="1036638" y="3562350"/>
          <p14:tracePt t="42267" x="1044575" y="3598863"/>
          <p14:tracePt t="42284" x="1054100" y="3633788"/>
          <p14:tracePt t="42318" x="1054100" y="3643313"/>
          <p14:tracePt t="42318" x="1071563" y="3670300"/>
          <p14:tracePt t="42335" x="1081088" y="3697288"/>
          <p14:tracePt t="42351" x="1089025" y="3705225"/>
          <p14:tracePt t="42368" x="1116013" y="3751263"/>
          <p14:tracePt t="42401" x="1143000" y="3822700"/>
          <p14:tracePt t="42419" x="1169988" y="3848100"/>
          <p14:tracePt t="42435" x="1204913" y="3902075"/>
          <p14:tracePt t="42451" x="1223963" y="3919538"/>
          <p14:tracePt t="42468" x="1250950" y="3946525"/>
          <p14:tracePt t="42484" x="1276350" y="3965575"/>
          <p14:tracePt t="42501" x="1303338" y="4000500"/>
          <p14:tracePt t="42518" x="1330325" y="4010025"/>
          <p14:tracePt t="42537" x="1366838" y="4044950"/>
          <p14:tracePt t="42551" x="1428750" y="4071938"/>
          <p14:tracePt t="42551" x="1438275" y="4089400"/>
          <p14:tracePt t="42570" x="1544638" y="4160838"/>
          <p14:tracePt t="42601" x="1598613" y="4197350"/>
          <p14:tracePt t="42617" x="1660525" y="4232275"/>
          <p14:tracePt t="42635" x="1724025" y="4276725"/>
          <p14:tracePt t="42651" x="1776413" y="4322763"/>
          <p14:tracePt t="42668" x="1839913" y="4348163"/>
          <p14:tracePt t="42684" x="1901825" y="4384675"/>
          <p14:tracePt t="42701" x="1946275" y="4411663"/>
          <p14:tracePt t="42717" x="1990725" y="4429125"/>
          <p14:tracePt t="42734" x="2044700" y="4446588"/>
          <p14:tracePt t="42784" x="2160588" y="4473575"/>
          <p14:tracePt t="42908" x="2179638" y="4473575"/>
          <p14:tracePt t="42925" x="2197100" y="4473575"/>
          <p14:tracePt t="42934" x="2205038" y="4473575"/>
          <p14:tracePt t="42951" x="2241550" y="4473575"/>
          <p14:tracePt t="42967" x="2312988" y="4473575"/>
          <p14:tracePt t="42984" x="2393950" y="4483100"/>
          <p14:tracePt t="43000" x="2446338" y="4500563"/>
          <p14:tracePt t="43000" x="2473325" y="4500563"/>
          <p14:tracePt t="43018" x="2527300" y="4500563"/>
          <p14:tracePt t="43034" x="2598738" y="4500563"/>
          <p14:tracePt t="43051" x="2633663" y="4500563"/>
          <p14:tracePt t="43067" x="2687638" y="4518025"/>
          <p14:tracePt t="43085" x="2732088" y="4527550"/>
          <p14:tracePt t="43100" x="2776538" y="4527550"/>
          <p14:tracePt t="43117" x="2830513" y="4527550"/>
          <p14:tracePt t="43139" x="2857500" y="4527550"/>
          <p14:tracePt t="43150" x="2884488" y="4527550"/>
          <p14:tracePt t="43167" x="2938463" y="4527550"/>
          <p14:tracePt t="43184" x="2973388" y="4527550"/>
          <p14:tracePt t="43200" x="3054350" y="4527550"/>
          <p14:tracePt t="43218" x="3081338" y="4527550"/>
          <p14:tracePt t="43235" x="3116263" y="4527550"/>
          <p14:tracePt t="43250" x="3143250" y="4527550"/>
          <p14:tracePt t="43268" x="3160713" y="4527550"/>
          <p14:tracePt t="43284" x="3187700" y="4510088"/>
          <p14:tracePt t="43301" x="3214688" y="4500563"/>
          <p14:tracePt t="43317" x="3251200" y="4473575"/>
          <p14:tracePt t="43334" x="3286125" y="4456113"/>
          <p14:tracePt t="43350" x="3303588" y="4446588"/>
          <p14:tracePt t="43368" x="3322638" y="4429125"/>
          <p14:tracePt t="43384" x="3340100" y="4419600"/>
          <p14:tracePt t="43401" x="3384550" y="4394200"/>
          <p14:tracePt t="43418" x="3411538" y="4384675"/>
          <p14:tracePt t="43434" x="3446463" y="4357688"/>
          <p14:tracePt t="43450" x="3482975" y="4330700"/>
          <p14:tracePt t="43468" x="3527425" y="4295775"/>
          <p14:tracePt t="43484" x="3554413" y="4276725"/>
          <p14:tracePt t="43502" x="3598863" y="4251325"/>
          <p14:tracePt t="43517" x="3616325" y="4241800"/>
          <p14:tracePt t="43534" x="3625850" y="4232275"/>
          <p14:tracePt t="43585" x="3633788" y="4224338"/>
          <p14:tracePt t="43610" x="3652838" y="4205288"/>
          <p14:tracePt t="43633" x="3652838" y="4187825"/>
          <p14:tracePt t="44282" x="3660775" y="4197350"/>
          <p14:tracePt t="44290" x="3660775" y="4214813"/>
          <p14:tracePt t="44293" x="3660775" y="4224338"/>
          <p14:tracePt t="44301" x="3670300" y="4251325"/>
          <p14:tracePt t="44317" x="3670300" y="4286250"/>
          <p14:tracePt t="44335" x="3687763" y="4303713"/>
          <p14:tracePt t="44370" x="3687763" y="4322763"/>
          <p14:tracePt t="45274" x="3660775" y="4322763"/>
          <p14:tracePt t="45282" x="3616325" y="4322763"/>
          <p14:tracePt t="45282" x="3589338" y="4322763"/>
          <p14:tracePt t="45291" x="3562350" y="4322763"/>
          <p14:tracePt t="45301" x="3490913" y="4322763"/>
          <p14:tracePt t="45317" x="3438525" y="4322763"/>
          <p14:tracePt t="45335" x="3402013" y="4322763"/>
          <p14:tracePt t="45351" x="3375025" y="4322763"/>
          <p14:tracePt t="45368" x="3367088" y="4322763"/>
          <p14:tracePt t="45384" x="3348038" y="4322763"/>
          <p14:tracePt t="45402" x="3303588" y="4330700"/>
          <p14:tracePt t="45402" x="3295650" y="4330700"/>
          <p14:tracePt t="45435" x="3268663" y="4330700"/>
          <p14:tracePt t="45444" x="3259138" y="4348163"/>
          <p14:tracePt t="45452" x="3232150" y="4348163"/>
          <p14:tracePt t="45468" x="3214688" y="4357688"/>
          <p14:tracePt t="45485" x="3179763" y="4367213"/>
          <p14:tracePt t="45501" x="3125788" y="4375150"/>
          <p14:tracePt t="45518" x="3089275" y="4384675"/>
          <p14:tracePt t="45534" x="2982913" y="4402138"/>
          <p14:tracePt t="45576" x="2946400" y="4402138"/>
          <p14:tracePt t="45585" x="2813050" y="4419600"/>
          <p14:tracePt t="45601" x="2652713" y="4419600"/>
          <p14:tracePt t="45601" x="2581275" y="4419600"/>
          <p14:tracePt t="45619" x="2482850" y="4419600"/>
          <p14:tracePt t="45634" x="2438400" y="4419600"/>
          <p14:tracePt t="45651" x="2411413" y="4411663"/>
          <p14:tracePt t="45668" x="2347913" y="4411663"/>
          <p14:tracePt t="45684" x="2268538" y="4402138"/>
          <p14:tracePt t="45701" x="2214563" y="4402138"/>
          <p14:tracePt t="45718" x="2197100" y="4402138"/>
          <p14:tracePt t="45734" x="2152650" y="4402138"/>
          <p14:tracePt t="45752" x="2143125" y="4402138"/>
          <p14:tracePt t="45768" x="2108200" y="4384675"/>
          <p14:tracePt t="45784" x="2081213" y="4384675"/>
          <p14:tracePt t="46362" x="2098675" y="4384675"/>
          <p14:tracePt t="46377" x="2108200" y="4384675"/>
          <p14:tracePt t="46393" x="2116138" y="4384675"/>
          <p14:tracePt t="46401" x="2125663" y="4384675"/>
          <p14:tracePt t="46409" x="2205038" y="4384675"/>
          <p14:tracePt t="46427" x="2330450" y="4384675"/>
          <p14:tracePt t="46451" x="2419350" y="4384675"/>
          <p14:tracePt t="46467" x="2473325" y="4384675"/>
          <p14:tracePt t="46484" x="2500313" y="4375150"/>
          <p14:tracePt t="46500" x="2517775" y="4375150"/>
          <p14:tracePt t="46517" x="2544763" y="4375150"/>
          <p14:tracePt t="46533" x="2589213" y="4357688"/>
          <p14:tracePt t="46551" x="2633663" y="4357688"/>
          <p14:tracePt t="46594" x="2643188" y="4357688"/>
          <p14:tracePt t="46858" x="2652713" y="4348163"/>
          <p14:tracePt t="47240" x="2652713" y="4357688"/>
          <p14:tracePt t="47250" x="2652713" y="4367213"/>
          <p14:tracePt t="47267" x="2652713" y="4375150"/>
          <p14:tracePt t="47267" x="2625725" y="4419600"/>
          <p14:tracePt t="47284" x="2608263" y="4446588"/>
          <p14:tracePt t="47301" x="2598738" y="4473575"/>
          <p14:tracePt t="47351" x="2589213" y="4491038"/>
          <p14:tracePt t="47400" x="2581275" y="4633913"/>
          <p14:tracePt t="47501" x="2581275" y="4652963"/>
          <p14:tracePt t="47522" x="2581275" y="4660900"/>
          <p14:tracePt t="47522" x="2581275" y="4670425"/>
          <p14:tracePt t="47546" x="2581275" y="4679950"/>
          <p14:tracePt t="47562" x="2581275" y="4697413"/>
          <p14:tracePt t="47580" x="2581275" y="4705350"/>
          <p14:tracePt t="47594" x="2589213" y="4714875"/>
          <p14:tracePt t="47642" x="2608263" y="4732338"/>
          <p14:tracePt t="47649" x="2643188" y="4759325"/>
          <p14:tracePt t="48010" x="2633663" y="4776788"/>
          <p14:tracePt t="48018" x="2598738" y="4840288"/>
          <p14:tracePt t="48032" x="2571750" y="4919663"/>
          <p14:tracePt t="48051" x="2562225" y="4956175"/>
          <p14:tracePt t="48052" x="2554288" y="5018088"/>
          <p14:tracePt t="48067" x="2554288" y="5045075"/>
          <p14:tracePt t="48086" x="2554288" y="5054600"/>
          <p14:tracePt t="48122" x="2554288" y="5062538"/>
          <p14:tracePt t="48146" x="2554288" y="5081588"/>
          <p14:tracePt t="48178" x="2554288" y="5089525"/>
          <p14:tracePt t="48186" x="2554288" y="5099050"/>
          <p14:tracePt t="48202" x="2554288" y="5108575"/>
          <p14:tracePt t="48210" x="2562225" y="5108575"/>
          <p14:tracePt t="48217" x="2571750" y="5116513"/>
          <p14:tracePt t="48258" x="2581275" y="5133975"/>
          <p14:tracePt t="48274" x="2598738" y="5143500"/>
          <p14:tracePt t="48276" x="2598738" y="5153025"/>
          <p14:tracePt t="48284" x="2616200" y="5160963"/>
          <p14:tracePt t="48346" x="2625725" y="5170488"/>
          <p14:tracePt t="48364" x="2633663" y="5180013"/>
          <p14:tracePt t="48386" x="2652713" y="5187950"/>
          <p14:tracePt t="51018" x="2660650" y="5187950"/>
          <p14:tracePt t="51058" x="2679700" y="5187950"/>
          <p14:tracePt t="51066" x="2697163" y="5187950"/>
          <p14:tracePt t="51090" x="2697163" y="5180013"/>
          <p14:tracePt t="51098" x="2705100" y="5170488"/>
          <p14:tracePt t="51466" x="2741613" y="5170488"/>
          <p14:tracePt t="51474" x="2938463" y="5170488"/>
          <p14:tracePt t="51494" x="3009900" y="5170488"/>
          <p14:tracePt t="51500" x="3125788" y="5170488"/>
          <p14:tracePt t="51517" x="3197225" y="5170488"/>
          <p14:tracePt t="51534" x="3232150" y="5153025"/>
          <p14:tracePt t="51550" x="3276600" y="5143500"/>
          <p14:tracePt t="51567" x="3330575" y="5108575"/>
          <p14:tracePt t="51567" x="3384550" y="5099050"/>
          <p14:tracePt t="51586" x="3438525" y="5081588"/>
          <p14:tracePt t="51600" x="3554413" y="5037138"/>
          <p14:tracePt t="51600" x="3625850" y="5000625"/>
          <p14:tracePt t="51618" x="3687763" y="4965700"/>
          <p14:tracePt t="51618" x="3759200" y="4929188"/>
          <p14:tracePt t="51634" x="3848100" y="4857750"/>
          <p14:tracePt t="51651" x="3929063" y="4795838"/>
          <p14:tracePt t="51667" x="3973513" y="4741863"/>
          <p14:tracePt t="51684" x="4017963" y="4679950"/>
          <p14:tracePt t="51700" x="4054475" y="4608513"/>
          <p14:tracePt t="51718" x="4089400" y="4545013"/>
          <p14:tracePt t="51738" x="4089400" y="4518025"/>
          <p14:tracePt t="51751" x="4108450" y="4491038"/>
          <p14:tracePt t="51767" x="4125913" y="4465638"/>
          <p14:tracePt t="51784" x="4224338" y="4295775"/>
          <p14:tracePt t="51784" x="4224338" y="4286250"/>
          <p14:tracePt t="51890" x="4251325" y="4259263"/>
          <p14:tracePt t="51890" x="4251325" y="4241800"/>
          <p14:tracePt t="51925" x="4268788" y="4232275"/>
          <p14:tracePt t="51925" x="4276725" y="4224338"/>
          <p14:tracePt t="51933" x="4286250" y="4197350"/>
          <p14:tracePt t="51951" x="4295775" y="4187825"/>
          <p14:tracePt t="51967" x="4357688" y="4133850"/>
          <p14:tracePt t="51967" x="4367213" y="4133850"/>
          <p14:tracePt t="52050" x="4394200" y="4116388"/>
          <p14:tracePt t="52099" x="4402138" y="4116388"/>
          <p14:tracePt t="52274" x="4419600" y="4116388"/>
          <p14:tracePt t="52314" x="4429125" y="4116388"/>
          <p14:tracePt t="52338" x="4438650" y="4116388"/>
          <p14:tracePt t="52362" x="4438650" y="4143375"/>
          <p14:tracePt t="52370" x="4446588" y="4143375"/>
          <p14:tracePt t="52402" x="4446588" y="4152900"/>
          <p14:tracePt t="52778" x="4446588" y="4160838"/>
          <p14:tracePt t="52786" x="4465638" y="4160838"/>
          <p14:tracePt t="52794" x="4473575" y="4160838"/>
          <p14:tracePt t="52802" x="4500563" y="4170363"/>
          <p14:tracePt t="52817" x="4510088" y="4170363"/>
          <p14:tracePt t="52834" x="4537075" y="4187825"/>
          <p14:tracePt t="52851" x="4545013" y="4197350"/>
          <p14:tracePt t="52867" x="4572000" y="4205288"/>
          <p14:tracePt t="52883" x="4581525" y="4224338"/>
          <p14:tracePt t="53665" x="4608513" y="4224338"/>
          <p14:tracePt t="53674" x="4625975" y="4214813"/>
          <p14:tracePt t="53675" x="4660900" y="4125913"/>
          <p14:tracePt t="53683" x="4697413" y="4027488"/>
          <p14:tracePt t="53700" x="4751388" y="3929063"/>
          <p14:tracePt t="53717" x="4776788" y="3857625"/>
          <p14:tracePt t="53733" x="4795838" y="3813175"/>
          <p14:tracePt t="53751" x="4795838" y="3786188"/>
          <p14:tracePt t="53767" x="4795838" y="3776663"/>
          <p14:tracePt t="53784" x="4795838" y="3768725"/>
          <p14:tracePt t="53800" x="4795838" y="3751263"/>
          <p14:tracePt t="53817" x="4795838" y="3741738"/>
          <p14:tracePt t="53817" x="4795838" y="3732213"/>
          <p14:tracePt t="53835" x="4795838" y="3687763"/>
          <p14:tracePt t="53850" x="4795838" y="3660775"/>
          <p14:tracePt t="53868" x="4786313" y="3643313"/>
          <p14:tracePt t="53906" x="4776788" y="3643313"/>
          <p14:tracePt t="53938" x="4751388" y="3643313"/>
          <p14:tracePt t="53946" x="4732338" y="3643313"/>
          <p14:tracePt t="53954" x="4724400" y="3643313"/>
          <p14:tracePt t="53959" x="4705350" y="3660775"/>
          <p14:tracePt t="53967" x="4660900" y="3697288"/>
          <p14:tracePt t="53983" x="4652963" y="3724275"/>
          <p14:tracePt t="54000" x="4633913" y="3768725"/>
          <p14:tracePt t="54017" x="4625975" y="3830638"/>
          <p14:tracePt t="54035" x="4625975" y="3867150"/>
          <p14:tracePt t="54226" x="4643438" y="3867150"/>
          <p14:tracePt t="54234" x="4714875" y="3840163"/>
          <p14:tracePt t="54234" x="4732338" y="3795713"/>
          <p14:tracePt t="54251" x="4822825" y="3697288"/>
          <p14:tracePt t="54286" x="4848225" y="3670300"/>
          <p14:tracePt t="54299" x="4857750" y="3652838"/>
          <p14:tracePt t="54300" x="4884738" y="3616325"/>
          <p14:tracePt t="54316" x="4902200" y="3598863"/>
          <p14:tracePt t="54333" x="4911725" y="3554413"/>
          <p14:tracePt t="54350" x="4911725" y="3544888"/>
          <p14:tracePt t="54366" x="4919663" y="3517900"/>
          <p14:tracePt t="54383" x="4919663" y="3509963"/>
          <p14:tracePt t="54610" x="4919663" y="3517900"/>
          <p14:tracePt t="54626" x="4919663" y="3527425"/>
          <p14:tracePt t="54634" x="4919663" y="3544888"/>
          <p14:tracePt t="54639" x="4894263" y="3571875"/>
          <p14:tracePt t="54650" x="4894263" y="3581400"/>
          <p14:tracePt t="54954" x="4911725" y="3589338"/>
          <p14:tracePt t="54962" x="4938713" y="3589338"/>
          <p14:tracePt t="54970" x="4956175" y="3589338"/>
          <p14:tracePt t="54978" x="4973638" y="3589338"/>
          <p14:tracePt t="54986" x="4991100" y="3589338"/>
          <p14:tracePt t="55034" x="5010150" y="3589338"/>
          <p14:tracePt t="55698" x="5010150" y="3598863"/>
          <p14:tracePt t="55722" x="4991100" y="3598863"/>
          <p14:tracePt t="55754" x="4983163" y="3598863"/>
          <p14:tracePt t="55769" x="4965700" y="3598863"/>
          <p14:tracePt t="55781" x="4956175" y="3608388"/>
          <p14:tracePt t="55791" x="4956175" y="3616325"/>
          <p14:tracePt t="55799" x="4946650" y="3616325"/>
          <p14:tracePt t="55832" x="4938713" y="3616325"/>
          <p14:tracePt t="56282" x="4929188" y="3625850"/>
          <p14:tracePt t="56287" x="4919663" y="3625850"/>
          <p14:tracePt t="56327" x="4902200" y="3643313"/>
          <p14:tracePt t="56410" x="4894263" y="3643313"/>
          <p14:tracePt t="56506" x="4884738" y="3643313"/>
          <p14:tracePt t="56579" x="4875213" y="3643313"/>
          <p14:tracePt t="57065" x="4867275" y="3652838"/>
          <p14:tracePt t="57073" x="4857750" y="3652838"/>
          <p14:tracePt t="57105" x="4848225" y="3652838"/>
          <p14:tracePt t="57115" x="4840288" y="3652838"/>
          <p14:tracePt t="57129" x="4840288" y="3660775"/>
          <p14:tracePt t="57241" x="4830763" y="3670300"/>
          <p14:tracePt t="57370" x="4822825" y="3679825"/>
          <p14:tracePt t="59338" x="4813300" y="3679825"/>
          <p14:tracePt t="59346" x="4813300" y="3660775"/>
          <p14:tracePt t="59355" x="4848225" y="3625850"/>
          <p14:tracePt t="59356" x="4884738" y="3598863"/>
          <p14:tracePt t="59366" x="4965700" y="3509963"/>
          <p14:tracePt t="59383" x="5062538" y="3402013"/>
          <p14:tracePt t="59401" x="5153025" y="3313113"/>
          <p14:tracePt t="59416" x="5232400" y="3214688"/>
          <p14:tracePt t="59416" x="5286375" y="3160713"/>
          <p14:tracePt t="59434" x="5330825" y="3116263"/>
          <p14:tracePt t="59434" x="5384800" y="3036888"/>
          <p14:tracePt t="59450" x="5491163" y="2894013"/>
          <p14:tracePt t="59467" x="5581650" y="2759075"/>
          <p14:tracePt t="59483" x="5697538" y="2625725"/>
          <p14:tracePt t="59500" x="5822950" y="2509838"/>
          <p14:tracePt t="59516" x="5938838" y="2366963"/>
          <p14:tracePt t="59533" x="6027738" y="2268538"/>
          <p14:tracePt t="59551" x="6116638" y="2152650"/>
          <p14:tracePt t="59566" x="6188075" y="2071688"/>
          <p14:tracePt t="59585" x="6224588" y="2000250"/>
          <p14:tracePt t="59600" x="6259513" y="1946275"/>
          <p14:tracePt t="59617" x="6340475" y="1795463"/>
          <p14:tracePt t="59647" x="6367463" y="1741488"/>
          <p14:tracePt t="59667" x="6384925" y="1714500"/>
          <p14:tracePt t="59667" x="6446838" y="1581150"/>
          <p14:tracePt t="59700" x="6473825" y="1490663"/>
          <p14:tracePt t="59717" x="6510338" y="1411288"/>
          <p14:tracePt t="59733" x="6527800" y="1347788"/>
          <p14:tracePt t="59758" x="6527800" y="1322388"/>
          <p14:tracePt t="59766" x="6537325" y="1285875"/>
          <p14:tracePt t="59784" x="6545263" y="1231900"/>
          <p14:tracePt t="59800" x="6545263" y="1196975"/>
          <p14:tracePt t="60098" x="6545263" y="1223963"/>
          <p14:tracePt t="60106" x="6545263" y="1250950"/>
          <p14:tracePt t="60107" x="6545263" y="1295400"/>
          <p14:tracePt t="60116" x="6545263" y="1366838"/>
          <p14:tracePt t="60134" x="6545263" y="1438275"/>
          <p14:tracePt t="60150" x="6562725" y="1500188"/>
          <p14:tracePt t="60167" x="6562725" y="1536700"/>
          <p14:tracePt t="60183" x="6562725" y="1571625"/>
          <p14:tracePt t="60199" x="6562725" y="1608138"/>
          <p14:tracePt t="60216" x="6562725" y="1687513"/>
          <p14:tracePt t="60216" x="6562725" y="1731963"/>
          <p14:tracePt t="60234" x="6562725" y="1847850"/>
          <p14:tracePt t="60250" x="6537325" y="1973263"/>
          <p14:tracePt t="60266" x="6500813" y="2098675"/>
          <p14:tracePt t="60282" x="6465888" y="2205038"/>
          <p14:tracePt t="60301" x="6419850" y="2295525"/>
          <p14:tracePt t="60316" x="6394450" y="2374900"/>
          <p14:tracePt t="60333" x="6323013" y="2482850"/>
          <p14:tracePt t="60357" x="6286500" y="2536825"/>
          <p14:tracePt t="60366" x="6215063" y="2643188"/>
          <p14:tracePt t="60383" x="6108700" y="2768600"/>
          <p14:tracePt t="60400" x="6010275" y="2867025"/>
          <p14:tracePt t="60417" x="5929313" y="2938463"/>
          <p14:tracePt t="60432" x="5795963" y="3044825"/>
          <p14:tracePt t="60450" x="5688013" y="3116263"/>
          <p14:tracePt t="60466" x="5581650" y="3187700"/>
          <p14:tracePt t="60483" x="5465763" y="3259138"/>
          <p14:tracePt t="60500" x="5367338" y="3295650"/>
          <p14:tracePt t="60516" x="5276850" y="3340100"/>
          <p14:tracePt t="60532" x="5180013" y="3375025"/>
          <p14:tracePt t="60550" x="5081588" y="3411538"/>
          <p14:tracePt t="60566" x="4956175" y="3465513"/>
          <p14:tracePt t="60585" x="4848225" y="3500438"/>
          <p14:tracePt t="60599" x="4768850" y="3517900"/>
          <p14:tracePt t="60617" x="4687888" y="3544888"/>
          <p14:tracePt t="60633" x="4670425" y="3562350"/>
          <p14:tracePt t="60633" x="4660900" y="3562350"/>
          <p14:tracePt t="60650" x="4652963" y="3571875"/>
          <p14:tracePt t="61107" x="4652963" y="3581400"/>
          <p14:tracePt t="61769" x="4643438" y="3589338"/>
          <p14:tracePt t="61778" x="4625975" y="3616325"/>
          <p14:tracePt t="61785" x="4625975" y="3633788"/>
          <p14:tracePt t="61793" x="4608513" y="3652838"/>
          <p14:tracePt t="61799" x="4598988" y="3724275"/>
          <p14:tracePt t="61815" x="4572000" y="3803650"/>
          <p14:tracePt t="61832" x="4562475" y="3848100"/>
          <p14:tracePt t="61850" x="4554538" y="3911600"/>
          <p14:tracePt t="61867" x="4554538" y="3946525"/>
          <p14:tracePt t="61892" x="4545013" y="4071938"/>
          <p14:tracePt t="61942" x="4545013" y="4170363"/>
          <p14:tracePt t="61986" x="4545013" y="4179888"/>
          <p14:tracePt t="62002" x="4545013" y="4187825"/>
          <p14:tracePt t="62003" x="4545013" y="4214813"/>
          <p14:tracePt t="62030" x="4545013" y="4241800"/>
          <p14:tracePt t="62051" x="4545013" y="4268788"/>
          <p14:tracePt t="62051" x="4545013" y="4276725"/>
          <p14:tracePt t="62073" x="4554538" y="4313238"/>
          <p14:tracePt t="62113" x="4572000" y="4330700"/>
          <p14:tracePt t="62122" x="4572000" y="4340225"/>
          <p14:tracePt t="62194" x="4589463" y="4357688"/>
          <p14:tracePt t="62226" x="4598988" y="4357688"/>
          <p14:tracePt t="62234" x="4608513" y="4357688"/>
          <p14:tracePt t="62250" x="4616450" y="4357688"/>
          <p14:tracePt t="62315" x="4633913" y="4357688"/>
          <p14:tracePt t="62316" x="4643438" y="4357688"/>
          <p14:tracePt t="62346" x="4652963" y="4357688"/>
          <p14:tracePt t="62354" x="4679950" y="4357688"/>
          <p14:tracePt t="62362" x="4705350" y="4357688"/>
          <p14:tracePt t="62370" x="4857750" y="4357688"/>
          <p14:tracePt t="62383" x="5116513" y="4357688"/>
          <p14:tracePt t="62400" x="5438775" y="4357688"/>
          <p14:tracePt t="62417" x="5751513" y="4357688"/>
          <p14:tracePt t="62433" x="6108700" y="4357688"/>
          <p14:tracePt t="62451" x="6232525" y="4357688"/>
          <p14:tracePt t="62466" x="6348413" y="4357688"/>
          <p14:tracePt t="62483" x="6438900" y="4357688"/>
          <p14:tracePt t="62483" x="6465888" y="4357688"/>
          <p14:tracePt t="62516" x="6491288" y="4357688"/>
          <p14:tracePt t="62517" x="6510338" y="4357688"/>
          <p14:tracePt t="62533" x="6537325" y="4357688"/>
          <p14:tracePt t="62601" x="6545263" y="4357688"/>
          <p14:tracePt t="62946" x="6554788" y="4357688"/>
          <p14:tracePt t="62970" x="6562725" y="4357688"/>
          <p14:tracePt t="63466" x="6581775" y="4357688"/>
          <p14:tracePt t="63586" x="6589713" y="4357688"/>
          <p14:tracePt t="63602" x="6599238" y="4357688"/>
          <p14:tracePt t="63641" x="6616700" y="4357688"/>
          <p14:tracePt t="63649" x="6626225" y="4357688"/>
          <p14:tracePt t="63657" x="6634163" y="4357688"/>
          <p14:tracePt t="63657" x="6643688" y="4357688"/>
          <p14:tracePt t="63666" x="6670675" y="4357688"/>
          <p14:tracePt t="63682" x="6697663" y="4357688"/>
          <p14:tracePt t="63700" x="6715125" y="4357688"/>
          <p14:tracePt t="63715" x="6742113" y="4357688"/>
          <p14:tracePt t="63733" x="6777038" y="4357688"/>
          <p14:tracePt t="63749" x="6823075" y="4367213"/>
          <p14:tracePt t="63766" x="6867525" y="4367213"/>
          <p14:tracePt t="63782" x="6919913" y="4384675"/>
          <p14:tracePt t="63799" x="6965950" y="4384675"/>
          <p14:tracePt t="63815" x="7000875" y="4384675"/>
          <p14:tracePt t="63832" x="7062788" y="4384675"/>
          <p14:tracePt t="63855" x="7116763" y="4384675"/>
          <p14:tracePt t="63865" x="7170738" y="4384675"/>
          <p14:tracePt t="63882" x="7242175" y="4384675"/>
          <p14:tracePt t="63899" x="7340600" y="4384675"/>
          <p14:tracePt t="63915" x="7394575" y="4384675"/>
          <p14:tracePt t="63932" x="7412038" y="4384675"/>
          <p14:tracePt t="63949" x="7429500" y="4384675"/>
          <p14:tracePt t="63965" x="7439025" y="4384675"/>
          <p14:tracePt t="63983" x="7473950" y="4384675"/>
          <p14:tracePt t="64015" x="7483475" y="4384675"/>
          <p14:tracePt t="64016" x="7491413" y="4384675"/>
          <p14:tracePt t="64032" x="7518400" y="4394200"/>
          <p14:tracePt t="64032" x="7527925" y="4394200"/>
          <p14:tracePt t="64050" x="7581900" y="4411663"/>
          <p14:tracePt t="64065" x="7643813" y="4438650"/>
          <p14:tracePt t="64084" x="7724775" y="4473575"/>
          <p14:tracePt t="64099" x="7813675" y="4510088"/>
          <p14:tracePt t="64140" x="7840663" y="4518025"/>
          <p14:tracePt t="64149" x="7858125" y="4527550"/>
          <p14:tracePt t="64166" x="7894638" y="4545013"/>
          <p14:tracePt t="64225" x="7902575" y="4545013"/>
          <p14:tracePt t="64553" x="7912100" y="4554538"/>
          <p14:tracePt t="64569" x="7912100" y="4562475"/>
          <p14:tracePt t="64579" x="7912100" y="4572000"/>
          <p14:tracePt t="64593" x="7920038" y="4581525"/>
          <p14:tracePt t="64601" x="7929563" y="4581525"/>
          <p14:tracePt t="64617" x="7929563" y="4589463"/>
          <p14:tracePt t="64625" x="7939088" y="4598988"/>
          <p14:tracePt t="64638" x="7947025" y="4598988"/>
          <p14:tracePt t="64681" x="7947025" y="4608513"/>
          <p14:tracePt t="64720" x="7947025" y="4616450"/>
          <p14:tracePt t="64754" x="7947025" y="4625975"/>
          <p14:tracePt t="64754" x="7947025" y="4643438"/>
          <p14:tracePt t="64768" x="7947025" y="4660900"/>
          <p14:tracePt t="64782" x="7939088" y="4714875"/>
          <p14:tracePt t="64799" x="7894638" y="4751388"/>
          <p14:tracePt t="64815" x="7840663" y="4786313"/>
          <p14:tracePt t="64832" x="7804150" y="4803775"/>
          <p14:tracePt t="64866" x="7786688" y="4822825"/>
          <p14:tracePt t="64866" x="7751763" y="4830763"/>
          <p14:tracePt t="64883" x="7724775" y="4848225"/>
          <p14:tracePt t="64899" x="7680325" y="4857750"/>
          <p14:tracePt t="64916" x="7643813" y="4875213"/>
          <p14:tracePt t="64932" x="7589838" y="4884738"/>
          <p14:tracePt t="64949" x="7510463" y="4902200"/>
          <p14:tracePt t="64965" x="7473950" y="4902200"/>
          <p14:tracePt t="64982" x="7419975" y="4919663"/>
          <p14:tracePt t="64999" x="7348538" y="4919663"/>
          <p14:tracePt t="65016" x="7296150" y="4929188"/>
          <p14:tracePt t="65032" x="7215188" y="4946650"/>
          <p14:tracePt t="65032" x="7170738" y="4946650"/>
          <p14:tracePt t="65050" x="7116763" y="4965700"/>
          <p14:tracePt t="65065" x="6938963" y="4983163"/>
          <p14:tracePt t="65099" x="6804025" y="5000625"/>
          <p14:tracePt t="65099" x="6705600" y="5018088"/>
          <p14:tracePt t="65116" x="6608763" y="5037138"/>
          <p14:tracePt t="65132" x="6527800" y="5037138"/>
          <p14:tracePt t="65149" x="6456363" y="5037138"/>
          <p14:tracePt t="65165" x="6402388" y="5037138"/>
          <p14:tracePt t="65183" x="6313488" y="5054600"/>
          <p14:tracePt t="65207" x="6286500" y="5054600"/>
          <p14:tracePt t="65215" x="6269038" y="5054600"/>
          <p14:tracePt t="65232" x="6251575" y="5062538"/>
          <p14:tracePt t="65232" x="6242050" y="5062538"/>
          <p14:tracePt t="65250" x="6215063" y="5081588"/>
          <p14:tracePt t="65297" x="6205538" y="5081588"/>
          <p14:tracePt t="65299" x="6197600" y="5081588"/>
          <p14:tracePt t="65315" x="6180138" y="5081588"/>
          <p14:tracePt t="65316" x="6161088" y="5089525"/>
          <p14:tracePt t="65332" x="6153150" y="5108575"/>
          <p14:tracePt t="65641" x="6143625" y="5116513"/>
          <p14:tracePt t="65654" x="6143625" y="5126038"/>
          <p14:tracePt t="65655" x="6116638" y="5153025"/>
          <p14:tracePt t="65665" x="6108700" y="5170488"/>
          <p14:tracePt t="65682" x="6081713" y="5197475"/>
          <p14:tracePt t="65700" x="6037263" y="5232400"/>
          <p14:tracePt t="65716" x="6018213" y="5232400"/>
          <p14:tracePt t="65732" x="5991225" y="5251450"/>
          <p14:tracePt t="65749" x="5965825" y="5268913"/>
          <p14:tracePt t="65766" x="5919788" y="5286375"/>
          <p14:tracePt t="65783" x="5894388" y="5295900"/>
          <p14:tracePt t="65798" x="5875338" y="5295900"/>
          <p14:tracePt t="65833" x="5857875" y="5313363"/>
          <p14:tracePt t="65865" x="5848350" y="5313363"/>
          <p14:tracePt t="66786" x="5867400" y="5313363"/>
          <p14:tracePt t="66794" x="5902325" y="5313363"/>
          <p14:tracePt t="66802" x="5973763" y="5313363"/>
          <p14:tracePt t="66816" x="6134100" y="5313363"/>
          <p14:tracePt t="66833" x="6269038" y="5313363"/>
          <p14:tracePt t="66833" x="6276975" y="5313363"/>
          <p14:tracePt t="66906" x="6286500" y="5313363"/>
          <p14:tracePt t="69062" x="0" y="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image46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8312" y="1544637"/>
            <a:ext cx="3289302" cy="4321177"/>
          </a:xfrm>
          <a:prstGeom prst="rect">
            <a:avLst/>
          </a:prstGeom>
          <a:ln w="12700">
            <a:miter lim="400000"/>
          </a:ln>
        </p:spPr>
      </p:pic>
      <p:sp>
        <p:nvSpPr>
          <p:cNvPr id="337" name="Shape 337"/>
          <p:cNvSpPr/>
          <p:nvPr/>
        </p:nvSpPr>
        <p:spPr>
          <a:xfrm>
            <a:off x="3924300" y="1691395"/>
            <a:ext cx="4971344" cy="4124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120414" lvl="0" indent="-120414" algn="just">
              <a:spcAft>
                <a:spcPts val="600"/>
              </a:spcAft>
              <a:buSzPct val="100000"/>
              <a:buFont typeface="Comic Sans MS"/>
              <a:buAutoNum type="arabicPeriod"/>
            </a:pPr>
            <a:r>
              <a:rPr sz="1600" dirty="0">
                <a:latin typeface="Comic Sans MS"/>
                <a:ea typeface="Comic Sans MS"/>
                <a:cs typeface="Comic Sans MS"/>
                <a:sym typeface="Comic Sans MS"/>
              </a:rPr>
              <a:t>Telomere attrition coupled with deficiency in telomerase activity culminates in </a:t>
            </a:r>
            <a:r>
              <a:rPr sz="1600" u="sng" dirty="0">
                <a:latin typeface="Comic Sans MS Bold"/>
                <a:ea typeface="Comic Sans MS Bold"/>
                <a:cs typeface="Comic Sans MS Bold"/>
                <a:sym typeface="Comic Sans MS Bold"/>
              </a:rPr>
              <a:t>replicative senescence in adult stem cells</a:t>
            </a:r>
            <a:r>
              <a:rPr sz="1600" dirty="0">
                <a:latin typeface="Comic Sans MS"/>
                <a:ea typeface="Comic Sans MS"/>
                <a:cs typeface="Comic Sans MS"/>
                <a:sym typeface="Comic Sans MS"/>
              </a:rPr>
              <a:t>, leading to a </a:t>
            </a:r>
            <a:r>
              <a:rPr sz="1600" dirty="0">
                <a:latin typeface="Comic Sans MS Bold"/>
                <a:ea typeface="Comic Sans MS Bold"/>
                <a:cs typeface="Comic Sans MS Bold"/>
                <a:sym typeface="Comic Sans MS Bold"/>
              </a:rPr>
              <a:t>depletion</a:t>
            </a:r>
            <a:r>
              <a:rPr sz="1600" dirty="0">
                <a:latin typeface="Comic Sans MS"/>
                <a:ea typeface="Comic Sans MS"/>
                <a:cs typeface="Comic Sans MS"/>
                <a:sym typeface="Comic Sans MS"/>
              </a:rPr>
              <a:t> in the stem cell </a:t>
            </a:r>
            <a:r>
              <a:rPr sz="1600" dirty="0" smtClean="0">
                <a:latin typeface="Comic Sans MS"/>
                <a:ea typeface="Comic Sans MS"/>
                <a:cs typeface="Comic Sans MS"/>
                <a:sym typeface="Comic Sans MS"/>
              </a:rPr>
              <a:t>reserve.</a:t>
            </a:r>
            <a:endParaRPr lang="it-IT" sz="1600" dirty="0" smtClean="0"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 algn="just">
              <a:spcAft>
                <a:spcPts val="600"/>
              </a:spcAft>
              <a:buSzPct val="100000"/>
            </a:pPr>
            <a:r>
              <a:rPr lang="it-IT" sz="1600" dirty="0" smtClean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</a:p>
          <a:p>
            <a:pPr lvl="0" algn="just">
              <a:spcAft>
                <a:spcPts val="600"/>
              </a:spcAft>
              <a:buSzPct val="100000"/>
            </a:pPr>
            <a:r>
              <a:rPr sz="1600" dirty="0" smtClean="0">
                <a:latin typeface="Comic Sans MS"/>
                <a:ea typeface="Comic Sans MS"/>
                <a:cs typeface="Comic Sans MS"/>
                <a:sym typeface="Comic Sans MS"/>
              </a:rPr>
              <a:t>Collectively</a:t>
            </a:r>
            <a:r>
              <a:rPr sz="1600" dirty="0">
                <a:latin typeface="Comic Sans MS"/>
                <a:ea typeface="Comic Sans MS"/>
                <a:cs typeface="Comic Sans MS"/>
                <a:sym typeface="Comic Sans MS"/>
              </a:rPr>
              <a:t>, these eventually manifest as hematological (i.e. anaplastic anemia, pancytopenia, bone marrow failure) or non hematological (i.e. skin abnormalities, pulmonary diseases, liver diseases) clinical features. </a:t>
            </a:r>
          </a:p>
          <a:p>
            <a:pPr marL="342900" lvl="0" indent="-342900" algn="just">
              <a:spcAft>
                <a:spcPts val="600"/>
              </a:spcAft>
              <a:buSzPct val="100000"/>
              <a:buFont typeface="Comic Sans MS"/>
              <a:buAutoNum type="arabicPeriod" startAt="2"/>
            </a:pPr>
            <a:endParaRPr sz="16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120414" lvl="0" indent="-120414" algn="just">
              <a:spcAft>
                <a:spcPts val="600"/>
              </a:spcAft>
              <a:buSzPct val="100000"/>
              <a:buFont typeface="Comic Sans MS"/>
              <a:buAutoNum type="arabicPeriod" startAt="2"/>
            </a:pPr>
            <a:r>
              <a:rPr sz="1600" dirty="0">
                <a:latin typeface="Comic Sans MS"/>
                <a:ea typeface="Comic Sans MS"/>
                <a:cs typeface="Comic Sans MS"/>
                <a:sym typeface="Comic Sans MS"/>
              </a:rPr>
              <a:t>In </a:t>
            </a:r>
            <a:r>
              <a:rPr sz="1600" u="sng" dirty="0">
                <a:latin typeface="Comic Sans MS Bold"/>
                <a:ea typeface="Comic Sans MS Bold"/>
                <a:cs typeface="Comic Sans MS Bold"/>
                <a:sym typeface="Comic Sans MS Bold"/>
              </a:rPr>
              <a:t>adult cells</a:t>
            </a:r>
            <a:r>
              <a:rPr sz="1600" dirty="0">
                <a:latin typeface="Comic Sans MS Bold"/>
                <a:ea typeface="Comic Sans MS Bold"/>
                <a:cs typeface="Comic Sans MS Bold"/>
                <a:sym typeface="Comic Sans MS Bold"/>
              </a:rPr>
              <a:t> </a:t>
            </a:r>
            <a:r>
              <a:rPr sz="1600" dirty="0">
                <a:latin typeface="Comic Sans MS"/>
                <a:ea typeface="Comic Sans MS"/>
                <a:cs typeface="Comic Sans MS"/>
                <a:sym typeface="Comic Sans MS"/>
              </a:rPr>
              <a:t>short dysfunctional telomeres inevitably result in </a:t>
            </a:r>
            <a:r>
              <a:rPr sz="1600" dirty="0" err="1">
                <a:latin typeface="Comic Sans MS"/>
                <a:ea typeface="Comic Sans MS"/>
                <a:cs typeface="Comic Sans MS"/>
                <a:sym typeface="Comic Sans MS"/>
              </a:rPr>
              <a:t>telomeric</a:t>
            </a:r>
            <a:r>
              <a:rPr sz="1600" dirty="0">
                <a:latin typeface="Comic Sans MS"/>
                <a:ea typeface="Comic Sans MS"/>
                <a:cs typeface="Comic Sans MS"/>
                <a:sym typeface="Comic Sans MS"/>
              </a:rPr>
              <a:t> fusions, leading to </a:t>
            </a:r>
            <a:r>
              <a:rPr sz="1600" u="sng" dirty="0">
                <a:latin typeface="Comic Sans MS Bold"/>
                <a:ea typeface="Comic Sans MS Bold"/>
                <a:cs typeface="Comic Sans MS Bold"/>
                <a:sym typeface="Comic Sans MS Bold"/>
              </a:rPr>
              <a:t>genome instability</a:t>
            </a:r>
            <a:r>
              <a:rPr sz="1600" dirty="0">
                <a:latin typeface="Comic Sans MS"/>
                <a:ea typeface="Comic Sans MS"/>
                <a:cs typeface="Comic Sans MS"/>
                <a:sym typeface="Comic Sans MS"/>
              </a:rPr>
              <a:t>, the cornerstone </a:t>
            </a:r>
            <a:r>
              <a:rPr sz="1600" u="sng" dirty="0">
                <a:latin typeface="Comic Sans MS"/>
                <a:ea typeface="Comic Sans MS"/>
                <a:cs typeface="Comic Sans MS"/>
                <a:sym typeface="Comic Sans MS"/>
              </a:rPr>
              <a:t>for carcinogenesis</a:t>
            </a:r>
            <a:r>
              <a:rPr dirty="0"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</a:p>
        </p:txBody>
      </p:sp>
      <p:sp>
        <p:nvSpPr>
          <p:cNvPr id="338" name="Shape 338"/>
          <p:cNvSpPr/>
          <p:nvPr/>
        </p:nvSpPr>
        <p:spPr>
          <a:xfrm>
            <a:off x="468312" y="333375"/>
            <a:ext cx="7861301" cy="720725"/>
          </a:xfrm>
          <a:prstGeom prst="rect">
            <a:avLst/>
          </a:prstGeom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000"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/>
            </a:pPr>
            <a:r>
              <a:rPr sz="2000"/>
              <a:t>Defects in telomere- and telomerase-associated proteins lead to progressive telomere shortening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21985"/>
      </p:ext>
    </p:extLst>
  </p:cSld>
  <p:clrMapOvr>
    <a:masterClrMapping/>
  </p:clrMapOvr>
  <p:transition spd="med" advTm="981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1731" x="5813425" y="2928938"/>
          <p14:tracePt t="41840" x="5803900" y="2928938"/>
          <p14:tracePt t="41846" x="5715000" y="2928938"/>
          <p14:tracePt t="41846" x="5705475" y="2928938"/>
          <p14:tracePt t="41909" x="5680075" y="2919413"/>
          <p14:tracePt t="41922" x="5670550" y="2919413"/>
          <p14:tracePt t="41925" x="5643563" y="2919413"/>
          <p14:tracePt t="41982" x="5634038" y="2919413"/>
          <p14:tracePt t="42070" x="5634038" y="2911475"/>
          <p14:tracePt t="42100" x="5626100" y="2901950"/>
          <p14:tracePt t="42102" x="5394325" y="2847975"/>
          <p14:tracePt t="42238" x="5384800" y="2847975"/>
          <p14:tracePt t="42239" x="5367338" y="2847975"/>
          <p14:tracePt t="42256" x="5348288" y="2840038"/>
          <p14:tracePt t="42272" x="5313363" y="2840038"/>
          <p14:tracePt t="42421" x="5348288" y="2840038"/>
          <p14:tracePt t="42429" x="5419725" y="2840038"/>
          <p14:tracePt t="42437" x="5483225" y="2840038"/>
          <p14:tracePt t="42445" x="5688013" y="2840038"/>
          <p14:tracePt t="42456" x="5919788" y="2840038"/>
          <p14:tracePt t="42472" x="6134100" y="2847975"/>
          <p14:tracePt t="42490" x="6384925" y="2911475"/>
          <p14:tracePt t="42505" x="6599238" y="2928938"/>
          <p14:tracePt t="42523" x="6697663" y="2946400"/>
          <p14:tracePt t="42539" x="6742113" y="2946400"/>
          <p14:tracePt t="42557" x="6751638" y="2946400"/>
          <p14:tracePt t="42572" x="6786563" y="2965450"/>
          <p14:tracePt t="42590" x="6813550" y="2965450"/>
          <p14:tracePt t="42605" x="6823075" y="2965450"/>
          <p14:tracePt t="42622" x="6840538" y="2965450"/>
          <p14:tracePt t="42640" x="6848475" y="2965450"/>
          <p14:tracePt t="42655" x="6902450" y="2973388"/>
          <p14:tracePt t="42673" x="6938963" y="2982913"/>
          <p14:tracePt t="42689" x="6938963" y="2990850"/>
          <p14:tracePt t="42706" x="6946900" y="2990850"/>
          <p14:tracePt t="42723" x="6973888" y="2990850"/>
          <p14:tracePt t="42739" x="6991350" y="2990850"/>
          <p14:tracePt t="42789" x="7000875" y="2990850"/>
          <p14:tracePt t="44499" x="0" y="0"/>
        </p14:tracePtLst>
        <p14:tracePtLst>
          <p14:tracePt t="51866" x="7000875" y="2955925"/>
          <p14:tracePt t="52092" x="6991350" y="2965450"/>
          <p14:tracePt t="52100" x="6991350" y="2973388"/>
          <p14:tracePt t="52108" x="6875463" y="3036888"/>
          <p14:tracePt t="52140" x="6867525" y="3036888"/>
          <p14:tracePt t="52148" x="6858000" y="3054350"/>
          <p14:tracePt t="52156" x="6813550" y="3081338"/>
          <p14:tracePt t="52172" x="6777038" y="3108325"/>
          <p14:tracePt t="52172" x="6769100" y="3116263"/>
          <p14:tracePt t="52188" x="6732588" y="3143250"/>
          <p14:tracePt t="52204" x="6643688" y="3251200"/>
          <p14:tracePt t="52222" x="6581775" y="3322638"/>
          <p14:tracePt t="52237" x="6537325" y="3367088"/>
          <p14:tracePt t="52254" x="6500813" y="3394075"/>
          <p14:tracePt t="52271" x="6473825" y="3429000"/>
          <p14:tracePt t="52288" x="6456363" y="3455988"/>
          <p14:tracePt t="52304" x="6429375" y="3509963"/>
          <p14:tracePt t="52322" x="6429375" y="3517900"/>
          <p14:tracePt t="52337" x="6419850" y="3536950"/>
          <p14:tracePt t="52354" x="6419850" y="3544888"/>
          <p14:tracePt t="52370" x="6419850" y="3554413"/>
          <p14:tracePt t="52387" x="6419850" y="3562350"/>
          <p14:tracePt t="52404" x="6419850" y="3581400"/>
          <p14:tracePt t="52421" x="6419850" y="3598863"/>
          <p14:tracePt t="52437" x="6429375" y="3616325"/>
          <p14:tracePt t="52454" x="6446838" y="3625850"/>
          <p14:tracePt t="52524" x="6456363" y="3625850"/>
          <p14:tracePt t="52532" x="6562725" y="3643313"/>
          <p14:tracePt t="52546" x="6616700" y="3643313"/>
          <p14:tracePt t="52554" x="6697663" y="3660775"/>
          <p14:tracePt t="52554" x="6742113" y="3660775"/>
          <p14:tracePt t="52572" x="6786563" y="3660775"/>
          <p14:tracePt t="52587" x="6840538" y="3660775"/>
          <p14:tracePt t="52587" x="6848475" y="3660775"/>
          <p14:tracePt t="52605" x="6867525" y="3660775"/>
          <p14:tracePt t="52652" x="6875463" y="3660775"/>
          <p14:tracePt t="52660" x="6902450" y="3660775"/>
          <p14:tracePt t="52660" x="6902450" y="3652838"/>
          <p14:tracePt t="52677" x="6911975" y="3643313"/>
          <p14:tracePt t="52708" x="6911975" y="3633788"/>
          <p14:tracePt t="52720" x="6911975" y="3625850"/>
          <p14:tracePt t="52721" x="6911975" y="3527425"/>
          <p14:tracePt t="52754" x="6911975" y="3490913"/>
          <p14:tracePt t="52755" x="5848350" y="3259138"/>
          <p14:tracePt t="52943" x="5803900" y="3276600"/>
          <p14:tracePt t="52954" x="5688013" y="3322638"/>
          <p14:tracePt t="52970" x="5589588" y="3357563"/>
          <p14:tracePt t="52988" x="5491163" y="3394075"/>
          <p14:tracePt t="53004" x="5330825" y="3465513"/>
          <p14:tracePt t="53022" x="5259388" y="3482975"/>
          <p14:tracePt t="53037" x="5153025" y="3509963"/>
          <p14:tracePt t="53055" x="5037138" y="3544888"/>
          <p14:tracePt t="53071" x="4991100" y="3562350"/>
          <p14:tracePt t="53088" x="4875213" y="3633788"/>
          <p14:tracePt t="53120" x="4759325" y="3705225"/>
          <p14:tracePt t="53154" x="4732338" y="3724275"/>
          <p14:tracePt t="53213" x="4732338" y="3732213"/>
          <p14:tracePt t="53348" x="4741863" y="3732213"/>
          <p14:tracePt t="53364" x="4751388" y="3732213"/>
          <p14:tracePt t="53370" x="4759325" y="3732213"/>
          <p14:tracePt t="53375" x="4768850" y="3732213"/>
          <p14:tracePt t="53387" x="4803775" y="3732213"/>
          <p14:tracePt t="53404" x="4830763" y="3724275"/>
          <p14:tracePt t="53420" x="4848225" y="3724275"/>
          <p14:tracePt t="53437" x="4875213" y="3724275"/>
          <p14:tracePt t="53453" x="4902200" y="3714750"/>
          <p14:tracePt t="53472" x="4919663" y="3714750"/>
          <p14:tracePt t="53487" x="4946650" y="3697288"/>
          <p14:tracePt t="53505" x="4973638" y="3697288"/>
          <p14:tracePt t="53520" x="4991100" y="3697288"/>
          <p14:tracePt t="53537" x="5000625" y="3687763"/>
          <p14:tracePt t="53553" x="5027613" y="3679825"/>
          <p14:tracePt t="53571" x="5072063" y="3670300"/>
          <p14:tracePt t="53587" x="5089525" y="3660775"/>
          <p14:tracePt t="53587" x="5099050" y="3660775"/>
          <p14:tracePt t="53605" x="5153025" y="3660775"/>
          <p14:tracePt t="53620" x="5180013" y="3660775"/>
          <p14:tracePt t="53637" x="5197475" y="3652838"/>
          <p14:tracePt t="53724" x="5214938" y="3652838"/>
          <p14:tracePt t="54445" x="5205413" y="3652838"/>
          <p14:tracePt t="54453" x="5187950" y="3652838"/>
          <p14:tracePt t="54462" x="5180013" y="3652838"/>
          <p14:tracePt t="54471" x="5133975" y="3660775"/>
          <p14:tracePt t="54487" x="5027613" y="3660775"/>
          <p14:tracePt t="54510" x="5010150" y="3670300"/>
          <p14:tracePt t="54520" x="4983163" y="3670300"/>
          <p14:tracePt t="54537" x="4946650" y="3670300"/>
          <p14:tracePt t="54553" x="4911725" y="3670300"/>
          <p14:tracePt t="54553" x="4894263" y="3670300"/>
          <p14:tracePt t="54572" x="4884738" y="3670300"/>
          <p14:tracePt t="54572" x="4875213" y="3670300"/>
          <p14:tracePt t="54588" x="4867275" y="3670300"/>
          <p14:tracePt t="54603" x="4795838" y="3670300"/>
          <p14:tracePt t="54621" x="4759325" y="3687763"/>
          <p14:tracePt t="54637" x="4732338" y="3687763"/>
          <p14:tracePt t="54655" x="4697413" y="3687763"/>
          <p14:tracePt t="54670" x="4643438" y="3687763"/>
          <p14:tracePt t="54688" x="4545013" y="3687763"/>
          <p14:tracePt t="54703" x="4518025" y="3687763"/>
          <p14:tracePt t="54721" x="4500563" y="3687763"/>
          <p14:tracePt t="54756" x="4491038" y="3687763"/>
          <p14:tracePt t="54780" x="4483100" y="3687763"/>
          <p14:tracePt t="54787" x="4465638" y="3687763"/>
          <p14:tracePt t="54803" x="4456113" y="3687763"/>
          <p14:tracePt t="54804" x="4438650" y="3687763"/>
          <p14:tracePt t="54822" x="4411663" y="3687763"/>
          <p14:tracePt t="54837" x="4375150" y="3687763"/>
          <p14:tracePt t="54855" x="4367213" y="3687763"/>
          <p14:tracePt t="54871" x="4340225" y="3687763"/>
          <p14:tracePt t="55061" x="4322763" y="3687763"/>
          <p14:tracePt t="55061" x="4295775" y="3687763"/>
          <p14:tracePt t="55077" x="4286250" y="3679825"/>
          <p14:tracePt t="55078" x="4268788" y="3679825"/>
          <p14:tracePt t="55088" x="4224338" y="3679825"/>
          <p14:tracePt t="55106" x="4205288" y="3679825"/>
          <p14:tracePt t="55120" x="4179888" y="3670300"/>
          <p14:tracePt t="55185" x="3983038" y="3670300"/>
          <p14:tracePt t="55185" x="3956050" y="3670300"/>
          <p14:tracePt t="55333" x="3911600" y="3670300"/>
          <p14:tracePt t="55343" x="3840163" y="3670300"/>
          <p14:tracePt t="55343" x="3795713" y="3670300"/>
          <p14:tracePt t="55353" x="3625850" y="3670300"/>
          <p14:tracePt t="55371" x="3465513" y="3670300"/>
          <p14:tracePt t="55387" x="3340100" y="3670300"/>
          <p14:tracePt t="55387" x="3313113" y="3670300"/>
          <p14:tracePt t="55405" x="3259138" y="3670300"/>
          <p14:tracePt t="55421" x="3232150" y="3670300"/>
          <p14:tracePt t="55437" x="3224213" y="3670300"/>
          <p14:tracePt t="55454" x="3214688" y="3670300"/>
          <p14:tracePt t="55860" x="3224213" y="3670300"/>
          <p14:tracePt t="55869" x="3241675" y="3670300"/>
          <p14:tracePt t="55878" x="3259138" y="3660775"/>
          <p14:tracePt t="55887" x="3303588" y="3643313"/>
          <p14:tracePt t="55910" x="3322638" y="3633788"/>
          <p14:tracePt t="55920" x="3367088" y="3625850"/>
          <p14:tracePt t="55938" x="3429000" y="3625850"/>
          <p14:tracePt t="55954" x="3465513" y="3625850"/>
          <p14:tracePt t="55971" x="3500438" y="3625850"/>
          <p14:tracePt t="56012" x="3509963" y="3625850"/>
          <p14:tracePt t="56028" x="3527425" y="3625850"/>
          <p14:tracePt t="56031" x="3536950" y="3625850"/>
          <p14:tracePt t="56037" x="3571875" y="3616325"/>
          <p14:tracePt t="56054" x="3633788" y="3598863"/>
          <p14:tracePt t="56054" x="3643313" y="3598863"/>
          <p14:tracePt t="56078" x="3652838" y="3598863"/>
          <p14:tracePt t="56088" x="3679825" y="3598863"/>
          <p14:tracePt t="56106" x="3732213" y="3589338"/>
          <p14:tracePt t="56121" x="3776663" y="3589338"/>
          <p14:tracePt t="56121" x="3786188" y="3589338"/>
          <p14:tracePt t="56141" x="3803650" y="3571875"/>
          <p14:tracePt t="56364" x="3822700" y="3571875"/>
          <p14:tracePt t="56369" x="4098925" y="3616325"/>
          <p14:tracePt t="56431" x="4170363" y="3616325"/>
          <p14:tracePt t="56460" x="4214813" y="3625850"/>
          <p14:tracePt t="56470" x="4251325" y="3643313"/>
          <p14:tracePt t="56487" x="4295775" y="3652838"/>
          <p14:tracePt t="56503" x="4348163" y="3670300"/>
          <p14:tracePt t="56520" x="4384675" y="3679825"/>
          <p14:tracePt t="56537" x="4429125" y="3687763"/>
          <p14:tracePt t="56555" x="4483100" y="3705225"/>
          <p14:tracePt t="56571" x="4537075" y="3724275"/>
          <p14:tracePt t="56588" x="4581525" y="3741738"/>
          <p14:tracePt t="56588" x="4625975" y="3741738"/>
          <p14:tracePt t="56604" x="4643438" y="3751263"/>
          <p14:tracePt t="56621" x="4670425" y="3768725"/>
          <p14:tracePt t="56637" x="4687888" y="3768725"/>
          <p14:tracePt t="56653" x="4705350" y="3768725"/>
          <p14:tracePt t="56670" x="4724400" y="3776663"/>
          <p14:tracePt t="56687" x="4732338" y="3776663"/>
          <p14:tracePt t="56704" x="4751388" y="3776663"/>
          <p14:tracePt t="56721" x="4776788" y="3776663"/>
          <p14:tracePt t="56738" x="4786313" y="3776663"/>
          <p14:tracePt t="56753" x="4795838" y="3786188"/>
          <p14:tracePt t="57029" x="4813300" y="3786188"/>
          <p14:tracePt t="57038" x="4822825" y="3768725"/>
          <p14:tracePt t="57045" x="4857750" y="3741738"/>
          <p14:tracePt t="57053" x="4884738" y="3724275"/>
          <p14:tracePt t="57053" x="4938713" y="3687763"/>
          <p14:tracePt t="57062" x="4956175" y="3679825"/>
          <p14:tracePt t="57072" x="5010150" y="3652838"/>
          <p14:tracePt t="57089" x="5045075" y="3625850"/>
          <p14:tracePt t="57104" x="5062538" y="3616325"/>
          <p14:tracePt t="57121" x="5072063" y="3608388"/>
          <p14:tracePt t="57138" x="5089525" y="3608388"/>
          <p14:tracePt t="57156" x="5133975" y="3598863"/>
          <p14:tracePt t="57171" x="5259388" y="3571875"/>
          <p14:tracePt t="57220" x="5268913" y="3562350"/>
          <p14:tracePt t="57222" x="5276850" y="3562350"/>
          <p14:tracePt t="57443" x="5286375" y="3562350"/>
          <p14:tracePt t="57476" x="5303838" y="3562350"/>
          <p14:tracePt t="57477" x="5634038" y="3679825"/>
          <p14:tracePt t="57667" x="5661025" y="3679825"/>
          <p14:tracePt t="57670" x="5724525" y="3697288"/>
          <p14:tracePt t="57686" x="5776913" y="3697288"/>
          <p14:tracePt t="57704" x="5803900" y="3705225"/>
          <p14:tracePt t="57720" x="5813425" y="3705225"/>
          <p14:tracePt t="57737" x="5822950" y="3705225"/>
          <p14:tracePt t="57868" x="5830888" y="3705225"/>
          <p14:tracePt t="57876" x="5848350" y="3705225"/>
          <p14:tracePt t="57887" x="5857875" y="3705225"/>
          <p14:tracePt t="57887" x="5867400" y="3705225"/>
          <p14:tracePt t="57892" x="5894388" y="3705225"/>
          <p14:tracePt t="57903" x="5919788" y="3705225"/>
          <p14:tracePt t="57920" x="5973763" y="3705225"/>
          <p14:tracePt t="57937" x="6010275" y="3705225"/>
          <p14:tracePt t="57953" x="6037263" y="3705225"/>
          <p14:tracePt t="57970" x="6089650" y="3705225"/>
          <p14:tracePt t="57970" x="6134100" y="3705225"/>
          <p14:tracePt t="57988" x="6180138" y="3705225"/>
          <p14:tracePt t="58003" x="6276975" y="3705225"/>
          <p14:tracePt t="58021" x="6296025" y="3705225"/>
          <p14:tracePt t="58036" x="6313488" y="3705225"/>
          <p14:tracePt t="58220" x="6330950" y="3705225"/>
          <p14:tracePt t="58227" x="6348413" y="3705225"/>
          <p14:tracePt t="58892" x="6367463" y="3705225"/>
          <p14:tracePt t="58900" x="6394450" y="3705225"/>
          <p14:tracePt t="58908" x="6929438" y="3741738"/>
          <p14:tracePt t="58942" x="7072313" y="3768725"/>
          <p14:tracePt t="58962" x="7116763" y="3768725"/>
          <p14:tracePt t="58977" x="7134225" y="3768725"/>
          <p14:tracePt t="58987" x="7161213" y="3768725"/>
          <p14:tracePt t="59003" x="7277100" y="3768725"/>
          <p14:tracePt t="59021" x="7412038" y="3768725"/>
          <p14:tracePt t="59037" x="7483475" y="3759200"/>
          <p14:tracePt t="59054" x="7527925" y="3741738"/>
          <p14:tracePt t="59071" x="7537450" y="3741738"/>
          <p14:tracePt t="59087" x="7545388" y="3741738"/>
          <p14:tracePt t="59295" x="7537450" y="3732213"/>
          <p14:tracePt t="59301" x="7473950" y="3714750"/>
          <p14:tracePt t="59309" x="7419975" y="3714750"/>
          <p14:tracePt t="59320" x="7313613" y="3697288"/>
          <p14:tracePt t="59337" x="7197725" y="3697288"/>
          <p14:tracePt t="59353" x="7081838" y="3697288"/>
          <p14:tracePt t="59371" x="7027863" y="3697288"/>
          <p14:tracePt t="59387" x="6973888" y="3697288"/>
          <p14:tracePt t="59387" x="6929438" y="3697288"/>
          <p14:tracePt t="59405" x="6902450" y="3697288"/>
          <p14:tracePt t="59405" x="6858000" y="3697288"/>
          <p14:tracePt t="59420" x="6715125" y="3679825"/>
          <p14:tracePt t="59438" x="6537325" y="3660775"/>
          <p14:tracePt t="59453" x="6303963" y="3660775"/>
          <p14:tracePt t="59471" x="6099175" y="3660775"/>
          <p14:tracePt t="59487" x="5946775" y="3660775"/>
          <p14:tracePt t="59504" x="5848350" y="3660775"/>
          <p14:tracePt t="59520" x="5795963" y="3660775"/>
          <p14:tracePt t="59538" x="5715000" y="3660775"/>
          <p14:tracePt t="59554" x="5608638" y="3660775"/>
          <p14:tracePt t="59571" x="5483225" y="3660775"/>
          <p14:tracePt t="59586" x="5340350" y="3660775"/>
          <p14:tracePt t="59586" x="5295900" y="3660775"/>
          <p14:tracePt t="59605" x="5241925" y="3660775"/>
          <p14:tracePt t="59605" x="5214938" y="3660775"/>
          <p14:tracePt t="59620" x="5126038" y="3660775"/>
          <p14:tracePt t="59638" x="5037138" y="3660775"/>
          <p14:tracePt t="59654" x="4938713" y="3660775"/>
          <p14:tracePt t="59671" x="4884738" y="3660775"/>
          <p14:tracePt t="59687" x="4848225" y="3660775"/>
          <p14:tracePt t="59703" x="4803775" y="3660775"/>
          <p14:tracePt t="59721" x="4751388" y="3660775"/>
          <p14:tracePt t="59736" x="4697413" y="3660775"/>
          <p14:tracePt t="59754" x="4643438" y="3660775"/>
          <p14:tracePt t="59770" x="4625975" y="3660775"/>
          <p14:tracePt t="59786" x="4589463" y="3660775"/>
          <p14:tracePt t="59803" x="4527550" y="3660775"/>
          <p14:tracePt t="59831" x="4500563" y="3660775"/>
          <p14:tracePt t="59836" x="4456113" y="3670300"/>
          <p14:tracePt t="59854" x="4438650" y="3670300"/>
          <p14:tracePt t="59870" x="4402138" y="3670300"/>
          <p14:tracePt t="59887" x="4108450" y="3786188"/>
          <p14:tracePt t="59887" x="4098925" y="3786188"/>
          <p14:tracePt t="60078" x="4089400" y="3803650"/>
          <p14:tracePt t="60087" x="4081463" y="3803650"/>
          <p14:tracePt t="60104" x="4081463" y="3822700"/>
          <p14:tracePt t="60122" x="4071938" y="3848100"/>
          <p14:tracePt t="60139" x="4062413" y="3894138"/>
          <p14:tracePt t="60155" x="4062413" y="3938588"/>
          <p14:tracePt t="60189" x="4062413" y="3946525"/>
          <p14:tracePt t="60190" x="4062413" y="3973513"/>
          <p14:tracePt t="60205" x="4062413" y="3983038"/>
          <p14:tracePt t="60220" x="4071938" y="4017963"/>
          <p14:tracePt t="60237" x="4089400" y="4037013"/>
          <p14:tracePt t="60253" x="4125913" y="4071938"/>
          <p14:tracePt t="60271" x="4179888" y="4125913"/>
          <p14:tracePt t="60286" x="4197350" y="4143375"/>
          <p14:tracePt t="60303" x="4232275" y="4143375"/>
          <p14:tracePt t="60321" x="4241800" y="4152900"/>
          <p14:tracePt t="60337" x="4251325" y="4152900"/>
          <p14:tracePt t="60353" x="4276725" y="4152900"/>
          <p14:tracePt t="60371" x="4303713" y="4152900"/>
          <p14:tracePt t="60386" x="4340225" y="4152900"/>
          <p14:tracePt t="60386" x="4357688" y="4160838"/>
          <p14:tracePt t="60404" x="4367213" y="4160838"/>
          <p14:tracePt t="60419" x="4411663" y="4160838"/>
          <p14:tracePt t="60437" x="4446588" y="4160838"/>
          <p14:tracePt t="60453" x="4518025" y="4160838"/>
          <p14:tracePt t="60470" x="4589463" y="4160838"/>
          <p14:tracePt t="60486" x="4633913" y="4160838"/>
          <p14:tracePt t="60503" x="4643438" y="4160838"/>
          <p14:tracePt t="60540" x="4652963" y="4160838"/>
          <p14:tracePt t="60548" x="4660900" y="4160838"/>
          <p14:tracePt t="60553" x="4670425" y="4160838"/>
          <p14:tracePt t="60570" x="4705350" y="4160838"/>
          <p14:tracePt t="60586" x="4724400" y="4160838"/>
          <p14:tracePt t="60603" x="4732338" y="4160838"/>
          <p14:tracePt t="60620" x="4741863" y="4160838"/>
          <p14:tracePt t="61099" x="4714875" y="4160838"/>
          <p14:tracePt t="61100" x="4500563" y="4116388"/>
          <p14:tracePt t="61174" x="4465638" y="4116388"/>
          <p14:tracePt t="61186" x="4313238" y="4089400"/>
          <p14:tracePt t="61186" x="4276725" y="4089400"/>
          <p14:tracePt t="61221" x="4187825" y="4089400"/>
          <p14:tracePt t="61253" x="4160838" y="4089400"/>
          <p14:tracePt t="61270" x="4152900" y="4089400"/>
          <p14:tracePt t="61404" x="4224338" y="4089400"/>
          <p14:tracePt t="61412" x="4456113" y="4116388"/>
          <p14:tracePt t="61418" x="4786313" y="4160838"/>
          <p14:tracePt t="61426" x="5465763" y="4241800"/>
          <p14:tracePt t="61437" x="6215063" y="4340225"/>
          <p14:tracePt t="61454" x="6813550" y="4402138"/>
          <p14:tracePt t="61470" x="7000875" y="4402138"/>
          <p14:tracePt t="61488" x="7099300" y="4402138"/>
          <p14:tracePt t="61503" x="7277100" y="4402138"/>
          <p14:tracePt t="61521" x="7537450" y="4375150"/>
          <p14:tracePt t="61536" x="7742238" y="4348163"/>
          <p14:tracePt t="61554" x="7894638" y="4313238"/>
          <p14:tracePt t="61570" x="8018463" y="4241800"/>
          <p14:tracePt t="61588" x="8170863" y="4160838"/>
          <p14:tracePt t="61603" x="8358188" y="4010025"/>
          <p14:tracePt t="61620" x="8447088" y="3946525"/>
          <p14:tracePt t="61636" x="8528050" y="3894138"/>
          <p14:tracePt t="61654" x="8572500" y="3857625"/>
          <p14:tracePt t="61670" x="8616950" y="3840163"/>
          <p14:tracePt t="61687" x="8626475" y="3830638"/>
          <p14:tracePt t="61703" x="8643938" y="3813175"/>
          <p14:tracePt t="61720" x="8643938" y="3803650"/>
          <p14:tracePt t="61736" x="8653463" y="3795713"/>
          <p14:tracePt t="61753" x="8653463" y="3786188"/>
          <p14:tracePt t="61769" x="8661400" y="3768725"/>
          <p14:tracePt t="61787" x="8670925" y="3759200"/>
          <p14:tracePt t="61804" x="8670925" y="3751263"/>
          <p14:tracePt t="61820" x="8670925" y="3741738"/>
          <p14:tracePt t="61838" x="8643938" y="3670300"/>
          <p14:tracePt t="61876" x="8582025" y="3608388"/>
          <p14:tracePt t="61877" x="8555038" y="3589338"/>
          <p14:tracePt t="61886" x="8474075" y="3536950"/>
          <p14:tracePt t="61903" x="8429625" y="3527425"/>
          <p14:tracePt t="61920" x="8394700" y="3527425"/>
          <p14:tracePt t="61937" x="8323263" y="3509963"/>
          <p14:tracePt t="61953" x="8286750" y="3509963"/>
          <p14:tracePt t="61971" x="8242300" y="3509963"/>
          <p14:tracePt t="61986" x="8224838" y="3509963"/>
          <p14:tracePt t="61986" x="8215313" y="3509963"/>
          <p14:tracePt t="62020" x="8197850" y="3509963"/>
          <p14:tracePt t="62021" x="8161338" y="3509963"/>
          <p14:tracePt t="62051" x="8108950" y="3527425"/>
          <p14:tracePt t="62063" x="8062913" y="3571875"/>
          <p14:tracePt t="62070" x="7991475" y="3633788"/>
          <p14:tracePt t="62086" x="7947025" y="3697288"/>
          <p14:tracePt t="62104" x="7920038" y="3741738"/>
          <p14:tracePt t="62120" x="7912100" y="3759200"/>
          <p14:tracePt t="62136" x="7912100" y="3768725"/>
          <p14:tracePt t="62153" x="7894638" y="3803650"/>
          <p14:tracePt t="62170" x="7894638" y="3848100"/>
          <p14:tracePt t="62187" x="7894638" y="3867150"/>
          <p14:tracePt t="62203" x="7894638" y="3919538"/>
          <p14:tracePt t="62222" x="7894638" y="3938588"/>
          <p14:tracePt t="62237" x="8205788" y="4179888"/>
          <p14:tracePt t="62476" x="8215313" y="4197350"/>
          <p14:tracePt t="62484" x="8215313" y="4224338"/>
          <p14:tracePt t="62492" x="8197850" y="4259263"/>
          <p14:tracePt t="62499" x="8180388" y="4276725"/>
          <p14:tracePt t="62519" x="8143875" y="4348163"/>
          <p14:tracePt t="62521" x="8099425" y="4375150"/>
          <p14:tracePt t="62536" x="8072438" y="4402138"/>
          <p14:tracePt t="62553" x="8045450" y="4429125"/>
          <p14:tracePt t="62553" x="8027988" y="4446588"/>
          <p14:tracePt t="62572" x="8018463" y="4456113"/>
          <p14:tracePt t="62603" x="8001000" y="4465638"/>
          <p14:tracePt t="62652" x="8001000" y="4473575"/>
          <p14:tracePt t="62660" x="7947025" y="4518025"/>
          <p14:tracePt t="62702" x="7929563" y="4554538"/>
          <p14:tracePt t="62737" x="7920038" y="4562475"/>
          <p14:tracePt t="62812" x="7912100" y="4572000"/>
          <p14:tracePt t="62821" x="7902575" y="4572000"/>
          <p14:tracePt t="62844" x="7902575" y="4581525"/>
          <p14:tracePt t="62852" x="7894638" y="4581525"/>
          <p14:tracePt t="62876" x="7894638" y="4598988"/>
          <p14:tracePt t="63307" x="7875588" y="4598988"/>
          <p14:tracePt t="63315" x="7751763" y="4598988"/>
          <p14:tracePt t="63332" x="7537450" y="4598988"/>
          <p14:tracePt t="63341" x="7446963" y="4598988"/>
          <p14:tracePt t="63342" x="7394575" y="4598988"/>
          <p14:tracePt t="63353" x="7304088" y="4598988"/>
          <p14:tracePt t="63369" x="7251700" y="4598988"/>
          <p14:tracePt t="63386" x="7224713" y="4598988"/>
          <p14:tracePt t="63402" x="7197725" y="4598988"/>
          <p14:tracePt t="63402" x="7170738" y="4598988"/>
          <p14:tracePt t="63421" x="7072313" y="4598988"/>
          <p14:tracePt t="63542" x="6919913" y="4598988"/>
          <p14:tracePt t="63560" x="6848475" y="4598988"/>
          <p14:tracePt t="63570" x="6724650" y="4598988"/>
          <p14:tracePt t="63594" x="6697663" y="4598988"/>
          <p14:tracePt t="63781" x="6705600" y="4598988"/>
          <p14:tracePt t="63788" x="6759575" y="4581525"/>
          <p14:tracePt t="63803" x="6786563" y="4572000"/>
          <p14:tracePt t="63805" x="6813550" y="4554538"/>
          <p14:tracePt t="63820" x="6848475" y="4554538"/>
          <p14:tracePt t="63837" x="6884988" y="4554538"/>
          <p14:tracePt t="63854" x="6911975" y="4554538"/>
          <p14:tracePt t="63872" x="6929438" y="4554538"/>
          <p14:tracePt t="63887" x="7000875" y="4554538"/>
          <p14:tracePt t="63903" x="7054850" y="4554538"/>
          <p14:tracePt t="63920" x="7099300" y="4554538"/>
          <p14:tracePt t="63936" x="7153275" y="4545013"/>
          <p14:tracePt t="63954" x="7188200" y="4527550"/>
          <p14:tracePt t="63970" x="7215188" y="4527550"/>
          <p14:tracePt t="63987" x="7224713" y="4527550"/>
          <p14:tracePt t="64003" x="7232650" y="4527550"/>
          <p14:tracePt t="64003" x="7251700" y="4527550"/>
          <p14:tracePt t="66605" x="7251700" y="4510088"/>
          <p14:tracePt t="66613" x="7259638" y="4491038"/>
          <p14:tracePt t="66622" x="7296150" y="4456113"/>
          <p14:tracePt t="66622" x="7340600" y="4419600"/>
          <p14:tracePt t="66637" x="7358063" y="4411663"/>
          <p14:tracePt t="66654" x="7367588" y="4402138"/>
          <p14:tracePt t="66671" x="7375525" y="4394200"/>
          <p14:tracePt t="66687" x="7375525" y="4384675"/>
          <p14:tracePt t="66733" x="7375525" y="4367213"/>
          <p14:tracePt t="66757" x="7385050" y="4357688"/>
          <p14:tracePt t="66757" x="7385050" y="4348163"/>
          <p14:tracePt t="66781" x="7385050" y="4330700"/>
          <p14:tracePt t="66789" x="7385050" y="4322763"/>
          <p14:tracePt t="66789" x="7385050" y="4313238"/>
          <p14:tracePt t="66816" x="7385050" y="4295775"/>
          <p14:tracePt t="66821" x="7385050" y="4286250"/>
          <p14:tracePt t="66822" x="7385050" y="4276725"/>
          <p14:tracePt t="66837" x="7385050" y="4232275"/>
          <p14:tracePt t="66854" x="7367588" y="4214813"/>
          <p14:tracePt t="66876" x="7348538" y="4205288"/>
          <p14:tracePt t="66889" x="7205663" y="4205288"/>
          <p14:tracePt t="66912" x="7116763" y="4205288"/>
          <p14:tracePt t="66920" x="6919913" y="4205288"/>
          <p14:tracePt t="66937" x="6759575" y="4205288"/>
          <p14:tracePt t="66953" x="6054725" y="4483100"/>
          <p14:tracePt t="67349" x="6054725" y="4491038"/>
          <p14:tracePt t="67749" x="6054725" y="4483100"/>
          <p14:tracePt t="67757" x="6099175" y="4446588"/>
          <p14:tracePt t="67765" x="6153150" y="4411663"/>
          <p14:tracePt t="67771" x="6259513" y="4313238"/>
          <p14:tracePt t="67787" x="6357938" y="4232275"/>
          <p14:tracePt t="67805" x="6394450" y="4179888"/>
          <p14:tracePt t="67820" x="6419850" y="4125913"/>
          <p14:tracePt t="67973" x="6419850" y="4143375"/>
          <p14:tracePt t="67981" x="6411913" y="4143375"/>
          <p14:tracePt t="67989" x="6384925" y="4160838"/>
          <p14:tracePt t="68005" x="6357938" y="4170363"/>
          <p14:tracePt t="68006" x="6323013" y="4197350"/>
          <p14:tracePt t="68021" x="6303963" y="4214813"/>
          <p14:tracePt t="68044" x="6286500" y="4214813"/>
          <p14:tracePt t="68054" x="6286500" y="4232275"/>
          <p14:tracePt t="68613" x="6296025" y="4232275"/>
          <p14:tracePt t="68661" x="6303963" y="4232275"/>
          <p14:tracePt t="68678" x="6323013" y="4232275"/>
          <p14:tracePt t="68694" x="6330950" y="4232275"/>
          <p14:tracePt t="68698" x="6340475" y="4232275"/>
          <p14:tracePt t="68733" x="6348413" y="4232275"/>
          <p14:tracePt t="68749" x="6367463" y="4232275"/>
          <p14:tracePt t="68757" x="6375400" y="4232275"/>
          <p14:tracePt t="68762" x="6384925" y="4232275"/>
          <p14:tracePt t="68770" x="6411913" y="4232275"/>
          <p14:tracePt t="68786" x="6419850" y="4232275"/>
          <p14:tracePt t="68804" x="6429375" y="4232275"/>
          <p14:tracePt t="68893" x="6446838" y="4232275"/>
          <p14:tracePt t="69013" x="6456363" y="4232275"/>
          <p14:tracePt t="69053" x="6465888" y="4232275"/>
          <p14:tracePt t="69093" x="6473825" y="4241800"/>
          <p14:tracePt t="69109" x="6483350" y="4251325"/>
          <p14:tracePt t="69114" x="6483350" y="4259263"/>
          <p14:tracePt t="69121" x="6491288" y="4286250"/>
          <p14:tracePt t="69137" x="6491288" y="4295775"/>
          <p14:tracePt t="69154" x="6510338" y="4303713"/>
          <p14:tracePt t="69170" x="6545263" y="4340225"/>
          <p14:tracePt t="69187" x="6688138" y="4375150"/>
          <p14:tracePt t="69203" x="7018338" y="4473575"/>
          <p14:tracePt t="69203" x="7180263" y="4491038"/>
          <p14:tracePt t="69223" x="7296150" y="4491038"/>
          <p14:tracePt t="69237" x="7634288" y="4537075"/>
          <p14:tracePt t="69254" x="7751763" y="4537075"/>
          <p14:tracePt t="69271" x="7804150" y="4537075"/>
          <p14:tracePt t="69287" x="7831138" y="4537075"/>
          <p14:tracePt t="69304" x="7875588" y="4527550"/>
          <p14:tracePt t="69320" x="7929563" y="4491038"/>
          <p14:tracePt t="69347" x="8277225" y="4276725"/>
          <p14:tracePt t="72069" x="0" y="0"/>
        </p14:tracePtLst>
        <p14:tracePtLst>
          <p14:tracePt t="78107" x="6491288" y="6170613"/>
          <p14:tracePt t="78317" x="6491288" y="6161088"/>
          <p14:tracePt t="78333" x="6491288" y="6143625"/>
          <p14:tracePt t="78343" x="6491288" y="6099175"/>
          <p14:tracePt t="78349" x="6491288" y="6037263"/>
          <p14:tracePt t="78357" x="6491288" y="5857875"/>
          <p14:tracePt t="78373" x="6491288" y="5741988"/>
          <p14:tracePt t="78389" x="6456363" y="5589588"/>
          <p14:tracePt t="78405" x="6456363" y="5518150"/>
          <p14:tracePt t="78421" x="6456363" y="5456238"/>
          <p14:tracePt t="78437" x="6456363" y="5446713"/>
          <p14:tracePt t="78517" x="6456363" y="5438775"/>
          <p14:tracePt t="78524" x="6456363" y="5419725"/>
          <p14:tracePt t="78536" x="6456363" y="5411788"/>
          <p14:tracePt t="78645" x="6456363" y="5402263"/>
          <p14:tracePt t="78651" x="6456363" y="5384800"/>
          <p14:tracePt t="78660" x="6446838" y="5384800"/>
          <p14:tracePt t="78671" x="6438900" y="5375275"/>
          <p14:tracePt t="78688" x="6429375" y="5367338"/>
          <p14:tracePt t="78704" x="6419850" y="5357813"/>
          <p14:tracePt t="78723" x="6384925" y="5322888"/>
          <p14:tracePt t="78738" x="6348413" y="5286375"/>
          <p14:tracePt t="78756" x="6323013" y="5259388"/>
          <p14:tracePt t="78772" x="6296025" y="5241925"/>
          <p14:tracePt t="78772" x="6286500" y="5232400"/>
          <p14:tracePt t="78791" x="6224588" y="5187950"/>
          <p14:tracePt t="78826" x="6215063" y="5180013"/>
          <p14:tracePt t="78933" x="6215063" y="5160963"/>
          <p14:tracePt t="78941" x="7054850" y="4786313"/>
          <p14:tracePt t="78941" x="7161213" y="4786313"/>
          <p14:tracePt t="79056" x="7402513" y="4741863"/>
          <p14:tracePt t="79072" x="7589838" y="4724400"/>
          <p14:tracePt t="79087" x="7688263" y="4724400"/>
          <p14:tracePt t="79104" x="7715250" y="4714875"/>
          <p14:tracePt t="79118" x="7732713" y="4714875"/>
          <p14:tracePt t="79136" x="7777163" y="4714875"/>
          <p14:tracePt t="79153" x="7831138" y="4714875"/>
          <p14:tracePt t="79170" x="7848600" y="4714875"/>
          <p14:tracePt t="79186" x="7875588" y="4714875"/>
          <p14:tracePt t="79203" x="7912100" y="4714875"/>
          <p14:tracePt t="79221" x="7947025" y="4714875"/>
          <p14:tracePt t="79221" x="7974013" y="4714875"/>
          <p14:tracePt t="79238" x="7983538" y="4714875"/>
          <p14:tracePt t="79253" x="8010525" y="4714875"/>
          <p14:tracePt t="79270" x="8018463" y="4714875"/>
          <p14:tracePt t="79373" x="8037513" y="4714875"/>
          <p14:tracePt t="79381" x="8045450" y="4714875"/>
          <p14:tracePt t="79389" x="8062913" y="4724400"/>
          <p14:tracePt t="79392" x="8072438" y="4724400"/>
          <p14:tracePt t="79403" x="8116888" y="4751388"/>
          <p14:tracePt t="79419" x="8161338" y="4751388"/>
          <p14:tracePt t="79419" x="8180388" y="4768850"/>
          <p14:tracePt t="79438" x="8205788" y="4776788"/>
          <p14:tracePt t="79438" x="8215313" y="4776788"/>
          <p14:tracePt t="79453" x="8242300" y="4776788"/>
          <p14:tracePt t="79470" x="8251825" y="4795838"/>
          <p14:tracePt t="79503" x="8259763" y="4795838"/>
          <p14:tracePt t="79503" x="8286750" y="4795838"/>
          <p14:tracePt t="79520" x="8296275" y="4803775"/>
          <p14:tracePt t="79536" x="8331200" y="4813300"/>
          <p14:tracePt t="79553" x="8385175" y="4830763"/>
          <p14:tracePt t="79569" x="8491538" y="4884738"/>
          <p14:tracePt t="79586" x="8562975" y="4911725"/>
          <p14:tracePt t="79602" x="8589963" y="4919663"/>
          <p14:tracePt t="79619" x="8643938" y="4919663"/>
          <p14:tracePt t="79636" x="8670925" y="4938713"/>
          <p14:tracePt t="79653" x="8680450" y="4938713"/>
          <p14:tracePt t="79982" x="8680450" y="4956175"/>
          <p14:tracePt t="79989" x="8661400" y="4973638"/>
          <p14:tracePt t="79997" x="8634413" y="4991100"/>
          <p14:tracePt t="80003" x="8555038" y="5027613"/>
          <p14:tracePt t="80019" x="8474075" y="5054600"/>
          <p14:tracePt t="80037" x="8429625" y="5081588"/>
          <p14:tracePt t="80053" x="8412163" y="5099050"/>
          <p14:tracePt t="80070" x="8375650" y="5099050"/>
          <p14:tracePt t="80309" x="8348663" y="5143500"/>
          <p14:tracePt t="80317" x="8323263" y="5170488"/>
          <p14:tracePt t="80317" x="8277225" y="5214938"/>
          <p14:tracePt t="80325" x="8232775" y="5276850"/>
          <p14:tracePt t="80336" x="8108950" y="5402263"/>
          <p14:tracePt t="80354" x="8010525" y="5527675"/>
          <p14:tracePt t="80369" x="7885113" y="5626100"/>
          <p14:tracePt t="80386" x="7831138" y="5680075"/>
          <p14:tracePt t="80402" x="7786688" y="5705475"/>
          <p14:tracePt t="80419" x="7751763" y="5724525"/>
          <p14:tracePt t="80436" x="7715250" y="5751513"/>
          <p14:tracePt t="80454" x="7688263" y="5759450"/>
          <p14:tracePt t="80470" x="7670800" y="5768975"/>
          <p14:tracePt t="80470" x="7653338" y="5768975"/>
          <p14:tracePt t="80503" x="7634288" y="5776913"/>
          <p14:tracePt t="80503" x="7599363" y="5795963"/>
          <p14:tracePt t="80521" x="7527925" y="5830888"/>
          <p14:tracePt t="80536" x="7385050" y="5884863"/>
          <p14:tracePt t="80554" x="7251700" y="5938838"/>
          <p14:tracePt t="80569" x="7143750" y="5991225"/>
          <p14:tracePt t="80587" x="7108825" y="6000750"/>
          <p14:tracePt t="80621" x="7099300" y="6000750"/>
          <p14:tracePt t="80637" x="7072313" y="6000750"/>
          <p14:tracePt t="80640" x="7037388" y="6010275"/>
          <p14:tracePt t="80652" x="6956425" y="6018213"/>
          <p14:tracePt t="80671" x="6894513" y="6018213"/>
          <p14:tracePt t="80689" x="6831013" y="6018213"/>
          <p14:tracePt t="80705" x="6715125" y="6018213"/>
          <p14:tracePt t="80723" x="6545263" y="5973763"/>
          <p14:tracePt t="80723" x="6446838" y="5929313"/>
          <p14:tracePt t="80742" x="6286500" y="5867400"/>
          <p14:tracePt t="80769" x="6215063" y="5813425"/>
          <p14:tracePt t="80771" x="6037263" y="5697538"/>
          <p14:tracePt t="80786" x="5894388" y="5589588"/>
          <p14:tracePt t="80803" x="5705475" y="5456238"/>
          <p14:tracePt t="80819" x="5599113" y="5375275"/>
          <p14:tracePt t="80819" x="5581650" y="5348288"/>
          <p14:tracePt t="80838" x="5562600" y="5340350"/>
          <p14:tracePt t="80853" x="5537200" y="5313363"/>
          <p14:tracePt t="81325" x="5545138" y="5313363"/>
          <p14:tracePt t="81333" x="5562600" y="5295900"/>
          <p14:tracePt t="81336" x="5626100" y="5286375"/>
          <p14:tracePt t="81422" x="5634038" y="5286375"/>
          <p14:tracePt t="81438" x="5643563" y="5286375"/>
          <p14:tracePt t="81461" x="5653088" y="5286375"/>
          <p14:tracePt t="81475" x="5741988" y="5286375"/>
          <p14:tracePt t="81525" x="5776913" y="5286375"/>
          <p14:tracePt t="81536" x="5795963" y="5286375"/>
          <p14:tracePt t="81537" x="5867400" y="5286375"/>
          <p14:tracePt t="81553" x="5919788" y="5286375"/>
          <p14:tracePt t="81569" x="5991225" y="5286375"/>
          <p14:tracePt t="81586" x="6089650" y="5286375"/>
          <p14:tracePt t="81604" x="6161088" y="5286375"/>
          <p14:tracePt t="81619" x="6242050" y="5286375"/>
          <p14:tracePt t="81619" x="6269038" y="5286375"/>
          <p14:tracePt t="81637" x="6313488" y="5286375"/>
          <p14:tracePt t="81652" x="6357938" y="5286375"/>
          <p14:tracePt t="81877" x="6375400" y="5286375"/>
          <p14:tracePt t="81892" x="6500813" y="5286375"/>
          <p14:tracePt t="81894" x="6554788" y="5286375"/>
          <p14:tracePt t="81902" x="6697663" y="5286375"/>
          <p14:tracePt t="81919" x="6769100" y="5286375"/>
          <p14:tracePt t="81936" x="6786563" y="5286375"/>
          <p14:tracePt t="81953" x="6796088" y="5286375"/>
          <p14:tracePt t="82005" x="6823075" y="5286375"/>
          <p14:tracePt t="82019" x="6858000" y="5286375"/>
          <p14:tracePt t="82021" x="6965950" y="5286375"/>
          <p14:tracePt t="82036" x="7054850" y="5286375"/>
          <p14:tracePt t="82054" x="7089775" y="5286375"/>
          <p14:tracePt t="82069" x="7116763" y="5286375"/>
          <p14:tracePt t="82087" x="7126288" y="5286375"/>
          <p14:tracePt t="82168" x="7134225" y="5286375"/>
          <p14:tracePt t="82182" x="7153275" y="5286375"/>
          <p14:tracePt t="82237" x="7161213" y="5286375"/>
          <p14:tracePt t="83389" x="7161213" y="5295900"/>
          <p14:tracePt t="83429" x="7161213" y="5303838"/>
          <p14:tracePt t="83437" x="7161213" y="5313363"/>
          <p14:tracePt t="83445" x="7161213" y="5330825"/>
          <p14:tracePt t="83453" x="7161213" y="5340350"/>
          <p14:tracePt t="83469" x="7161213" y="5375275"/>
          <p14:tracePt t="83470" x="7161213" y="5411788"/>
          <p14:tracePt t="83486" x="7161213" y="5465763"/>
          <p14:tracePt t="83503" x="7161213" y="5527675"/>
          <p14:tracePt t="83519" x="7143750" y="5581650"/>
          <p14:tracePt t="83536" x="7126288" y="5626100"/>
          <p14:tracePt t="83552" x="7099300" y="5680075"/>
          <p14:tracePt t="83570" x="7081838" y="5705475"/>
          <p14:tracePt t="83586" x="7054850" y="5751513"/>
          <p14:tracePt t="83611" x="7027863" y="5795963"/>
          <p14:tracePt t="83645" x="7018338" y="5803900"/>
          <p14:tracePt t="83653" x="6884988" y="5894388"/>
          <p14:tracePt t="83707" x="6732588" y="5965825"/>
          <p14:tracePt t="83770" x="6697663" y="5973763"/>
          <p14:tracePt t="83786" x="6643688" y="5973763"/>
          <p14:tracePt t="83802" x="6562725" y="6010275"/>
          <p14:tracePt t="83819" x="6483350" y="6027738"/>
          <p14:tracePt t="83836" x="6384925" y="6027738"/>
          <p14:tracePt t="83836" x="6348413" y="6037263"/>
          <p14:tracePt t="83854" x="6215063" y="6037263"/>
          <p14:tracePt t="83869" x="6054725" y="6037263"/>
          <p14:tracePt t="83887" x="5946775" y="6037263"/>
          <p14:tracePt t="83902" x="5894388" y="6037263"/>
          <p14:tracePt t="83920" x="5884863" y="6037263"/>
          <p14:tracePt t="83936" x="5875338" y="6037263"/>
          <p14:tracePt t="83953" x="5857875" y="6037263"/>
          <p14:tracePt t="83969" x="5830888" y="6037263"/>
          <p14:tracePt t="83995" x="5813425" y="6037263"/>
          <p14:tracePt t="84037" x="5795963" y="6045200"/>
          <p14:tracePt t="84054" x="5795963" y="6054725"/>
          <p14:tracePt t="84061" x="5776913" y="6054725"/>
          <p14:tracePt t="84069" x="5741988" y="6054725"/>
          <p14:tracePt t="84093" x="5732463" y="6054725"/>
          <p14:tracePt t="84101" x="5724525" y="6054725"/>
          <p14:tracePt t="84101" x="5697538" y="6054725"/>
          <p14:tracePt t="84109" x="5680075" y="6054725"/>
          <p14:tracePt t="84120" x="5661025" y="6054725"/>
          <p14:tracePt t="84138" x="5653088" y="6054725"/>
          <p14:tracePt t="84152" x="5626100" y="6054725"/>
          <p14:tracePt t="84170" x="5599113" y="6054725"/>
          <p14:tracePt t="84185" x="5589588" y="6054725"/>
          <p14:tracePt t="84203" x="5581650" y="6054725"/>
          <p14:tracePt t="84485" x="5653088" y="6054725"/>
          <p14:tracePt t="84493" x="5751513" y="6018213"/>
          <p14:tracePt t="84508" x="5830888" y="6000750"/>
          <p14:tracePt t="84519" x="5956300" y="5965825"/>
          <p14:tracePt t="84519" x="6054725" y="5946775"/>
          <p14:tracePt t="84536" x="6108700" y="5938838"/>
          <p14:tracePt t="84552" x="6170613" y="5919788"/>
          <p14:tracePt t="84570" x="6232525" y="5902325"/>
          <p14:tracePt t="84587" x="6259513" y="5902325"/>
          <p14:tracePt t="84602" x="6357938" y="5857875"/>
          <p14:tracePt t="84661" x="6367463" y="5857875"/>
          <p14:tracePt t="84677" x="6375400" y="5848350"/>
          <p14:tracePt t="84693" x="6384925" y="5848350"/>
          <p14:tracePt t="84765" x="6402388" y="5848350"/>
          <p14:tracePt t="85731" x="0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/>
          </p:cNvSpPr>
          <p:nvPr>
            <p:ph type="sldNum" sz="quarter" idx="2"/>
          </p:nvPr>
        </p:nvSpPr>
        <p:spPr>
          <a:xfrm>
            <a:off x="6553200" y="6245224"/>
            <a:ext cx="2133600" cy="19738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 fontScale="55000" lnSpcReduction="20000"/>
          </a:bodyPr>
          <a:lstStyle/>
          <a:p>
            <a:pPr lvl="0">
              <a:defRPr sz="1800"/>
            </a:pPr>
            <a:fld id="{86CB4B4D-7CA3-9044-876B-883B54F8677D}" type="slidenum">
              <a:rPr sz="1400"/>
              <a:t>2</a:t>
            </a:fld>
            <a:endParaRPr sz="1400"/>
          </a:p>
        </p:txBody>
      </p:sp>
      <p:pic>
        <p:nvPicPr>
          <p:cNvPr id="219" name="image1.g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2000" y="1447800"/>
            <a:ext cx="7620000" cy="39624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225"/>
          <p:cNvSpPr/>
          <p:nvPr/>
        </p:nvSpPr>
        <p:spPr>
          <a:xfrm>
            <a:off x="762000" y="263190"/>
            <a:ext cx="2829499" cy="430887"/>
          </a:xfrm>
          <a:prstGeom prst="rect">
            <a:avLst/>
          </a:prstGeom>
          <a:solidFill>
            <a:srgbClr val="CCECFF"/>
          </a:solidFill>
          <a:ln>
            <a:solidFill/>
            <a:round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ts val="1400"/>
              </a:spcBef>
              <a:defRPr sz="2400"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 algn="ctr">
              <a:defRPr sz="1800"/>
            </a:pPr>
            <a:r>
              <a:rPr sz="2800" b="1" dirty="0">
                <a:latin typeface="Comic Sans MS" panose="030F0702030302020204" pitchFamily="66" charset="0"/>
              </a:rPr>
              <a:t>Breast cancer</a:t>
            </a:r>
          </a:p>
        </p:txBody>
      </p:sp>
      <p:sp>
        <p:nvSpPr>
          <p:cNvPr id="6" name="Shape 227"/>
          <p:cNvSpPr/>
          <p:nvPr/>
        </p:nvSpPr>
        <p:spPr>
          <a:xfrm>
            <a:off x="4022399" y="839576"/>
            <a:ext cx="4044954" cy="408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/>
            <a:r>
              <a:rPr dirty="0"/>
              <a:t>Breast cancer risk is 1/12 women</a:t>
            </a:r>
          </a:p>
        </p:txBody>
      </p:sp>
      <p:sp>
        <p:nvSpPr>
          <p:cNvPr id="7" name="Shape 222"/>
          <p:cNvSpPr/>
          <p:nvPr/>
        </p:nvSpPr>
        <p:spPr>
          <a:xfrm>
            <a:off x="862985" y="5407642"/>
            <a:ext cx="5637219" cy="314325"/>
          </a:xfrm>
          <a:prstGeom prst="rect">
            <a:avLst/>
          </a:prstGeom>
          <a:solidFill>
            <a:srgbClr val="FFFFFF"/>
          </a:solidFill>
          <a:ln>
            <a:solidFill/>
            <a:round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1200"/>
              </a:spcBef>
              <a:defRPr sz="17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1700" dirty="0"/>
              <a:t>Hereditary cases are  5% of the total breast </a:t>
            </a:r>
            <a:r>
              <a:rPr sz="1700" dirty="0" err="1"/>
              <a:t>tumours</a:t>
            </a:r>
            <a:endParaRPr sz="17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994865"/>
      </p:ext>
    </p:extLst>
  </p:cSld>
  <p:clrMapOvr>
    <a:masterClrMapping/>
  </p:clrMapOvr>
  <p:transition spd="med" advTm="753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e 13"/>
          <p:cNvSpPr/>
          <p:nvPr/>
        </p:nvSpPr>
        <p:spPr>
          <a:xfrm>
            <a:off x="2404532" y="3513708"/>
            <a:ext cx="948268" cy="53260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e 14"/>
          <p:cNvSpPr/>
          <p:nvPr/>
        </p:nvSpPr>
        <p:spPr>
          <a:xfrm>
            <a:off x="1320800" y="5816990"/>
            <a:ext cx="1128888" cy="470922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Ovale 15"/>
          <p:cNvSpPr/>
          <p:nvPr/>
        </p:nvSpPr>
        <p:spPr>
          <a:xfrm>
            <a:off x="6445956" y="3805203"/>
            <a:ext cx="876954" cy="369332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Ovale 16"/>
          <p:cNvSpPr/>
          <p:nvPr/>
        </p:nvSpPr>
        <p:spPr>
          <a:xfrm>
            <a:off x="6697923" y="5267033"/>
            <a:ext cx="1610699" cy="495921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/>
          <p:cNvSpPr/>
          <p:nvPr/>
        </p:nvSpPr>
        <p:spPr>
          <a:xfrm>
            <a:off x="4210756" y="2709280"/>
            <a:ext cx="1501422" cy="45009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1692032" y="225779"/>
            <a:ext cx="57775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>
                <a:latin typeface="Comic Sans MS" panose="030F0702030302020204" pitchFamily="66" charset="0"/>
              </a:rPr>
              <a:t>GENE-GENE</a:t>
            </a:r>
          </a:p>
          <a:p>
            <a:pPr algn="ctr"/>
            <a:endParaRPr lang="it-IT" dirty="0" smtClean="0">
              <a:latin typeface="Comic Sans MS" panose="030F0702030302020204" pitchFamily="66" charset="0"/>
            </a:endParaRPr>
          </a:p>
          <a:p>
            <a:pPr algn="ctr"/>
            <a:r>
              <a:rPr lang="it-IT" dirty="0" err="1" smtClean="0">
                <a:latin typeface="Comic Sans MS" panose="030F0702030302020204" pitchFamily="66" charset="0"/>
              </a:rPr>
              <a:t>Epistasis</a:t>
            </a:r>
            <a:r>
              <a:rPr lang="en-US" dirty="0" smtClean="0">
                <a:latin typeface="Comic Sans MS" panose="030F0702030302020204" pitchFamily="66" charset="0"/>
              </a:rPr>
              <a:t>:   the </a:t>
            </a:r>
            <a:r>
              <a:rPr lang="en-US" dirty="0">
                <a:latin typeface="Comic Sans MS" panose="030F0702030302020204" pitchFamily="66" charset="0"/>
              </a:rPr>
              <a:t>effect of a particular gene depends </a:t>
            </a:r>
            <a:endParaRPr lang="en-US" dirty="0" smtClean="0">
              <a:latin typeface="Comic Sans MS" panose="030F0702030302020204" pitchFamily="66" charset="0"/>
            </a:endParaRPr>
          </a:p>
          <a:p>
            <a:pPr algn="ctr"/>
            <a:r>
              <a:rPr lang="en-US" dirty="0" smtClean="0">
                <a:latin typeface="Comic Sans MS" panose="030F0702030302020204" pitchFamily="66" charset="0"/>
              </a:rPr>
              <a:t>on </a:t>
            </a:r>
            <a:r>
              <a:rPr lang="en-US" dirty="0">
                <a:latin typeface="Comic Sans MS" panose="030F0702030302020204" pitchFamily="66" charset="0"/>
              </a:rPr>
              <a:t>the presence of another </a:t>
            </a:r>
            <a:r>
              <a:rPr lang="en-US" b="1" dirty="0">
                <a:latin typeface="Comic Sans MS" panose="030F0702030302020204" pitchFamily="66" charset="0"/>
              </a:rPr>
              <a:t>modiﬁer gene</a:t>
            </a:r>
            <a:r>
              <a:rPr lang="en-US" dirty="0">
                <a:latin typeface="Comic Sans MS" panose="030F0702030302020204" pitchFamily="66" charset="0"/>
              </a:rPr>
              <a:t>. </a:t>
            </a:r>
            <a:r>
              <a:rPr lang="it-IT" dirty="0" smtClean="0">
                <a:latin typeface="Comic Sans MS" panose="030F0702030302020204" pitchFamily="66" charset="0"/>
              </a:rPr>
              <a:t> </a:t>
            </a:r>
            <a:endParaRPr lang="it-IT" dirty="0">
              <a:latin typeface="Comic Sans MS" panose="030F0702030302020204" pitchFamily="66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2449688" y="3572184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Comic Sans MS" panose="030F0702030302020204" pitchFamily="66" charset="0"/>
              </a:rPr>
              <a:t>MC1R</a:t>
            </a:r>
            <a:endParaRPr lang="it-IT" dirty="0">
              <a:latin typeface="Comic Sans MS" panose="030F0702030302020204" pitchFamily="66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4391023" y="2790040"/>
            <a:ext cx="1125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Comic Sans MS" panose="030F0702030302020204" pitchFamily="66" charset="0"/>
              </a:rPr>
              <a:t>CDKN2A</a:t>
            </a:r>
            <a:endParaRPr lang="it-IT" dirty="0">
              <a:latin typeface="Comic Sans MS" panose="030F0702030302020204" pitchFamily="66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493652" y="5884724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Comic Sans MS" panose="030F0702030302020204" pitchFamily="66" charset="0"/>
              </a:rPr>
              <a:t>BRAF </a:t>
            </a:r>
            <a:endParaRPr lang="it-IT" dirty="0">
              <a:latin typeface="Comic Sans MS" panose="030F0702030302020204" pitchFamily="66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6585033" y="3805203"/>
            <a:ext cx="1249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Comic Sans MS" panose="030F0702030302020204" pitchFamily="66" charset="0"/>
              </a:rPr>
              <a:t>VDR </a:t>
            </a:r>
            <a:endParaRPr lang="it-IT" dirty="0">
              <a:latin typeface="Comic Sans MS" panose="030F0702030302020204" pitchFamily="66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6906812" y="5346056"/>
            <a:ext cx="1277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Comic Sans MS" panose="030F0702030302020204" pitchFamily="66" charset="0"/>
              </a:rPr>
              <a:t>SLC45A2</a:t>
            </a:r>
            <a:endParaRPr lang="it-IT" dirty="0">
              <a:latin typeface="Comic Sans MS" panose="030F0702030302020204" pitchFamily="66" charset="0"/>
            </a:endParaRPr>
          </a:p>
        </p:txBody>
      </p:sp>
      <p:sp>
        <p:nvSpPr>
          <p:cNvPr id="8" name="Freccia circolare in giù 7"/>
          <p:cNvSpPr/>
          <p:nvPr/>
        </p:nvSpPr>
        <p:spPr>
          <a:xfrm rot="-1380000">
            <a:off x="2510987" y="2339948"/>
            <a:ext cx="2088445" cy="738664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1" name="Freccia circolare a destra 10"/>
          <p:cNvSpPr/>
          <p:nvPr/>
        </p:nvSpPr>
        <p:spPr>
          <a:xfrm>
            <a:off x="5328353" y="4157181"/>
            <a:ext cx="936980" cy="1479184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2" name="Freccia circolare in giù 11"/>
          <p:cNvSpPr/>
          <p:nvPr/>
        </p:nvSpPr>
        <p:spPr>
          <a:xfrm rot="-3720000">
            <a:off x="702326" y="4298237"/>
            <a:ext cx="2088445" cy="738664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461795"/>
      </p:ext>
    </p:extLst>
  </p:cSld>
  <p:clrMapOvr>
    <a:masterClrMapping/>
  </p:clrMapOvr>
  <p:transition spd="med" advTm="741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8488" x="4357688" y="3643313"/>
          <p14:tracePt t="28925" x="4357688" y="3660775"/>
          <p14:tracePt t="28933" x="4357688" y="3768725"/>
          <p14:tracePt t="28942" x="4357688" y="3840163"/>
          <p14:tracePt t="28960" x="4402138" y="3894138"/>
          <p14:tracePt t="28967" x="4446588" y="3929063"/>
          <p14:tracePt t="28983" x="4465638" y="3938588"/>
          <p14:tracePt t="29001" x="4473575" y="3938588"/>
          <p14:tracePt t="29017" x="4527550" y="3938588"/>
          <p14:tracePt t="29034" x="4670425" y="3938588"/>
          <p14:tracePt t="29051" x="4867275" y="3938588"/>
          <p14:tracePt t="29068" x="5116513" y="3867150"/>
          <p14:tracePt t="29068" x="5224463" y="3830638"/>
          <p14:tracePt t="29085" x="5375275" y="3741738"/>
          <p14:tracePt t="29101" x="5456238" y="3687763"/>
          <p14:tracePt t="29117" x="5537200" y="3616325"/>
          <p14:tracePt t="29135" x="5634038" y="3509963"/>
          <p14:tracePt t="29151" x="5705475" y="3394075"/>
          <p14:tracePt t="29167" x="5776913" y="3276600"/>
          <p14:tracePt t="29184" x="5830888" y="3170238"/>
          <p14:tracePt t="29204" x="5867400" y="3071813"/>
          <p14:tracePt t="29219" x="5884863" y="2990850"/>
          <p14:tracePt t="29235" x="5894388" y="2955925"/>
          <p14:tracePt t="29251" x="5894388" y="2884488"/>
          <p14:tracePt t="29268" x="5894388" y="2830513"/>
          <p14:tracePt t="29284" x="5822950" y="2670175"/>
          <p14:tracePt t="29307" x="5741988" y="2581275"/>
          <p14:tracePt t="29317" x="5616575" y="2473325"/>
          <p14:tracePt t="29335" x="5518150" y="2419350"/>
          <p14:tracePt t="29352" x="5394325" y="2357438"/>
          <p14:tracePt t="29367" x="5241925" y="2303463"/>
          <p14:tracePt t="29385" x="5160963" y="2286000"/>
          <p14:tracePt t="29401" x="5108575" y="2286000"/>
          <p14:tracePt t="29418" x="5045075" y="2286000"/>
          <p14:tracePt t="29440" x="5010150" y="2286000"/>
          <p14:tracePt t="29451" x="4089400" y="2776538"/>
          <p14:tracePt t="29567" x="4071938" y="2946400"/>
          <p14:tracePt t="29596" x="4071938" y="2990850"/>
          <p14:tracePt t="29601" x="4071938" y="3071813"/>
          <p14:tracePt t="29618" x="4071938" y="3143250"/>
          <p14:tracePt t="29634" x="4089400" y="3187700"/>
          <p14:tracePt t="29651" x="4108450" y="3232150"/>
          <p14:tracePt t="29667" x="4133850" y="3259138"/>
          <p14:tracePt t="29667" x="4152900" y="3268663"/>
          <p14:tracePt t="29685" x="4170363" y="3286125"/>
          <p14:tracePt t="29701" x="4187825" y="3313113"/>
          <p14:tracePt t="29717" x="4224338" y="3357563"/>
          <p14:tracePt t="29735" x="4259263" y="3384550"/>
          <p14:tracePt t="29750" x="4259263" y="3394075"/>
          <p14:tracePt t="29768" x="4268788" y="3402013"/>
          <p14:tracePt t="29784" x="4286250" y="3402013"/>
          <p14:tracePt t="29806" x="4286250" y="3411538"/>
          <p14:tracePt t="29819" x="4303713" y="3429000"/>
          <p14:tracePt t="29819" x="4322763" y="3446463"/>
          <p14:tracePt t="29838" x="4348163" y="3455988"/>
          <p14:tracePt t="29852" x="4491038" y="3500438"/>
          <p14:tracePt t="29912" x="4894263" y="3500438"/>
          <p14:tracePt t="29984" x="4965700" y="3500438"/>
          <p14:tracePt t="29992" x="5010150" y="3500438"/>
          <p14:tracePt t="30000" x="5054600" y="3500438"/>
          <p14:tracePt t="30017" x="5072063" y="3500438"/>
          <p14:tracePt t="30109" x="5099050" y="3500438"/>
          <p14:tracePt t="30117" x="5116513" y="3500438"/>
          <p14:tracePt t="30125" x="5126038" y="3500438"/>
          <p14:tracePt t="30126" x="5153025" y="3490913"/>
          <p14:tracePt t="30134" x="5197475" y="3465513"/>
          <p14:tracePt t="30150" x="5214938" y="3455988"/>
          <p14:tracePt t="30168" x="5241925" y="3438525"/>
          <p14:tracePt t="30184" x="5251450" y="3429000"/>
          <p14:tracePt t="30221" x="5268913" y="3419475"/>
          <p14:tracePt t="30253" x="5268913" y="3411538"/>
          <p14:tracePt t="30438" x="5268913" y="3438525"/>
          <p14:tracePt t="30446" x="5259388" y="3438525"/>
          <p14:tracePt t="30461" x="5251450" y="3446463"/>
          <p14:tracePt t="30469" x="5232400" y="3455988"/>
          <p14:tracePt t="30474" x="5224463" y="3455988"/>
          <p14:tracePt t="30485" x="5214938" y="3473450"/>
          <p14:tracePt t="30501" x="5197475" y="3473450"/>
          <p14:tracePt t="30590" x="5170488" y="3482975"/>
          <p14:tracePt t="30598" x="5170488" y="3490913"/>
          <p14:tracePt t="30602" x="4759325" y="3697288"/>
          <p14:tracePt t="30686" x="4705350" y="3714750"/>
          <p14:tracePt t="30687" x="4643438" y="3732213"/>
          <p14:tracePt t="30687" x="4572000" y="3751263"/>
          <p14:tracePt t="30702" x="4456113" y="3803650"/>
          <p14:tracePt t="30718" x="4384675" y="3830638"/>
          <p14:tracePt t="30736" x="4348163" y="3848100"/>
          <p14:tracePt t="30751" x="4313238" y="3867150"/>
          <p14:tracePt t="30768" x="4259263" y="3875088"/>
          <p14:tracePt t="30784" x="4224338" y="3875088"/>
          <p14:tracePt t="30803" x="4179888" y="3894138"/>
          <p14:tracePt t="30818" x="4125913" y="3911600"/>
          <p14:tracePt t="30835" x="4027488" y="3911600"/>
          <p14:tracePt t="30851" x="3929063" y="3938588"/>
          <p14:tracePt t="30868" x="3902075" y="3938588"/>
          <p14:tracePt t="30885" x="3875088" y="3938588"/>
          <p14:tracePt t="30885" x="3867150" y="3938588"/>
          <p14:tracePt t="30903" x="3857625" y="3938588"/>
          <p14:tracePt t="30941" x="3848100" y="3938588"/>
          <p14:tracePt t="31086" x="3840163" y="3929063"/>
          <p14:tracePt t="31094" x="3840163" y="3902075"/>
          <p14:tracePt t="31107" x="3840163" y="3894138"/>
          <p14:tracePt t="31110" x="3840163" y="3867150"/>
          <p14:tracePt t="31110" x="3840163" y="3840163"/>
          <p14:tracePt t="31118" x="3840163" y="3795713"/>
          <p14:tracePt t="31135" x="3840163" y="3732213"/>
          <p14:tracePt t="31152" x="3840163" y="3660775"/>
          <p14:tracePt t="31168" x="3840163" y="3598863"/>
          <p14:tracePt t="31185" x="3840163" y="3562350"/>
          <p14:tracePt t="31201" x="3840163" y="3509963"/>
          <p14:tracePt t="31219" x="3840163" y="3429000"/>
          <p14:tracePt t="31234" x="3751263" y="3313113"/>
          <p14:tracePt t="31252" x="3536950" y="3170238"/>
          <p14:tracePt t="31268" x="3152775" y="2919413"/>
          <p14:tracePt t="31268" x="2901950" y="2803525"/>
          <p14:tracePt t="31286" x="2670175" y="2714625"/>
          <p14:tracePt t="31286" x="2428875" y="2625725"/>
          <p14:tracePt t="31302" x="2116138" y="2554288"/>
          <p14:tracePt t="31319" x="2009775" y="2517775"/>
          <p14:tracePt t="31335" x="1955800" y="2517775"/>
          <p14:tracePt t="31352" x="1938338" y="2517775"/>
          <p14:tracePt t="31368" x="1911350" y="2517775"/>
          <p14:tracePt t="31385" x="1857375" y="2517775"/>
          <p14:tracePt t="31401" x="1803400" y="2517775"/>
          <p14:tracePt t="31418" x="1758950" y="2562225"/>
          <p14:tracePt t="31436" x="1679575" y="2652713"/>
          <p14:tracePt t="31470" x="1652588" y="2714625"/>
          <p14:tracePt t="31471" x="1616075" y="2741613"/>
          <p14:tracePt t="31484" x="1482725" y="2928938"/>
          <p14:tracePt t="31503" x="1428750" y="3081338"/>
          <p14:tracePt t="31518" x="1374775" y="3251200"/>
          <p14:tracePt t="31536" x="1374775" y="3375025"/>
          <p14:tracePt t="31551" x="1374775" y="3473450"/>
          <p14:tracePt t="31569" x="1374775" y="3562350"/>
          <p14:tracePt t="31585" x="1384300" y="3670300"/>
          <p14:tracePt t="31602" x="1428750" y="3751263"/>
          <p14:tracePt t="31618" x="1500188" y="3840163"/>
          <p14:tracePt t="31636" x="1536700" y="3911600"/>
          <p14:tracePt t="31652" x="1589088" y="3946525"/>
          <p14:tracePt t="31669" x="1633538" y="3983038"/>
          <p14:tracePt t="31685" x="1768475" y="4098925"/>
          <p14:tracePt t="31702" x="1839913" y="4170363"/>
          <p14:tracePt t="31718" x="1919288" y="4232275"/>
          <p14:tracePt t="31735" x="2017713" y="4286250"/>
          <p14:tracePt t="31751" x="2152650" y="4357688"/>
          <p14:tracePt t="31768" x="2276475" y="4411663"/>
          <p14:tracePt t="31784" x="2401888" y="4465638"/>
          <p14:tracePt t="31802" x="2562225" y="4491038"/>
          <p14:tracePt t="31818" x="2776538" y="4537075"/>
          <p14:tracePt t="31835" x="3017838" y="4537075"/>
          <p14:tracePt t="31853" x="3205163" y="4537075"/>
          <p14:tracePt t="31868" x="3375025" y="4537075"/>
          <p14:tracePt t="31868" x="3446463" y="4537075"/>
          <p14:tracePt t="31886" x="3517900" y="4537075"/>
          <p14:tracePt t="31901" x="3660775" y="4491038"/>
          <p14:tracePt t="31919" x="3741738" y="4456113"/>
          <p14:tracePt t="31935" x="3848100" y="4375150"/>
          <p14:tracePt t="31959" x="4027488" y="4125913"/>
          <p14:tracePt t="31959" x="4044950" y="4054475"/>
          <p14:tracePt t="32006" x="4062413" y="3983038"/>
          <p14:tracePt t="32013" x="4081463" y="3902075"/>
          <p14:tracePt t="32018" x="4081463" y="3751263"/>
          <p14:tracePt t="32035" x="4081463" y="3616325"/>
          <p14:tracePt t="32053" x="4081463" y="3500438"/>
          <p14:tracePt t="32067" x="4071938" y="3375025"/>
          <p14:tracePt t="32067" x="4054475" y="3322638"/>
          <p14:tracePt t="32086" x="3990975" y="3232150"/>
          <p14:tracePt t="32086" x="3965575" y="3179763"/>
          <p14:tracePt t="32102" x="3840163" y="3017838"/>
          <p14:tracePt t="32118" x="3697288" y="2867025"/>
          <p14:tracePt t="32134" x="3536950" y="2751138"/>
          <p14:tracePt t="32152" x="3384550" y="2660650"/>
          <p14:tracePt t="32168" x="3125788" y="2527300"/>
          <p14:tracePt t="32184" x="2652713" y="2446338"/>
          <p14:tracePt t="32184" x="2544763" y="2446338"/>
          <p14:tracePt t="32222" x="2446338" y="2446338"/>
          <p14:tracePt t="32234" x="2312988" y="2465388"/>
          <p14:tracePt t="32252" x="2160588" y="2571750"/>
          <p14:tracePt t="32268" x="1990725" y="2705100"/>
          <p14:tracePt t="32285" x="1812925" y="2911475"/>
          <p14:tracePt t="32304" x="1724025" y="3027363"/>
          <p14:tracePt t="32318" x="1660525" y="3143250"/>
          <p14:tracePt t="32336" x="1608138" y="3295650"/>
          <p14:tracePt t="32352" x="1589088" y="3500438"/>
          <p14:tracePt t="32371" x="1571625" y="4125913"/>
          <p14:tracePt t="32425" x="1571625" y="4224338"/>
          <p14:tracePt t="32426" x="1571625" y="4303713"/>
          <p14:tracePt t="32435" x="1571625" y="4465638"/>
          <p14:tracePt t="32451" x="1616075" y="4633913"/>
          <p14:tracePt t="32469" x="1670050" y="4759325"/>
          <p14:tracePt t="32485" x="1758950" y="4902200"/>
          <p14:tracePt t="32518" x="1776413" y="4919663"/>
          <p14:tracePt t="32519" x="1812925" y="4946650"/>
          <p14:tracePt t="32535" x="1884363" y="4956175"/>
          <p14:tracePt t="32552" x="1965325" y="4973638"/>
          <p14:tracePt t="32569" x="2152650" y="4991100"/>
          <p14:tracePt t="32592" x="2232025" y="4991100"/>
          <p14:tracePt t="32601" x="2446338" y="4991100"/>
          <p14:tracePt t="32618" x="2544763" y="4991100"/>
          <p14:tracePt t="32635" x="2608263" y="4991100"/>
          <p14:tracePt t="32652" x="2697163" y="4991100"/>
          <p14:tracePt t="32669" x="2822575" y="4991100"/>
          <p14:tracePt t="32684" x="2919413" y="4991100"/>
          <p14:tracePt t="32702" x="2990850" y="4991100"/>
          <p14:tracePt t="32719" x="3062288" y="4991100"/>
          <p14:tracePt t="32735" x="3116263" y="4991100"/>
          <p14:tracePt t="32752" x="3170238" y="4983163"/>
          <p14:tracePt t="32768" x="3251200" y="4973638"/>
          <p14:tracePt t="32785" x="3303588" y="4938713"/>
          <p14:tracePt t="32801" x="3375025" y="4911725"/>
          <p14:tracePt t="32819" x="3411538" y="4902200"/>
          <p14:tracePt t="32834" x="3473450" y="4867275"/>
          <p14:tracePt t="32852" x="3490913" y="4857750"/>
          <p14:tracePt t="32868" x="3517900" y="4840288"/>
          <p14:tracePt t="32885" x="3527425" y="4840288"/>
          <p14:tracePt t="32902" x="3527425" y="4830763"/>
          <p14:tracePt t="32966" x="3544888" y="4830763"/>
          <p14:tracePt t="32990" x="3554413" y="4813300"/>
          <p14:tracePt t="32990" x="3562350" y="4795838"/>
          <p14:tracePt t="33030" x="3571875" y="4795838"/>
          <p14:tracePt t="33041" x="3571875" y="4786313"/>
          <p14:tracePt t="33645" x="3562350" y="4776788"/>
          <p14:tracePt t="33653" x="3527425" y="4759325"/>
          <p14:tracePt t="33654" x="3500438" y="4759325"/>
          <p14:tracePt t="33667" x="3429000" y="4724400"/>
          <p14:tracePt t="33684" x="3340100" y="4679950"/>
          <p14:tracePt t="33701" x="3303588" y="4660900"/>
          <p14:tracePt t="33718" x="3259138" y="4625975"/>
          <p14:tracePt t="33734" x="3197225" y="4562475"/>
          <p14:tracePt t="33751" x="3160713" y="4537075"/>
          <p14:tracePt t="33767" x="3133725" y="4473575"/>
          <p14:tracePt t="33785" x="3098800" y="4375150"/>
          <p14:tracePt t="33800" x="3044825" y="4259263"/>
          <p14:tracePt t="33818" x="3009900" y="4143375"/>
          <p14:tracePt t="33834" x="2973388" y="4037013"/>
          <p14:tracePt t="33851" x="2955925" y="3938588"/>
          <p14:tracePt t="33867" x="2938463" y="3795713"/>
          <p14:tracePt t="33867" x="2938463" y="3724275"/>
          <p14:tracePt t="33885" x="2911475" y="3652838"/>
          <p14:tracePt t="33901" x="2894013" y="3455988"/>
          <p14:tracePt t="33901" x="2874963" y="3384550"/>
          <p14:tracePt t="33918" x="2857500" y="3241675"/>
          <p14:tracePt t="33934" x="2840038" y="2990850"/>
          <p14:tracePt t="33974" x="2840038" y="2705100"/>
          <p14:tracePt t="34018" x="2847975" y="2455863"/>
          <p14:tracePt t="34089" x="2857500" y="2411413"/>
          <p14:tracePt t="34102" x="2867025" y="2366963"/>
          <p14:tracePt t="34117" x="2894013" y="2312988"/>
          <p14:tracePt t="34135" x="2919413" y="2251075"/>
          <p14:tracePt t="34151" x="2982913" y="2179638"/>
          <p14:tracePt t="34168" x="3009900" y="2133600"/>
          <p14:tracePt t="34184" x="3044825" y="2062163"/>
          <p14:tracePt t="34201" x="3081338" y="2027238"/>
          <p14:tracePt t="34217" x="3108325" y="2009775"/>
          <p14:tracePt t="34234" x="3152775" y="1965325"/>
          <p14:tracePt t="34251" x="3170238" y="1938338"/>
          <p14:tracePt t="34268" x="3187700" y="1919288"/>
          <p14:tracePt t="34284" x="3197225" y="1911350"/>
          <p14:tracePt t="34301" x="3224213" y="1893888"/>
          <p14:tracePt t="34317" x="3232150" y="1884363"/>
          <p14:tracePt t="34334" x="3259138" y="1874838"/>
          <p14:tracePt t="34350" x="3295650" y="1866900"/>
          <p14:tracePt t="34367" x="3348038" y="1830388"/>
          <p14:tracePt t="34384" x="3446463" y="1822450"/>
          <p14:tracePt t="34417" x="3786188" y="1776413"/>
          <p14:tracePt t="34517" x="3956050" y="1776413"/>
          <p14:tracePt t="34519" x="4187825" y="1776413"/>
          <p14:tracePt t="34534" x="4330700" y="1776413"/>
          <p14:tracePt t="34552" x="4465638" y="1822450"/>
          <p14:tracePt t="34567" x="4537075" y="1839913"/>
          <p14:tracePt t="34586" x="4562475" y="1847850"/>
          <p14:tracePt t="34601" x="4670425" y="1919288"/>
          <p14:tracePt t="34642" x="4724400" y="1955800"/>
          <p14:tracePt t="34651" x="4803775" y="2017713"/>
          <p14:tracePt t="34667" x="4894263" y="2089150"/>
          <p14:tracePt t="34684" x="4938713" y="2133600"/>
          <p14:tracePt t="34700" x="4973638" y="2170113"/>
          <p14:tracePt t="34718" x="4991100" y="2205038"/>
          <p14:tracePt t="34734" x="5018088" y="2241550"/>
          <p14:tracePt t="34751" x="5037138" y="2259013"/>
          <p14:tracePt t="34767" x="5045075" y="2295525"/>
          <p14:tracePt t="34784" x="5062538" y="2339975"/>
          <p14:tracePt t="34800" x="5062538" y="2393950"/>
          <p14:tracePt t="34818" x="5072063" y="2428875"/>
          <p14:tracePt t="34834" x="5089525" y="2473325"/>
          <p14:tracePt t="34851" x="5099050" y="2509838"/>
          <p14:tracePt t="34868" x="5099050" y="2544763"/>
          <p14:tracePt t="34883" x="5099050" y="2589213"/>
          <p14:tracePt t="34883" x="5099050" y="2616200"/>
          <p14:tracePt t="34902" x="5116513" y="2652713"/>
          <p14:tracePt t="34917" x="5116513" y="2705100"/>
          <p14:tracePt t="34935" x="5126038" y="2759075"/>
          <p14:tracePt t="34951" x="5126038" y="2813050"/>
          <p14:tracePt t="34968" x="5126038" y="2867025"/>
          <p14:tracePt t="34984" x="5126038" y="2938463"/>
          <p14:tracePt t="35002" x="5126038" y="2990850"/>
          <p14:tracePt t="35016" x="5126038" y="3054350"/>
          <p14:tracePt t="35034" x="5126038" y="3108325"/>
          <p14:tracePt t="35051" x="5126038" y="3160713"/>
          <p14:tracePt t="35067" x="5126038" y="3259138"/>
          <p14:tracePt t="35084" x="5126038" y="3322638"/>
          <p14:tracePt t="35084" x="5126038" y="3340100"/>
          <p14:tracePt t="35102" x="5108575" y="3394075"/>
          <p14:tracePt t="35117" x="5081588" y="3455988"/>
          <p14:tracePt t="35134" x="5054600" y="3500438"/>
          <p14:tracePt t="35151" x="5018088" y="3554413"/>
          <p14:tracePt t="35167" x="4973638" y="3633788"/>
          <p14:tracePt t="35184" x="4911725" y="3732213"/>
          <p14:tracePt t="35201" x="4830763" y="3813175"/>
          <p14:tracePt t="35218" x="4759325" y="3902075"/>
          <p14:tracePt t="35233" x="4732338" y="3929063"/>
          <p14:tracePt t="35250" x="4705350" y="3956050"/>
          <p14:tracePt t="35267" x="4679950" y="3983038"/>
          <p14:tracePt t="35284" x="4660900" y="3990975"/>
          <p14:tracePt t="35301" x="4616450" y="4000500"/>
          <p14:tracePt t="35317" x="4608513" y="4000500"/>
          <p14:tracePt t="35389" x="4598988" y="4000500"/>
          <p14:tracePt t="35500" x="4589463" y="4000500"/>
          <p14:tracePt t="35506" x="4581525" y="3741738"/>
          <p14:tracePt t="35506" x="4598988" y="3714750"/>
          <p14:tracePt t="35605" x="4687888" y="3581400"/>
          <p14:tracePt t="35650" x="4751388" y="3509963"/>
          <p14:tracePt t="35688" x="4759325" y="3490913"/>
          <p14:tracePt t="35689" x="4776788" y="3482975"/>
          <p14:tracePt t="35689" x="4786313" y="3465513"/>
          <p14:tracePt t="35701" x="4822825" y="3438525"/>
          <p14:tracePt t="35716" x="4848225" y="3429000"/>
          <p14:tracePt t="35733" x="4902200" y="3411538"/>
          <p14:tracePt t="35750" x="5010150" y="3384550"/>
          <p14:tracePt t="35768" x="5089525" y="3367088"/>
          <p14:tracePt t="35784" x="5160963" y="3348038"/>
          <p14:tracePt t="35804" x="5224463" y="3322638"/>
          <p14:tracePt t="35818" x="5232400" y="3322638"/>
          <p14:tracePt t="35818" x="5241925" y="3322638"/>
          <p14:tracePt t="35854" x="5259388" y="3322638"/>
          <p14:tracePt t="35996" x="5259388" y="3330575"/>
          <p14:tracePt t="36005" x="5259388" y="3340100"/>
          <p14:tracePt t="36013" x="5259388" y="3357563"/>
          <p14:tracePt t="36013" x="5259388" y="3375025"/>
          <p14:tracePt t="36033" x="5259388" y="3394075"/>
          <p14:tracePt t="36049" x="5259388" y="3429000"/>
          <p14:tracePt t="36050" x="5259388" y="3455988"/>
          <p14:tracePt t="36066" x="5241925" y="3500438"/>
          <p14:tracePt t="36066" x="5232400" y="3509963"/>
          <p14:tracePt t="36085" x="5232400" y="3517900"/>
          <p14:tracePt t="36100" x="5197475" y="3581400"/>
          <p14:tracePt t="36118" x="5170488" y="3608388"/>
          <p14:tracePt t="36133" x="5116513" y="3652838"/>
          <p14:tracePt t="36150" x="5089525" y="3679825"/>
          <p14:tracePt t="36167" x="5054600" y="3687763"/>
          <p14:tracePt t="36183" x="5037138" y="3705225"/>
          <p14:tracePt t="36200" x="5018088" y="3714750"/>
          <p14:tracePt t="36217" x="4973638" y="3714750"/>
          <p14:tracePt t="36233" x="4938713" y="3714750"/>
          <p14:tracePt t="36251" x="4902200" y="3714750"/>
          <p14:tracePt t="36266" x="4732338" y="3687763"/>
          <p14:tracePt t="36321" x="4724400" y="3670300"/>
          <p14:tracePt t="36333" x="4724400" y="3652838"/>
          <p14:tracePt t="36350" x="4724400" y="3643313"/>
          <p14:tracePt t="36413" x="4724400" y="3633788"/>
          <p14:tracePt t="36421" x="4724400" y="3625850"/>
          <p14:tracePt t="36440" x="4724400" y="3608388"/>
          <p14:tracePt t="36443" x="4732338" y="3598863"/>
          <p14:tracePt t="36450" x="4991100" y="3554413"/>
          <p14:tracePt t="36504" x="5116513" y="3536950"/>
          <p14:tracePt t="36534" x="5170488" y="3536950"/>
          <p14:tracePt t="36536" x="5180013" y="3536950"/>
          <p14:tracePt t="36551" x="5187950" y="3536950"/>
          <p14:tracePt t="36567" x="5205413" y="3536950"/>
          <p14:tracePt t="36670" x="5205413" y="3554413"/>
          <p14:tracePt t="36677" x="5126038" y="3660775"/>
          <p14:tracePt t="37661" x="5116513" y="3660775"/>
          <p14:tracePt t="37678" x="5099050" y="3660775"/>
          <p14:tracePt t="37701" x="5089525" y="3660775"/>
          <p14:tracePt t="37708" x="5081588" y="3660775"/>
          <p14:tracePt t="37717" x="5072063" y="3670300"/>
          <p14:tracePt t="37722" x="5018088" y="3670300"/>
          <p14:tracePt t="37733" x="4991100" y="3670300"/>
          <p14:tracePt t="37750" x="4938713" y="3670300"/>
          <p14:tracePt t="37766" x="4902200" y="3670300"/>
          <p14:tracePt t="37800" x="4875213" y="3670300"/>
          <p14:tracePt t="39253" x="4875213" y="3652838"/>
          <p14:tracePt t="39268" x="4884738" y="3652838"/>
          <p14:tracePt t="39276" x="4894263" y="3643313"/>
          <p14:tracePt t="39284" x="4902200" y="3643313"/>
          <p14:tracePt t="39292" x="4919663" y="3633788"/>
          <p14:tracePt t="39299" x="4929188" y="3633788"/>
          <p14:tracePt t="39317" x="4929188" y="3625850"/>
          <p14:tracePt t="39334" x="4938713" y="3616325"/>
          <p14:tracePt t="39613" x="4919663" y="3625850"/>
          <p14:tracePt t="39614" x="4894263" y="3652838"/>
          <p14:tracePt t="39632" x="4840288" y="3705225"/>
          <p14:tracePt t="39941" x="4803775" y="3759200"/>
          <p14:tracePt t="39949" x="4759325" y="3857625"/>
          <p14:tracePt t="39957" x="4705350" y="3990975"/>
          <p14:tracePt t="39967" x="4652963" y="4133850"/>
          <p14:tracePt t="39983" x="4608513" y="4224338"/>
          <p14:tracePt t="40001" x="4589463" y="4276725"/>
          <p14:tracePt t="40016" x="4572000" y="4313238"/>
          <p14:tracePt t="40034" x="4562475" y="4340225"/>
          <p14:tracePt t="40049" x="4562475" y="4357688"/>
          <p14:tracePt t="40068" x="4537075" y="4465638"/>
          <p14:tracePt t="40068" x="4537075" y="4483100"/>
          <p14:tracePt t="40142" x="4510088" y="4643438"/>
          <p14:tracePt t="40208" x="4510088" y="4670425"/>
          <p14:tracePt t="40216" x="4510088" y="4724400"/>
          <p14:tracePt t="40234" x="4510088" y="4813300"/>
          <p14:tracePt t="40249" x="4510088" y="4911725"/>
          <p14:tracePt t="40266" x="4510088" y="5037138"/>
          <p14:tracePt t="40284" x="4510088" y="5126038"/>
          <p14:tracePt t="40299" x="4510088" y="5276850"/>
          <p14:tracePt t="40318" x="4510088" y="5340350"/>
          <p14:tracePt t="40333" x="4510088" y="5384800"/>
          <p14:tracePt t="40373" x="4510088" y="5394325"/>
          <p14:tracePt t="40461" x="4510088" y="5402263"/>
          <p14:tracePt t="40461" x="4510088" y="5419725"/>
          <p14:tracePt t="40517" x="4510088" y="5429250"/>
          <p14:tracePt t="40525" x="4510088" y="5438775"/>
          <p14:tracePt t="40533" x="4473575" y="5491163"/>
          <p14:tracePt t="40548" x="4367213" y="5554663"/>
          <p14:tracePt t="40564" x="4286250" y="5616575"/>
          <p14:tracePt t="40575" x="4197350" y="5680075"/>
          <p14:tracePt t="40590" x="4170363" y="5697538"/>
          <p14:tracePt t="40600" x="4071938" y="5751513"/>
          <p14:tracePt t="40617" x="3946525" y="5822950"/>
          <p14:tracePt t="40655" x="3902075" y="5840413"/>
          <p14:tracePt t="40656" x="3875088" y="5857875"/>
          <p14:tracePt t="40666" x="3795713" y="5902325"/>
          <p14:tracePt t="40683" x="3751263" y="5929313"/>
          <p14:tracePt t="40683" x="3687763" y="5956300"/>
          <p14:tracePt t="40701" x="3670300" y="5983288"/>
          <p14:tracePt t="40716" x="3581400" y="6037263"/>
          <p14:tracePt t="40734" x="3554413" y="6072188"/>
          <p14:tracePt t="40750" x="3544888" y="6081713"/>
          <p14:tracePt t="41005" x="3554413" y="6072188"/>
          <p14:tracePt t="41013" x="3589338" y="6062663"/>
          <p14:tracePt t="41021" x="3633788" y="6018213"/>
          <p14:tracePt t="41034" x="3679825" y="5983288"/>
          <p14:tracePt t="41049" x="3697288" y="5965825"/>
          <p14:tracePt t="41066" x="3768725" y="5884863"/>
          <p14:tracePt t="41133" x="3776663" y="5867400"/>
          <p14:tracePt t="41141" x="3786188" y="5840413"/>
          <p14:tracePt t="41146" x="3786188" y="5830888"/>
          <p14:tracePt t="41152" x="3795713" y="5803900"/>
          <p14:tracePt t="41166" x="3795713" y="5786438"/>
          <p14:tracePt t="41184" x="3795713" y="5751513"/>
          <p14:tracePt t="41199" x="3795713" y="5705475"/>
          <p14:tracePt t="41217" x="3795713" y="5634038"/>
          <p14:tracePt t="41233" x="3795713" y="5599113"/>
          <p14:tracePt t="41250" x="3776663" y="5554663"/>
          <p14:tracePt t="41267" x="3768725" y="5527675"/>
          <p14:tracePt t="41284" x="3759200" y="5510213"/>
          <p14:tracePt t="41300" x="3751263" y="5491163"/>
          <p14:tracePt t="41317" x="3732213" y="5473700"/>
          <p14:tracePt t="41333" x="3714750" y="5465763"/>
          <p14:tracePt t="41351" x="3697288" y="5456238"/>
          <p14:tracePt t="41366" x="3687763" y="5456238"/>
          <p14:tracePt t="41384" x="3643313" y="5429250"/>
          <p14:tracePt t="41399" x="3625850" y="5411788"/>
          <p14:tracePt t="41416" x="3608388" y="5411788"/>
          <p14:tracePt t="41432" x="3589338" y="5402263"/>
          <p14:tracePt t="41449" x="3581400" y="5394325"/>
          <p14:tracePt t="41467" x="3562350" y="5384800"/>
          <p14:tracePt t="41484" x="3554413" y="5384800"/>
          <p14:tracePt t="41499" x="3536950" y="5375275"/>
          <p14:tracePt t="41499" x="3527425" y="5367338"/>
          <p14:tracePt t="41517" x="3482975" y="5340350"/>
          <p14:tracePt t="41533" x="3438525" y="5295900"/>
          <p14:tracePt t="41550" x="3394075" y="5268913"/>
          <p14:tracePt t="41567" x="3348038" y="5241925"/>
          <p14:tracePt t="41583" x="3295650" y="5197475"/>
          <p14:tracePt t="41600" x="3205163" y="5143500"/>
          <p14:tracePt t="41616" x="3081338" y="5072063"/>
          <p14:tracePt t="41634" x="2982913" y="5018088"/>
          <p14:tracePt t="41650" x="2928938" y="4983163"/>
          <p14:tracePt t="41666" x="2884488" y="4956175"/>
          <p14:tracePt t="41683" x="2867025" y="4946650"/>
          <p14:tracePt t="41700" x="2840038" y="4938713"/>
          <p14:tracePt t="41716" x="2795588" y="4911725"/>
          <p14:tracePt t="41734" x="2776538" y="4884738"/>
          <p14:tracePt t="41750" x="2751138" y="4867275"/>
          <p14:tracePt t="41767" x="2724150" y="4840288"/>
          <p14:tracePt t="41783" x="2697163" y="4822825"/>
          <p14:tracePt t="41801" x="2687638" y="4795838"/>
          <p14:tracePt t="41816" x="2660650" y="4768850"/>
          <p14:tracePt t="41834" x="2643188" y="4751388"/>
          <p14:tracePt t="41849" x="2608263" y="4714875"/>
          <p14:tracePt t="41867" x="2500313" y="4660900"/>
          <p14:tracePt t="41882" x="2347913" y="4608513"/>
          <p14:tracePt t="41882" x="2295525" y="4572000"/>
          <p14:tracePt t="41901" x="2276475" y="4572000"/>
          <p14:tracePt t="41916" x="2259013" y="4554538"/>
          <p14:tracePt t="42181" x="2251075" y="4545013"/>
          <p14:tracePt t="42189" x="2330450" y="4473575"/>
          <p14:tracePt t="42200" x="2411413" y="4429125"/>
          <p14:tracePt t="42204" x="2652713" y="4205288"/>
          <p14:tracePt t="42204" x="2705100" y="4152900"/>
          <p14:tracePt t="42229" x="2741613" y="4098925"/>
          <p14:tracePt t="42249" x="2776538" y="4044950"/>
          <p14:tracePt t="42250" x="2822575" y="3973513"/>
          <p14:tracePt t="42266" x="2867025" y="3919538"/>
          <p14:tracePt t="42283" x="2874963" y="3902075"/>
          <p14:tracePt t="42300" x="2928938" y="3840163"/>
          <p14:tracePt t="42317" x="2946400" y="3822700"/>
          <p14:tracePt t="42333" x="2955925" y="3803650"/>
          <p14:tracePt t="42350" x="2973388" y="3786188"/>
          <p14:tracePt t="42429" x="2973388" y="3776663"/>
          <p14:tracePt t="42565" x="2982913" y="3776663"/>
          <p14:tracePt t="42566" x="2982913" y="3795713"/>
          <p14:tracePt t="42589" x="2982913" y="3822700"/>
          <p14:tracePt t="42600" x="2982913" y="3902075"/>
          <p14:tracePt t="42617" x="3017838" y="4017963"/>
          <p14:tracePt t="42634" x="3036888" y="4116388"/>
          <p14:tracePt t="42650" x="3089275" y="4295775"/>
          <p14:tracePt t="42674" x="3108325" y="4367213"/>
          <p14:tracePt t="42683" x="3125788" y="4491038"/>
          <p14:tracePt t="42683" x="3160713" y="4572000"/>
          <p14:tracePt t="42701" x="3179763" y="4633913"/>
          <p14:tracePt t="42716" x="3232150" y="4875213"/>
          <p14:tracePt t="42734" x="3313113" y="5108575"/>
          <p14:tracePt t="42750" x="3348038" y="5232400"/>
          <p14:tracePt t="42766" x="3375025" y="5340350"/>
          <p14:tracePt t="42783" x="3419475" y="5419725"/>
          <p14:tracePt t="42799" x="3438525" y="5473700"/>
          <p14:tracePt t="42818" x="3446463" y="5527675"/>
          <p14:tracePt t="42833" x="3465513" y="5608638"/>
          <p14:tracePt t="42851" x="3482975" y="5715000"/>
          <p14:tracePt t="42866" x="3482975" y="5840413"/>
          <p14:tracePt t="42884" x="3482975" y="5938838"/>
          <p14:tracePt t="42900" x="3482975" y="6037263"/>
          <p14:tracePt t="42900" x="3482975" y="6062663"/>
          <p14:tracePt t="42917" x="3482975" y="6134100"/>
          <p14:tracePt t="42933" x="3482975" y="6205538"/>
          <p14:tracePt t="42951" x="3473450" y="6259513"/>
          <p14:tracePt t="42966" x="3455988" y="6303963"/>
          <p14:tracePt t="42984" x="3438525" y="6357938"/>
          <p14:tracePt t="42999" x="3402013" y="6419850"/>
          <p14:tracePt t="42999" x="3357563" y="6456363"/>
          <p14:tracePt t="43037" x="3357563" y="6473825"/>
          <p14:tracePt t="43038" x="3348038" y="6491288"/>
          <p14:tracePt t="43050" x="3286125" y="6572250"/>
          <p14:tracePt t="43101" x="3268663" y="6589713"/>
          <p14:tracePt t="43102" x="3251200" y="6616700"/>
          <p14:tracePt t="43117" x="3232150" y="6643688"/>
          <p14:tracePt t="43133" x="3214688" y="6653213"/>
          <p14:tracePt t="43150" x="3187700" y="6670675"/>
          <p14:tracePt t="43166" x="3170238" y="6688138"/>
          <p14:tracePt t="43183" x="3125788" y="6697663"/>
          <p14:tracePt t="43199" x="3054350" y="6732588"/>
          <p14:tracePt t="43216" x="2990850" y="6742113"/>
          <p14:tracePt t="43233" x="2928938" y="6769100"/>
          <p14:tracePt t="43249" x="2874963" y="6786563"/>
          <p14:tracePt t="43267" x="2803525" y="6804025"/>
          <p14:tracePt t="43282" x="2751138" y="6804025"/>
          <p14:tracePt t="43300" x="2633663" y="6823075"/>
          <p14:tracePt t="43316" x="2527300" y="6823075"/>
          <p14:tracePt t="43334" x="2473325" y="6823075"/>
          <p14:tracePt t="43350" x="2455863" y="6823075"/>
          <p14:tracePt t="43367" x="2384425" y="6823075"/>
          <p14:tracePt t="43383" x="2259013" y="6823075"/>
          <p14:tracePt t="43400" x="2116138" y="6813550"/>
          <p14:tracePt t="43416" x="1946275" y="6786563"/>
          <p14:tracePt t="43433" x="1803400" y="6769100"/>
          <p14:tracePt t="43449" x="1679575" y="6751638"/>
          <p14:tracePt t="43467" x="1536700" y="6732588"/>
          <p14:tracePt t="43483" x="1401763" y="6705600"/>
          <p14:tracePt t="43483" x="1384300" y="6705600"/>
          <p14:tracePt t="43518" x="1339850" y="6688138"/>
          <p14:tracePt t="43533" x="1312863" y="6688138"/>
          <p14:tracePt t="43549" x="1231900" y="6661150"/>
          <p14:tracePt t="43550" x="1179513" y="6643688"/>
          <p14:tracePt t="43567" x="1081088" y="6599238"/>
          <p14:tracePt t="43600" x="1036638" y="6572250"/>
          <p14:tracePt t="43615" x="982663" y="6545263"/>
          <p14:tracePt t="43633" x="928688" y="6510338"/>
          <p14:tracePt t="43650" x="911225" y="6491288"/>
          <p14:tracePt t="43666" x="893763" y="6473825"/>
          <p14:tracePt t="43683" x="884238" y="6456363"/>
          <p14:tracePt t="43699" x="866775" y="6429375"/>
          <p14:tracePt t="43699" x="866775" y="6411913"/>
          <p14:tracePt t="43717" x="866775" y="6340475"/>
          <p14:tracePt t="43732" x="866775" y="6269038"/>
          <p14:tracePt t="43750" x="866775" y="6215063"/>
          <p14:tracePt t="43766" x="866775" y="6126163"/>
          <p14:tracePt t="43784" x="866775" y="6089650"/>
          <p14:tracePt t="43799" x="874713" y="6010275"/>
          <p14:tracePt t="43817" x="884238" y="5956300"/>
          <p14:tracePt t="43833" x="901700" y="5929313"/>
          <p14:tracePt t="43850" x="911225" y="5902325"/>
          <p14:tracePt t="43866" x="928688" y="5857875"/>
          <p14:tracePt t="43883" x="938213" y="5830888"/>
          <p14:tracePt t="43899" x="955675" y="5786438"/>
          <p14:tracePt t="43899" x="965200" y="5759450"/>
          <p14:tracePt t="43917" x="990600" y="5732463"/>
          <p14:tracePt t="43933" x="1017588" y="5697538"/>
          <p14:tracePt t="43950" x="1036638" y="5670550"/>
          <p14:tracePt t="43966" x="1071563" y="5616575"/>
          <p14:tracePt t="43983" x="1125538" y="5562600"/>
          <p14:tracePt t="43999" x="1152525" y="5537200"/>
          <p14:tracePt t="44016" x="1231900" y="5473700"/>
          <p14:tracePt t="44033" x="1322388" y="5419725"/>
          <p14:tracePt t="44049" x="1393825" y="5375275"/>
          <p14:tracePt t="44068" x="1438275" y="5357813"/>
          <p14:tracePt t="44084" x="1490663" y="5330825"/>
          <p14:tracePt t="44084" x="1527175" y="5313363"/>
          <p14:tracePt t="44102" x="1589088" y="5303838"/>
          <p14:tracePt t="44117" x="2152650" y="5224463"/>
          <p14:tracePt t="44117" x="2197100" y="5224463"/>
          <p14:tracePt t="44197" x="2347913" y="5224463"/>
          <p14:tracePt t="44230" x="2384425" y="5224463"/>
          <p14:tracePt t="44258" x="2411413" y="5224463"/>
          <p14:tracePt t="44267" x="2446338" y="5224463"/>
          <p14:tracePt t="44283" x="2482850" y="5224463"/>
          <p14:tracePt t="44300" x="2527300" y="5232400"/>
          <p14:tracePt t="44316" x="2581275" y="5241925"/>
          <p14:tracePt t="44335" x="2616200" y="5268913"/>
          <p14:tracePt t="44349" x="2670175" y="5295900"/>
          <p14:tracePt t="44366" x="2697163" y="5313363"/>
          <p14:tracePt t="44383" x="2751138" y="5340350"/>
          <p14:tracePt t="44420" x="2759075" y="5348288"/>
          <p14:tracePt t="44421" x="2768600" y="5348288"/>
          <p14:tracePt t="44433" x="2776538" y="5357813"/>
          <p14:tracePt t="44449" x="2813050" y="5384800"/>
          <p14:tracePt t="44466" x="2822575" y="5384800"/>
          <p14:tracePt t="44482" x="2830513" y="5402263"/>
          <p14:tracePt t="44500" x="2857500" y="5411788"/>
          <p14:tracePt t="44500" x="2857500" y="5429250"/>
          <p14:tracePt t="44517" x="2867025" y="5438775"/>
          <p14:tracePt t="44533" x="2874963" y="5456238"/>
          <p14:tracePt t="44551" x="2894013" y="5491163"/>
          <p14:tracePt t="44567" x="2901950" y="5545138"/>
          <p14:tracePt t="44585" x="2928938" y="5786438"/>
          <p14:tracePt t="44672" x="2928938" y="5911850"/>
          <p14:tracePt t="44737" x="2928938" y="5956300"/>
          <p14:tracePt t="44751" x="2928938" y="5973763"/>
          <p14:tracePt t="44766" x="2928938" y="6010275"/>
          <p14:tracePt t="44783" x="2928938" y="6062663"/>
          <p14:tracePt t="44799" x="2928938" y="6108700"/>
          <p14:tracePt t="44816" x="2928938" y="6134100"/>
          <p14:tracePt t="44833" x="2928938" y="6153150"/>
          <p14:tracePt t="44850" x="2911475" y="6180138"/>
          <p14:tracePt t="44866" x="2911475" y="6188075"/>
          <p14:tracePt t="44883" x="2901950" y="6215063"/>
          <p14:tracePt t="44917" x="2901950" y="6224588"/>
          <p14:tracePt t="45637" x="2901950" y="6232525"/>
          <p14:tracePt t="45645" x="2884488" y="6232525"/>
          <p14:tracePt t="45653" x="2857500" y="6232525"/>
          <p14:tracePt t="45666" x="2830513" y="6232525"/>
          <p14:tracePt t="45669" x="2776538" y="6232525"/>
          <p14:tracePt t="45683" x="2705100" y="6224588"/>
          <p14:tracePt t="45699" x="2633663" y="6224588"/>
          <p14:tracePt t="45699" x="2608263" y="6215063"/>
          <p14:tracePt t="45717" x="2536825" y="6180138"/>
          <p14:tracePt t="45733" x="2473325" y="6134100"/>
          <p14:tracePt t="45767" x="2232025" y="5813425"/>
          <p14:tracePt t="45817" x="2108200" y="5527675"/>
          <p14:tracePt t="45817" x="2071688" y="5456238"/>
          <p14:tracePt t="45853" x="1990725" y="5276850"/>
          <p14:tracePt t="45873" x="1955800" y="5224463"/>
          <p14:tracePt t="45883" x="1893888" y="5072063"/>
          <p14:tracePt t="45900" x="1822450" y="4946650"/>
          <p14:tracePt t="45916" x="1758950" y="4813300"/>
          <p14:tracePt t="45934" x="1724025" y="4732338"/>
          <p14:tracePt t="45950" x="1697038" y="4670425"/>
          <p14:tracePt t="45967" x="1660525" y="4598988"/>
          <p14:tracePt t="45983" x="1660525" y="4572000"/>
          <p14:tracePt t="46000" x="1652588" y="4545013"/>
          <p14:tracePt t="46016" x="1652588" y="4518025"/>
          <p14:tracePt t="46033" x="1633538" y="4465638"/>
          <p14:tracePt t="46049" x="1625600" y="4411663"/>
          <p14:tracePt t="46067" x="1608138" y="4384675"/>
          <p14:tracePt t="46084" x="1608138" y="4367213"/>
          <p14:tracePt t="46100" x="1608138" y="4340225"/>
          <p14:tracePt t="46116" x="1608138" y="4303713"/>
          <p14:tracePt t="46134" x="1608138" y="4286250"/>
          <p14:tracePt t="46173" x="1608138" y="4276725"/>
          <p14:tracePt t="46183" x="1608138" y="4259263"/>
          <p14:tracePt t="46184" x="1625600" y="4224338"/>
          <p14:tracePt t="46199" x="1679575" y="4152900"/>
          <p14:tracePt t="46217" x="1751013" y="4089400"/>
          <p14:tracePt t="46233" x="1812925" y="4037013"/>
          <p14:tracePt t="46250" x="1874838" y="3990975"/>
          <p14:tracePt t="46266" x="1938338" y="3956050"/>
          <p14:tracePt t="46283" x="2027238" y="3902075"/>
          <p14:tracePt t="46299" x="2062163" y="3884613"/>
          <p14:tracePt t="46316" x="2098675" y="3857625"/>
          <p14:tracePt t="46333" x="2125663" y="3840163"/>
          <p14:tracePt t="46350" x="2152650" y="3840163"/>
          <p14:tracePt t="46367" x="2205038" y="3840163"/>
          <p14:tracePt t="46384" x="2259013" y="3840163"/>
          <p14:tracePt t="46400" x="2527300" y="3840163"/>
          <p14:tracePt t="46449" x="2625725" y="3840163"/>
          <p14:tracePt t="46466" x="2687638" y="3840163"/>
          <p14:tracePt t="46492" x="2697163" y="3840163"/>
          <p14:tracePt t="46499" x="2724150" y="3840163"/>
          <p14:tracePt t="46499" x="2732088" y="3840163"/>
          <p14:tracePt t="46517" x="2751138" y="3840163"/>
          <p14:tracePt t="46539" x="2768600" y="3840163"/>
          <p14:tracePt t="46549" x="2776538" y="3848100"/>
          <p14:tracePt t="46566" x="2786063" y="3848100"/>
          <p14:tracePt t="46605" x="2803525" y="3857625"/>
          <p14:tracePt t="46877" x="2813050" y="3875088"/>
          <p14:tracePt t="46882" x="2830513" y="4027488"/>
          <p14:tracePt t="46934" x="2847975" y="4071938"/>
          <p14:tracePt t="46973" x="2847975" y="4081463"/>
          <p14:tracePt t="46997" x="2847975" y="4098925"/>
          <p14:tracePt t="47013" x="2847975" y="4108450"/>
          <p14:tracePt t="47037" x="2847975" y="4116388"/>
          <p14:tracePt t="47069" x="2847975" y="4125913"/>
          <p14:tracePt t="47365" x="2847975" y="4152900"/>
          <p14:tracePt t="47373" x="2847975" y="4179888"/>
          <p14:tracePt t="47374" x="2847975" y="4205288"/>
          <p14:tracePt t="47382" x="2840038" y="4259263"/>
          <p14:tracePt t="47399" x="2830513" y="4322763"/>
          <p14:tracePt t="47416" x="2813050" y="4394200"/>
          <p14:tracePt t="47432" x="2786063" y="4456113"/>
          <p14:tracePt t="47449" x="2776538" y="4483100"/>
          <p14:tracePt t="47466" x="2768600" y="4510088"/>
          <p14:tracePt t="47483" x="2751138" y="4537075"/>
          <p14:tracePt t="47500" x="2724150" y="4562475"/>
          <p14:tracePt t="47516" x="2608263" y="4697413"/>
          <p14:tracePt t="47516" x="2598738" y="4697413"/>
          <p14:tracePt t="47573" x="2509838" y="4732338"/>
          <p14:tracePt t="47688" x="2482850" y="4419600"/>
          <p14:tracePt t="47876" x="2490788" y="4402138"/>
          <p14:tracePt t="47883" x="2500313" y="4375150"/>
          <p14:tracePt t="47899" x="2517775" y="4348163"/>
          <p14:tracePt t="47917" x="2527300" y="4322763"/>
          <p14:tracePt t="47933" x="2554288" y="4295775"/>
          <p14:tracePt t="47950" x="2571750" y="4259263"/>
          <p14:tracePt t="47966" x="2598738" y="4259263"/>
          <p14:tracePt t="47984" x="2625725" y="4241800"/>
          <p14:tracePt t="47999" x="2670175" y="4214813"/>
          <p14:tracePt t="48017" x="2741613" y="4187825"/>
          <p14:tracePt t="48033" x="2751138" y="4187825"/>
          <p14:tracePt t="48077" x="2768600" y="4187825"/>
          <p14:tracePt t="48117" x="2776538" y="4187825"/>
          <p14:tracePt t="48140" x="2795588" y="4187825"/>
          <p14:tracePt t="49325" x="2795588" y="4170363"/>
          <p14:tracePt t="49334" x="2776538" y="4143375"/>
          <p14:tracePt t="49341" x="2741613" y="4089400"/>
          <p14:tracePt t="49356" x="2714625" y="4010025"/>
          <p14:tracePt t="49357" x="2679700" y="3956050"/>
          <p14:tracePt t="49367" x="2643188" y="3902075"/>
          <p14:tracePt t="49382" x="2625725" y="3857625"/>
          <p14:tracePt t="49400" x="2616200" y="3857625"/>
          <p14:tracePt t="49415" x="2616200" y="3840163"/>
          <p14:tracePt t="49524" x="2643188" y="3813175"/>
          <p14:tracePt t="49532" x="2679700" y="3786188"/>
          <p14:tracePt t="49541" x="2759075" y="3776663"/>
          <p14:tracePt t="49549" x="2857500" y="3759200"/>
          <p14:tracePt t="49566" x="2955925" y="3759200"/>
          <p14:tracePt t="49585" x="3054350" y="3759200"/>
          <p14:tracePt t="49599" x="3081338" y="3759200"/>
          <p14:tracePt t="49617" x="3098800" y="3759200"/>
          <p14:tracePt t="49632" x="3108325" y="3768725"/>
          <p14:tracePt t="49650" x="3143250" y="3813175"/>
          <p14:tracePt t="49666" x="3170238" y="3857625"/>
          <p14:tracePt t="49682" x="3187700" y="3884613"/>
          <p14:tracePt t="49699" x="3187700" y="3956050"/>
          <p14:tracePt t="49716" x="3205163" y="4037013"/>
          <p14:tracePt t="49732" x="3224213" y="4108450"/>
          <p14:tracePt t="49750" x="3224213" y="4125913"/>
          <p14:tracePt t="49766" x="3224213" y="4160838"/>
          <p14:tracePt t="49783" x="3224213" y="4205288"/>
          <p14:tracePt t="49798" x="3224213" y="4251325"/>
          <p14:tracePt t="49817" x="3197225" y="4286250"/>
          <p14:tracePt t="49832" x="3152775" y="4330700"/>
          <p14:tracePt t="49850" x="3108325" y="4367213"/>
          <p14:tracePt t="49866" x="3036888" y="4411663"/>
          <p14:tracePt t="49883" x="2973388" y="4438650"/>
          <p14:tracePt t="49899" x="2830513" y="4465638"/>
          <p14:tracePt t="50084" x="2822575" y="4465638"/>
          <p14:tracePt t="50116" x="2822575" y="4438650"/>
          <p14:tracePt t="50124" x="2840038" y="4438650"/>
          <p14:tracePt t="50140" x="2847975" y="4429125"/>
          <p14:tracePt t="50165" x="2857500" y="4419600"/>
          <p14:tracePt t="50181" x="2867025" y="4419600"/>
          <p14:tracePt t="50197" x="2874963" y="4419600"/>
          <p14:tracePt t="52973" x="2901950" y="4419600"/>
          <p14:tracePt t="52973" x="2919413" y="4419600"/>
          <p14:tracePt t="52982" x="2928938" y="4419600"/>
          <p14:tracePt t="52998" x="2938463" y="4419600"/>
          <p14:tracePt t="52999" x="2946400" y="4419600"/>
          <p14:tracePt t="53016" x="3000375" y="4419600"/>
          <p14:tracePt t="53048" x="3054350" y="4419600"/>
          <p14:tracePt t="53066" x="3143250" y="4419600"/>
          <p14:tracePt t="53066" x="3187700" y="4411663"/>
          <p14:tracePt t="53085" x="3232150" y="4384675"/>
          <p14:tracePt t="53099" x="3276600" y="4375150"/>
          <p14:tracePt t="53116" x="3313113" y="4357688"/>
          <p14:tracePt t="53132" x="3340100" y="4340225"/>
          <p14:tracePt t="53150" x="3375025" y="4322763"/>
          <p14:tracePt t="53165" x="3411538" y="4286250"/>
          <p14:tracePt t="53183" x="3446463" y="4251325"/>
          <p14:tracePt t="53199" x="3473450" y="4214813"/>
          <p14:tracePt t="53216" x="3500438" y="4187825"/>
          <p14:tracePt t="53232" x="3544888" y="4108450"/>
          <p14:tracePt t="53255" x="3554413" y="4098925"/>
          <p14:tracePt t="53266" x="3581400" y="4062413"/>
          <p14:tracePt t="53283" x="3608388" y="4017963"/>
          <p14:tracePt t="53299" x="3697288" y="3902075"/>
          <p14:tracePt t="53339" x="3857625" y="3776663"/>
          <p14:tracePt t="53415" x="3884613" y="3768725"/>
          <p14:tracePt t="53416" x="3946525" y="3732213"/>
          <p14:tracePt t="53433" x="4010025" y="3705225"/>
          <p14:tracePt t="53449" x="4071938" y="3679825"/>
          <p14:tracePt t="53466" x="4116388" y="3670300"/>
          <p14:tracePt t="53482" x="4160838" y="3652838"/>
          <p14:tracePt t="53500" x="4214813" y="3625850"/>
          <p14:tracePt t="53515" x="4259263" y="3608388"/>
          <p14:tracePt t="53515" x="4276725" y="3598863"/>
          <p14:tracePt t="53533" x="4330700" y="3581400"/>
          <p14:tracePt t="53549" x="4384675" y="3562350"/>
          <p14:tracePt t="53567" x="4438650" y="3554413"/>
          <p14:tracePt t="53583" x="4581525" y="3536950"/>
          <p14:tracePt t="53600" x="4894263" y="3517900"/>
          <p14:tracePt t="53638" x="4991100" y="3517900"/>
          <p14:tracePt t="53639" x="5099050" y="3517900"/>
          <p14:tracePt t="53649" x="5313363" y="3517900"/>
          <p14:tracePt t="53667" x="5803900" y="3517900"/>
          <p14:tracePt t="53667" x="5875338" y="3517900"/>
          <p14:tracePt t="53717" x="5929313" y="3517900"/>
          <p14:tracePt t="53718" x="6000750" y="3517900"/>
          <p14:tracePt t="53732" x="6072188" y="3517900"/>
          <p14:tracePt t="53749" x="6126163" y="3517900"/>
          <p14:tracePt t="53766" x="6188075" y="3517900"/>
          <p14:tracePt t="53782" x="6251575" y="3517900"/>
          <p14:tracePt t="53799" x="6303963" y="3517900"/>
          <p14:tracePt t="53816" x="6375400" y="3517900"/>
          <p14:tracePt t="53831" x="6411913" y="3517900"/>
          <p14:tracePt t="53849" x="6483350" y="3517900"/>
          <p14:tracePt t="53866" x="6581775" y="3517900"/>
          <p14:tracePt t="53882" x="6643688" y="3517900"/>
          <p14:tracePt t="53899" x="6697663" y="3517900"/>
          <p14:tracePt t="53915" x="6742113" y="3517900"/>
          <p14:tracePt t="53932" x="6823075" y="3536950"/>
          <p14:tracePt t="53949" x="6911975" y="3554413"/>
          <p14:tracePt t="53965" x="7027863" y="3581400"/>
          <p14:tracePt t="53982" x="7126288" y="3616325"/>
          <p14:tracePt t="53998" x="7188200" y="3616325"/>
          <p14:tracePt t="54016" x="7242175" y="3616325"/>
          <p14:tracePt t="54032" x="7277100" y="3633788"/>
          <p14:tracePt t="54049" x="7331075" y="3643313"/>
          <p14:tracePt t="54065" x="7402513" y="3643313"/>
          <p14:tracePt t="54084" x="7510463" y="3679825"/>
          <p14:tracePt t="54099" x="7581900" y="3697288"/>
          <p14:tracePt t="54116" x="7634288" y="3697288"/>
          <p14:tracePt t="54132" x="7697788" y="3705225"/>
          <p14:tracePt t="54150" x="7759700" y="3724275"/>
          <p14:tracePt t="54166" x="7848600" y="3751263"/>
          <p14:tracePt t="54182" x="7939088" y="3786188"/>
          <p14:tracePt t="54199" x="7974013" y="3795713"/>
          <p14:tracePt t="54216" x="7983538" y="3795713"/>
          <p14:tracePt t="54233" x="7991475" y="3795713"/>
          <p14:tracePt t="54249" x="8010525" y="3803650"/>
          <p14:tracePt t="54267" x="8027988" y="3813175"/>
          <p14:tracePt t="54282" x="8027988" y="3822700"/>
          <p14:tracePt t="54299" x="8045450" y="3840163"/>
          <p14:tracePt t="54315" x="8099425" y="3884613"/>
          <p14:tracePt t="54315" x="8116888" y="3894138"/>
          <p14:tracePt t="54333" x="8143875" y="3946525"/>
          <p14:tracePt t="54349" x="8170863" y="3965575"/>
          <p14:tracePt t="54366" x="8197850" y="4000500"/>
          <p14:tracePt t="54382" x="8224838" y="4044950"/>
          <p14:tracePt t="54399" x="8251825" y="4071938"/>
          <p14:tracePt t="54415" x="8286750" y="4116388"/>
          <p14:tracePt t="54432" x="8304213" y="4152900"/>
          <p14:tracePt t="54448" x="8331200" y="4179888"/>
          <p14:tracePt t="54466" x="8375650" y="4251325"/>
          <p14:tracePt t="54482" x="8402638" y="4295775"/>
          <p14:tracePt t="54500" x="8429625" y="4322763"/>
          <p14:tracePt t="54515" x="8456613" y="4348163"/>
          <p14:tracePt t="54515" x="8456613" y="4357688"/>
          <p14:tracePt t="54533" x="8466138" y="4375150"/>
          <p14:tracePt t="54549" x="8483600" y="4402138"/>
          <p14:tracePt t="54565" x="8510588" y="4465638"/>
          <p14:tracePt t="54583" x="8562975" y="4589463"/>
          <p14:tracePt t="54598" x="8626475" y="4741863"/>
          <p14:tracePt t="54616" x="8680450" y="4911725"/>
          <p14:tracePt t="54632" x="8715375" y="5010150"/>
          <p14:tracePt t="54649" x="8732838" y="5116513"/>
          <p14:tracePt t="54666" x="8732838" y="5170488"/>
          <p14:tracePt t="54682" x="8742363" y="5224463"/>
          <p14:tracePt t="54698" x="8759825" y="5295900"/>
          <p14:tracePt t="54715" x="8759825" y="5394325"/>
          <p14:tracePt t="54732" x="8796338" y="5537200"/>
          <p14:tracePt t="54749" x="8813800" y="5688013"/>
          <p14:tracePt t="54765" x="8848725" y="5867400"/>
          <p14:tracePt t="54783" x="8875713" y="6037263"/>
          <p14:tracePt t="54798" x="8920163" y="6153150"/>
          <p14:tracePt t="54816" x="8966200" y="6276975"/>
          <p14:tracePt t="54832" x="8974138" y="6384925"/>
          <p14:tracePt t="54849" x="9010650" y="6527800"/>
          <p14:tracePt t="54871" x="9010650" y="6572250"/>
          <p14:tracePt t="54882" x="9018588" y="6643688"/>
          <p14:tracePt t="54899" x="9028113" y="6705600"/>
          <p14:tracePt t="54916" x="9028113" y="6777038"/>
          <p14:tracePt t="54932" x="9028113" y="6848475"/>
          <p14:tracePt t="54997" x="9018588" y="6848475"/>
          <p14:tracePt t="55005" x="9010650" y="6848475"/>
          <p14:tracePt t="55015" x="9001125" y="6848475"/>
          <p14:tracePt t="55016" x="8991600" y="6848475"/>
          <p14:tracePt t="55031" x="8974138" y="6848475"/>
          <p14:tracePt t="55048" x="8939213" y="6848475"/>
          <p14:tracePt t="55066" x="8885238" y="6848475"/>
          <p14:tracePt t="55083" x="8848725" y="6848475"/>
          <p14:tracePt t="55100" x="8759825" y="6848475"/>
          <p14:tracePt t="55116" x="8680450" y="6848475"/>
          <p14:tracePt t="55116" x="8634413" y="6848475"/>
          <p14:tracePt t="55133" x="8562975" y="6848475"/>
          <p14:tracePt t="55149" x="8510588" y="6848475"/>
          <p14:tracePt t="55168" x="8412163" y="6848475"/>
          <p14:tracePt t="55184" x="8242300" y="6848475"/>
          <p14:tracePt t="55202" x="8001000" y="6823075"/>
          <p14:tracePt t="55217" x="7759700" y="6777038"/>
          <p14:tracePt t="55235" x="7545388" y="6759575"/>
          <p14:tracePt t="55249" x="7402513" y="6724650"/>
          <p14:tracePt t="55266" x="7269163" y="6705600"/>
          <p14:tracePt t="55282" x="7170738" y="6688138"/>
          <p14:tracePt t="55299" x="7018338" y="6653213"/>
          <p14:tracePt t="55315" x="6848475" y="6616700"/>
          <p14:tracePt t="55315" x="6786563" y="6616700"/>
          <p14:tracePt t="55333" x="6643688" y="6599238"/>
          <p14:tracePt t="55349" x="6491288" y="6545263"/>
          <p14:tracePt t="55366" x="6348413" y="6500813"/>
          <p14:tracePt t="55382" x="6161088" y="6438900"/>
          <p14:tracePt t="55399" x="5626100" y="6286500"/>
          <p14:tracePt t="55437" x="5429250" y="6242050"/>
          <p14:tracePt t="55438" x="5241925" y="6188075"/>
          <p14:tracePt t="55448" x="4938713" y="6099175"/>
          <p14:tracePt t="55465" x="4741863" y="6037263"/>
          <p14:tracePt t="55484" x="4616450" y="5983288"/>
          <p14:tracePt t="55500" x="4518025" y="5965825"/>
          <p14:tracePt t="55500" x="4510088" y="5956300"/>
          <p14:tracePt t="55517" x="4483100" y="5956300"/>
          <p14:tracePt t="55532" x="4411663" y="5911850"/>
          <p14:tracePt t="55550" x="4348163" y="5867400"/>
          <p14:tracePt t="55566" x="4313238" y="5830888"/>
          <p14:tracePt t="55584" x="4286250" y="5803900"/>
          <p14:tracePt t="55599" x="4259263" y="5705475"/>
          <p14:tracePt t="55599" x="4241800" y="5680075"/>
          <p14:tracePt t="55653" x="4232275" y="5653088"/>
          <p14:tracePt t="55654" x="4214813" y="5608638"/>
          <p14:tracePt t="55669" x="4197350" y="5510213"/>
          <p14:tracePt t="55682" x="4197350" y="5384800"/>
          <p14:tracePt t="55699" x="4197350" y="5224463"/>
          <p14:tracePt t="55715" x="4197350" y="5054600"/>
          <p14:tracePt t="55731" x="4197350" y="4867275"/>
          <p14:tracePt t="55749" x="4241800" y="4732338"/>
          <p14:tracePt t="55765" x="4276725" y="4608513"/>
          <p14:tracePt t="55782" x="4340225" y="4456113"/>
          <p14:tracePt t="55798" x="4411663" y="4330700"/>
          <p14:tracePt t="55815" x="4500563" y="4170363"/>
          <p14:tracePt t="55832" x="4581525" y="4037013"/>
          <p14:tracePt t="55849" x="4660900" y="3902075"/>
          <p14:tracePt t="55866" x="5089525" y="3367088"/>
          <p14:tracePt t="55939" x="5241925" y="3232150"/>
          <p14:tracePt t="55987" x="5251450" y="3224213"/>
          <p14:tracePt t="55998" x="5286375" y="3187700"/>
          <p14:tracePt t="56000" x="5322888" y="3179763"/>
          <p14:tracePt t="56015" x="5384800" y="3143250"/>
          <p14:tracePt t="56032" x="5465763" y="3116263"/>
          <p14:tracePt t="56048" x="5562600" y="3081338"/>
          <p14:tracePt t="56065" x="5661025" y="3081338"/>
          <p14:tracePt t="56082" x="5776913" y="3062288"/>
          <p14:tracePt t="56099" x="5884863" y="3044825"/>
          <p14:tracePt t="56115" x="6000750" y="3027363"/>
          <p14:tracePt t="56115" x="6072188" y="3027363"/>
          <p14:tracePt t="56133" x="6134100" y="3009900"/>
          <p14:tracePt t="56148" x="6251575" y="3009900"/>
          <p14:tracePt t="56166" x="6367463" y="3009900"/>
          <p14:tracePt t="56182" x="6510338" y="3009900"/>
          <p14:tracePt t="56199" x="6634163" y="3009900"/>
          <p14:tracePt t="56215" x="6688138" y="3009900"/>
          <p14:tracePt t="56232" x="6724650" y="3009900"/>
          <p14:tracePt t="56248" x="6751638" y="3009900"/>
          <p14:tracePt t="56265" x="6804025" y="3009900"/>
          <p14:tracePt t="56282" x="6848475" y="3009900"/>
          <p14:tracePt t="56299" x="6875463" y="3009900"/>
          <p14:tracePt t="56315" x="6902450" y="3009900"/>
          <p14:tracePt t="56331" x="6919913" y="3009900"/>
          <p14:tracePt t="56350" x="6938963" y="3009900"/>
          <p14:tracePt t="56365" x="6956425" y="3009900"/>
          <p14:tracePt t="56384" x="6965950" y="3009900"/>
          <p14:tracePt t="56398" x="6973888" y="3009900"/>
          <p14:tracePt t="56416" x="7018338" y="3027363"/>
          <p14:tracePt t="56432" x="7054850" y="3036888"/>
          <p14:tracePt t="56450" x="7099300" y="3054350"/>
          <p14:tracePt t="56465" x="7134225" y="3062288"/>
          <p14:tracePt t="56484" x="7170738" y="3081338"/>
          <p14:tracePt t="56499" x="7205663" y="3081338"/>
          <p14:tracePt t="56516" x="7224713" y="3089275"/>
          <p14:tracePt t="56532" x="7242175" y="3089275"/>
          <p14:tracePt t="56549" x="7269163" y="3098800"/>
          <p14:tracePt t="56565" x="7286625" y="3098800"/>
          <p14:tracePt t="56583" x="7313613" y="3116263"/>
          <p14:tracePt t="56598" x="7340600" y="3116263"/>
          <p14:tracePt t="56615" x="7358063" y="3116263"/>
          <p14:tracePt t="56631" x="7367588" y="3116263"/>
          <p14:tracePt t="56648" x="7394575" y="3116263"/>
          <p14:tracePt t="56665" x="7402513" y="3125788"/>
          <p14:tracePt t="56682" x="7429500" y="3125788"/>
          <p14:tracePt t="56698" x="7456488" y="3125788"/>
          <p14:tracePt t="56732" x="7466013" y="3125788"/>
          <p14:tracePt t="56748" x="7483475" y="3133725"/>
          <p14:tracePt t="56749" x="7500938" y="3133725"/>
          <p14:tracePt t="56749" x="7510463" y="3133725"/>
          <p14:tracePt t="56781" x="7545388" y="3143250"/>
          <p14:tracePt t="56782" x="7554913" y="3152775"/>
          <p14:tracePt t="56799" x="7562850" y="3152775"/>
          <p14:tracePt t="56815" x="7608888" y="3170238"/>
          <p14:tracePt t="56833" x="7643813" y="3187700"/>
          <p14:tracePt t="56848" x="7653338" y="3205163"/>
          <p14:tracePt t="56867" x="7688263" y="3241675"/>
          <p14:tracePt t="56882" x="7732713" y="3268663"/>
          <p14:tracePt t="56899" x="7769225" y="3313113"/>
          <p14:tracePt t="56915" x="7840663" y="3402013"/>
          <p14:tracePt t="56949" x="7848600" y="3438525"/>
          <p14:tracePt t="56950" x="7858125" y="3465513"/>
          <p14:tracePt t="56966" x="7875588" y="3517900"/>
          <p14:tracePt t="57015" x="7885113" y="3527425"/>
          <p14:tracePt t="57016" x="7894638" y="3544888"/>
          <p14:tracePt t="57033" x="7894638" y="3697288"/>
          <p14:tracePt t="57134" x="7894638" y="3705225"/>
          <p14:tracePt t="57148" x="7894638" y="3714750"/>
          <p14:tracePt t="57150" x="7894638" y="3724275"/>
          <p14:tracePt t="57165" x="7894638" y="3751263"/>
          <p14:tracePt t="57183" x="7894638" y="3776663"/>
          <p14:tracePt t="57199" x="7894638" y="3803650"/>
          <p14:tracePt t="57215" x="7894638" y="3857625"/>
          <p14:tracePt t="57232" x="7894638" y="3929063"/>
          <p14:tracePt t="57248" x="7894638" y="4000500"/>
          <p14:tracePt t="57265" x="7858125" y="4054475"/>
          <p14:tracePt t="57283" x="7848600" y="4098925"/>
          <p14:tracePt t="57298" x="7831138" y="4152900"/>
          <p14:tracePt t="57316" x="7831138" y="4160838"/>
          <p14:tracePt t="57332" x="7823200" y="4179888"/>
          <p14:tracePt t="57373" x="7823200" y="4187825"/>
          <p14:tracePt t="57389" x="7823200" y="4197350"/>
          <p14:tracePt t="57396" x="7804150" y="4232275"/>
          <p14:tracePt t="57405" x="7796213" y="4241800"/>
          <p14:tracePt t="57415" x="7759700" y="4286250"/>
          <p14:tracePt t="57431" x="7742238" y="4322763"/>
          <p14:tracePt t="57449" x="7724775" y="4340225"/>
          <p14:tracePt t="57465" x="7697788" y="4357688"/>
          <p14:tracePt t="57482" x="7661275" y="4384675"/>
          <p14:tracePt t="57498" x="7626350" y="4402138"/>
          <p14:tracePt t="57516" x="7562850" y="4429125"/>
          <p14:tracePt t="57532" x="7510463" y="4456113"/>
          <p14:tracePt t="57549" x="7439025" y="4465638"/>
          <p14:tracePt t="57565" x="7323138" y="4491038"/>
          <p14:tracePt t="57588" x="7232650" y="4500563"/>
          <p14:tracePt t="57600" x="7180263" y="4518025"/>
          <p14:tracePt t="57616" x="7126288" y="4518025"/>
          <p14:tracePt t="57633" x="7089775" y="4518025"/>
          <p14:tracePt t="57649" x="7054850" y="4518025"/>
          <p14:tracePt t="57666" x="7010400" y="4518025"/>
          <p14:tracePt t="57682" x="6973888" y="4518025"/>
          <p14:tracePt t="57698" x="6919913" y="4518025"/>
          <p14:tracePt t="57714" x="6902450" y="4518025"/>
          <p14:tracePt t="57731" x="6858000" y="4518025"/>
          <p14:tracePt t="57748" x="6840538" y="4518025"/>
          <p14:tracePt t="57766" x="6804025" y="4518025"/>
          <p14:tracePt t="57782" x="6759575" y="4518025"/>
          <p14:tracePt t="57799" x="6724650" y="4518025"/>
          <p14:tracePt t="57815" x="6670675" y="4518025"/>
          <p14:tracePt t="57833" x="6599238" y="4518025"/>
          <p14:tracePt t="57848" x="6473825" y="4518025"/>
          <p14:tracePt t="57875" x="6465888" y="4518025"/>
          <p14:tracePt t="57882" x="6402388" y="4518025"/>
          <p14:tracePt t="57916" x="6384925" y="4518025"/>
          <p14:tracePt t="57957" x="6367463" y="4518025"/>
          <p14:tracePt t="58349" x="6375400" y="4518025"/>
          <p14:tracePt t="58357" x="6384925" y="4518025"/>
          <p14:tracePt t="58370" x="6411913" y="4518025"/>
          <p14:tracePt t="58371" x="6465888" y="4518025"/>
          <p14:tracePt t="58381" x="6545263" y="4510088"/>
          <p14:tracePt t="58398" x="6643688" y="4510088"/>
          <p14:tracePt t="58415" x="6715125" y="4510088"/>
          <p14:tracePt t="58432" x="6823075" y="4491038"/>
          <p14:tracePt t="58481" x="6848475" y="4491038"/>
          <p14:tracePt t="58482" x="6902450" y="4491038"/>
          <p14:tracePt t="58498" x="7027863" y="4491038"/>
          <p14:tracePt t="58515" x="7116763" y="4491038"/>
          <p14:tracePt t="58532" x="7205663" y="4491038"/>
          <p14:tracePt t="58565" x="7242175" y="4491038"/>
          <p14:tracePt t="58566" x="7269163" y="4491038"/>
          <p14:tracePt t="58583" x="7286625" y="4491038"/>
          <p14:tracePt t="58599" x="7323138" y="4491038"/>
          <p14:tracePt t="58615" x="7402513" y="4491038"/>
          <p14:tracePt t="58632" x="7439025" y="4491038"/>
          <p14:tracePt t="58648" x="7483475" y="4491038"/>
          <p14:tracePt t="58676" x="7510463" y="4491038"/>
          <p14:tracePt t="58690" x="7518400" y="4491038"/>
          <p14:tracePt t="58698" x="7537450" y="4491038"/>
          <p14:tracePt t="58715" x="7545388" y="4491038"/>
          <p14:tracePt t="58764" x="7554913" y="4491038"/>
          <p14:tracePt t="58780" x="7562850" y="4491038"/>
          <p14:tracePt t="58796" x="7581900" y="4491038"/>
          <p14:tracePt t="58821" x="7589838" y="4491038"/>
          <p14:tracePt t="58828" x="7599363" y="4491038"/>
          <p14:tracePt t="58844" x="7608888" y="4491038"/>
          <p14:tracePt t="58847" x="7616825" y="4491038"/>
          <p14:tracePt t="58855" x="7626350" y="4491038"/>
          <p14:tracePt t="58865" x="7643813" y="4491038"/>
          <p14:tracePt t="58882" x="7653338" y="4491038"/>
          <p14:tracePt t="58898" x="7670800" y="4491038"/>
          <p14:tracePt t="58915" x="7688263" y="4491038"/>
          <p14:tracePt t="59652" x="7680325" y="4483100"/>
          <p14:tracePt t="59662" x="7653338" y="4483100"/>
          <p14:tracePt t="59662" x="7562850" y="4456113"/>
          <p14:tracePt t="59698" x="7527925" y="4438650"/>
          <p14:tracePt t="59715" x="7473950" y="4429125"/>
          <p14:tracePt t="59732" x="7340600" y="4394200"/>
          <p14:tracePt t="59750" x="7242175" y="4357688"/>
          <p14:tracePt t="59765" x="7153275" y="4340225"/>
          <p14:tracePt t="59782" x="7037388" y="4313238"/>
          <p14:tracePt t="59798" x="6884988" y="4251325"/>
          <p14:tracePt t="59816" x="6742113" y="4214813"/>
          <p14:tracePt t="59831" x="6589713" y="4197350"/>
          <p14:tracePt t="59849" x="6446838" y="4197350"/>
          <p14:tracePt t="59865" x="6348413" y="4197350"/>
          <p14:tracePt t="59882" x="6296025" y="4197350"/>
          <p14:tracePt t="59898" x="6276975" y="4197350"/>
          <p14:tracePt t="59916" x="6224588" y="4197350"/>
          <p14:tracePt t="59932" x="6188075" y="4197350"/>
          <p14:tracePt t="59932" x="6170613" y="4197350"/>
          <p14:tracePt t="59949" x="6134100" y="4197350"/>
          <p14:tracePt t="59965" x="6116638" y="4197350"/>
          <p14:tracePt t="59982" x="6089650" y="4197350"/>
          <p14:tracePt t="59998" x="6018213" y="4205288"/>
          <p14:tracePt t="60023" x="5983288" y="4232275"/>
          <p14:tracePt t="60031" x="5919788" y="4268788"/>
          <p14:tracePt t="60049" x="5830888" y="4330700"/>
          <p14:tracePt t="60064" x="5732463" y="4527550"/>
          <p14:tracePt t="60170" x="5732463" y="4625975"/>
          <p14:tracePt t="60194" x="5732463" y="4652963"/>
          <p14:tracePt t="60198" x="5732463" y="4687888"/>
          <p14:tracePt t="60215" x="5732463" y="4751388"/>
          <p14:tracePt t="60232" x="5751513" y="4786313"/>
          <p14:tracePt t="60248" x="5759450" y="4830763"/>
          <p14:tracePt t="60265" x="5786438" y="4867275"/>
          <p14:tracePt t="60281" x="5813425" y="4929188"/>
          <p14:tracePt t="60299" x="5848350" y="4983163"/>
          <p14:tracePt t="60315" x="5875338" y="5045075"/>
          <p14:tracePt t="60315" x="5902325" y="5072063"/>
          <p14:tracePt t="60333" x="5911850" y="5099050"/>
          <p14:tracePt t="60348" x="5973763" y="5214938"/>
          <p14:tracePt t="60366" x="6037263" y="5303838"/>
          <p14:tracePt t="60383" x="6180138" y="5562600"/>
          <p14:tracePt t="60444" x="6188075" y="5589588"/>
          <p14:tracePt t="60449" x="6242050" y="5634038"/>
          <p14:tracePt t="60498" x="6251575" y="5634038"/>
          <p14:tracePt t="60499" x="6259513" y="5643563"/>
          <p14:tracePt t="60514" x="6296025" y="5670550"/>
          <p14:tracePt t="60531" x="6348413" y="5697538"/>
          <p14:tracePt t="60549" x="6402388" y="5724525"/>
          <p14:tracePt t="60565" x="6438900" y="5759450"/>
          <p14:tracePt t="60583" x="6491288" y="5795963"/>
          <p14:tracePt t="60598" x="6527800" y="5830888"/>
          <p14:tracePt t="60616" x="6572250" y="5884863"/>
          <p14:tracePt t="60631" x="6653213" y="5938838"/>
          <p14:tracePt t="60649" x="6715125" y="5991225"/>
          <p14:tracePt t="60665" x="6786563" y="6062663"/>
          <p14:tracePt t="60682" x="6831013" y="6089650"/>
          <p14:tracePt t="60698" x="6858000" y="6116638"/>
          <p14:tracePt t="60715" x="6902450" y="6153150"/>
          <p14:tracePt t="60732" x="6938963" y="6180138"/>
          <p14:tracePt t="60732" x="6965950" y="6197600"/>
          <p14:tracePt t="60749" x="7010400" y="6224588"/>
          <p14:tracePt t="60765" x="7027863" y="6242050"/>
          <p14:tracePt t="60782" x="7054850" y="6242050"/>
          <p14:tracePt t="60798" x="7089775" y="6242050"/>
          <p14:tracePt t="60815" x="7116763" y="6251575"/>
          <p14:tracePt t="60832" x="7161213" y="6269038"/>
          <p14:tracePt t="60849" x="7197725" y="6276975"/>
          <p14:tracePt t="60865" x="7215188" y="6276975"/>
          <p14:tracePt t="60882" x="7259638" y="6276975"/>
          <p14:tracePt t="60898" x="7296150" y="6276975"/>
          <p14:tracePt t="60915" x="7331075" y="6276975"/>
          <p14:tracePt t="60931" x="7348538" y="6276975"/>
          <p14:tracePt t="60931" x="7358063" y="6276975"/>
          <p14:tracePt t="60973" x="7367588" y="6276975"/>
          <p14:tracePt t="60989" x="7375525" y="6276975"/>
          <p14:tracePt t="60997" x="7385050" y="6276975"/>
          <p14:tracePt t="60997" x="7394575" y="6276975"/>
          <p14:tracePt t="61015" x="7402513" y="6276975"/>
          <p14:tracePt t="61016" x="7439025" y="6276975"/>
          <p14:tracePt t="61016" x="7446963" y="6276975"/>
          <p14:tracePt t="61054" x="7456488" y="6276975"/>
          <p14:tracePt t="61066" x="7473950" y="6276975"/>
          <p14:tracePt t="61083" x="7491413" y="6276975"/>
          <p14:tracePt t="61099" x="7545388" y="6276975"/>
          <p14:tracePt t="61115" x="7581900" y="6276975"/>
          <p14:tracePt t="61132" x="7616825" y="6276975"/>
          <p14:tracePt t="61148" x="7670800" y="6276975"/>
          <p14:tracePt t="61165" x="7680325" y="6276975"/>
          <p14:tracePt t="61181" x="7705725" y="6276975"/>
          <p14:tracePt t="61199" x="7786688" y="6276975"/>
          <p14:tracePt t="61248" x="7813675" y="6276975"/>
          <p14:tracePt t="61268" x="7823200" y="6276975"/>
          <p14:tracePt t="61281" x="7840663" y="6276975"/>
          <p14:tracePt t="61282" x="7867650" y="6259513"/>
          <p14:tracePt t="61299" x="7875588" y="6259513"/>
          <p14:tracePt t="61315" x="7894638" y="6259513"/>
          <p14:tracePt t="61373" x="7902575" y="6259513"/>
          <p14:tracePt t="61413" x="7912100" y="6242050"/>
          <p14:tracePt t="61429" x="7912100" y="6232525"/>
          <p14:tracePt t="61437" x="7912100" y="6224588"/>
          <p14:tracePt t="61445" x="7912100" y="6197600"/>
          <p14:tracePt t="61448" x="7912100" y="6161088"/>
          <p14:tracePt t="61465" x="7912100" y="6134100"/>
          <p14:tracePt t="61482" x="7912100" y="6062663"/>
          <p14:tracePt t="61515" x="7912100" y="6054725"/>
          <p14:tracePt t="61515" x="7912100" y="6037263"/>
          <p14:tracePt t="61517" x="7912100" y="6027738"/>
          <p14:tracePt t="61532" x="7902575" y="6000750"/>
          <p14:tracePt t="61550" x="7867650" y="5956300"/>
          <p14:tracePt t="61565" x="7840663" y="5929313"/>
          <p14:tracePt t="61584" x="7813675" y="5894388"/>
          <p14:tracePt t="61598" x="7786688" y="5875338"/>
          <p14:tracePt t="61616" x="7742238" y="5857875"/>
          <p14:tracePt t="61632" x="7688263" y="5830888"/>
          <p14:tracePt t="61649" x="7562850" y="5813425"/>
          <p14:tracePt t="61665" x="7367588" y="5768975"/>
          <p14:tracePt t="61682" x="7170738" y="5751513"/>
          <p14:tracePt t="61698" x="7054850" y="5751513"/>
          <p14:tracePt t="61715" x="6983413" y="5751513"/>
          <p14:tracePt t="61731" x="6965950" y="5751513"/>
          <p14:tracePt t="61731" x="6929438" y="5759450"/>
          <p14:tracePt t="61749" x="6894513" y="5768975"/>
          <p14:tracePt t="61765" x="6831013" y="5803900"/>
          <p14:tracePt t="61782" x="6777038" y="5830888"/>
          <p14:tracePt t="61798" x="6732588" y="5857875"/>
          <p14:tracePt t="61816" x="6705600" y="5884863"/>
          <p14:tracePt t="61832" x="6670675" y="5911850"/>
          <p14:tracePt t="61847" x="6653213" y="5938838"/>
          <p14:tracePt t="61865" x="6626225" y="5965825"/>
          <p14:tracePt t="61882" x="6608763" y="5991225"/>
          <p14:tracePt t="61898" x="6608763" y="6010275"/>
          <p14:tracePt t="61914" x="6599238" y="6027738"/>
          <p14:tracePt t="61931" x="6599238" y="6045200"/>
          <p14:tracePt t="61948" x="6599238" y="6099175"/>
          <p14:tracePt t="61965" x="6599238" y="6108700"/>
          <p14:tracePt t="61981" x="6599238" y="6143625"/>
          <p14:tracePt t="61999" x="6626225" y="6170613"/>
          <p14:tracePt t="62014" x="6661150" y="6197600"/>
          <p14:tracePt t="62032" x="6732588" y="6242050"/>
          <p14:tracePt t="62048" x="6867525" y="6313488"/>
          <p14:tracePt t="62065" x="7018338" y="6367463"/>
          <p14:tracePt t="62083" x="7143750" y="6402388"/>
          <p14:tracePt t="62099" x="7232650" y="6402388"/>
          <p14:tracePt t="62115" x="7296150" y="6419850"/>
          <p14:tracePt t="62132" x="7348538" y="6419850"/>
          <p14:tracePt t="62132" x="7375525" y="6419850"/>
          <p14:tracePt t="62149" x="7473950" y="6419850"/>
          <p14:tracePt t="62165" x="7545388" y="6419850"/>
          <p14:tracePt t="62181" x="7616825" y="6419850"/>
          <p14:tracePt t="62198" x="7697788" y="6419850"/>
          <p14:tracePt t="62214" x="7831138" y="6348413"/>
          <p14:tracePt t="62248" x="7867650" y="6330950"/>
          <p14:tracePt t="62249" x="7966075" y="6313488"/>
          <p14:tracePt t="62265" x="8018463" y="6286500"/>
          <p14:tracePt t="62282" x="8081963" y="6259513"/>
          <p14:tracePt t="62298" x="8108950" y="6242050"/>
          <p14:tracePt t="62315" x="8215313" y="6161088"/>
          <p14:tracePt t="62387" x="8232775" y="6126163"/>
          <p14:tracePt t="62398" x="8242300" y="6108700"/>
          <p14:tracePt t="62415" x="8259763" y="6089650"/>
          <p14:tracePt t="62477" x="8259763" y="6081713"/>
          <p14:tracePt t="62493" x="8269288" y="6072188"/>
          <p14:tracePt t="62509" x="8269288" y="6054725"/>
          <p14:tracePt t="62517" x="8269288" y="6045200"/>
          <p14:tracePt t="62525" x="8269288" y="6037263"/>
          <p14:tracePt t="62533" x="8269288" y="6010275"/>
          <p14:tracePt t="62548" x="8269288" y="5983288"/>
          <p14:tracePt t="62565" x="8277225" y="5965825"/>
          <p14:tracePt t="62583" x="8277225" y="5919788"/>
          <p14:tracePt t="62598" x="8296275" y="5902325"/>
          <p14:tracePt t="62615" x="8296275" y="5867400"/>
          <p14:tracePt t="63221" x="8296275" y="5857875"/>
          <p14:tracePt t="63236" x="8313738" y="5857875"/>
          <p14:tracePt t="63261" x="8323263" y="5857875"/>
          <p14:tracePt t="63285" x="8331200" y="5857875"/>
          <p14:tracePt t="63437" x="8348663" y="5857875"/>
          <p14:tracePt t="63438" x="8394700" y="5875338"/>
          <p14:tracePt t="63549" x="8412163" y="5884863"/>
          <p14:tracePt t="63596" x="8420100" y="5884863"/>
          <p14:tracePt t="63621" x="8429625" y="5894388"/>
          <p14:tracePt t="64006" x="8439150" y="5902325"/>
          <p14:tracePt t="64061" x="8439150" y="5911850"/>
          <p14:tracePt t="64101" x="8429625" y="5911850"/>
          <p14:tracePt t="64125" x="8429625" y="5919788"/>
          <p14:tracePt t="72551" x="0" y="0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993422" y="740180"/>
            <a:ext cx="2358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Comic Sans MS" panose="030F0702030302020204" pitchFamily="66" charset="0"/>
              </a:rPr>
              <a:t>GENE -PHENOTYPE</a:t>
            </a:r>
            <a:endParaRPr lang="it-IT" dirty="0">
              <a:latin typeface="Comic Sans MS" panose="030F0702030302020204" pitchFamily="66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502835" y="3296299"/>
            <a:ext cx="2719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Comic Sans MS" panose="030F0702030302020204" pitchFamily="66" charset="0"/>
              </a:rPr>
              <a:t>GENE-ENVIRONMENT</a:t>
            </a:r>
            <a:endParaRPr lang="it-IT" dirty="0">
              <a:latin typeface="Comic Sans MS" panose="030F0702030302020204" pitchFamily="66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1741772" y="3665631"/>
            <a:ext cx="56976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latin typeface="Comic Sans MS" panose="030F0702030302020204" pitchFamily="66" charset="0"/>
              </a:rPr>
              <a:t>CDKN2A </a:t>
            </a:r>
            <a:r>
              <a:rPr lang="en-US" dirty="0">
                <a:latin typeface="Comic Sans MS" panose="030F0702030302020204" pitchFamily="66" charset="0"/>
              </a:rPr>
              <a:t>m</a:t>
            </a:r>
            <a:r>
              <a:rPr lang="en-US" dirty="0" smtClean="0">
                <a:latin typeface="Comic Sans MS" panose="030F0702030302020204" pitchFamily="66" charset="0"/>
              </a:rPr>
              <a:t>utation penetrance by </a:t>
            </a:r>
            <a:r>
              <a:rPr lang="en-US" dirty="0">
                <a:latin typeface="Comic Sans MS" panose="030F0702030302020204" pitchFamily="66" charset="0"/>
              </a:rPr>
              <a:t>age 80 </a:t>
            </a:r>
            <a:r>
              <a:rPr lang="en-US" dirty="0" smtClean="0">
                <a:latin typeface="Comic Sans MS" panose="030F0702030302020204" pitchFamily="66" charset="0"/>
              </a:rPr>
              <a:t>years </a:t>
            </a:r>
            <a:endParaRPr lang="it-IT" dirty="0">
              <a:latin typeface="Comic Sans MS" panose="030F0702030302020204" pitchFamily="66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6405641" y="6084711"/>
            <a:ext cx="1361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latin typeface="Comic Sans MS" panose="030F0702030302020204" pitchFamily="66" charset="0"/>
              </a:rPr>
              <a:t>Modifiers</a:t>
            </a:r>
            <a:r>
              <a:rPr lang="it-IT" dirty="0" smtClean="0">
                <a:latin typeface="Comic Sans MS" panose="030F0702030302020204" pitchFamily="66" charset="0"/>
              </a:rPr>
              <a:t>?</a:t>
            </a:r>
            <a:endParaRPr lang="it-IT" dirty="0">
              <a:latin typeface="Comic Sans MS" panose="030F0702030302020204" pitchFamily="66" charset="0"/>
            </a:endParaRPr>
          </a:p>
        </p:txBody>
      </p:sp>
      <p:pic>
        <p:nvPicPr>
          <p:cNvPr id="2050" name="Picture 2" descr="UOMO BIONDO E OCCHI AZZURRI | Tolu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545" y="1063570"/>
            <a:ext cx="1170826" cy="175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6" descr="In Sicilia il raduno mondiale dei capelli rossi naturali: migliaia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AutoShape 8" descr="In Sicilia il raduno mondiale dei capelli rossi naturali: migliaia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" name="AutoShape 10" descr="ragazze coi capelli rossi (con immagini) | Capelli rossi naturali ...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1" name="AutoShape 12" descr="ragazze coi capelli rossi (con immagini) | Capelli rossi naturali ...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023" y="312738"/>
            <a:ext cx="1337306" cy="2035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AutoShape 15" descr="data:image/png;base64,iVBORw0KGgoAAAANSUhEUgAAALEAAACACAMAAABz0Xj/AAAAclBMVEX///8RDAkAAADMzMynpKHk4t/19fX5+fkIAADx8fH8/Pzp6enu7u7a2trR0dHExMQNBgCysrK4uLiCgoKkpKReXl6cnJx3d3dXV1dnZ2eKiYk/Pz46OjlxcXBEREROTk6RkZEdHBwoJycxMTEWFBOdmpQ5QZQIAAAMGklEQVR4nO2bidKiuhKAY3PZSSI7QXa47/+KtwMuqAGU0XNr6thV/5SjED46nd4CBP42IXD8fyO8KQT+q/9NEiDxf8jfJNqP+OvyI/6+/Ii/Lz/i78uP+PvyI/6+/Ii/Lz/i78vHiE1X8z4xzqbsJzZMmzN2pgz0Dqoyz80Poi3IPmKHR9Epq6HrQ7fxWe5DD5DnKfccXf8C5Vz2ENMoAKg7rGpDW8N/ixaOx8MBoKsSOJbO7FCPLGldz6N/ijiiNYRaIloYepYColr4N4rVQeLemFwexVm4dOFTug/5HWIv99yQMh6B4C2ATzQBF9hJIL0Bk6iFqgmWh0vCVHyV2PH0yjOjgsWmRksofNKE3SNxyG8nmFqXVKt6pDn9HrHnZ4md2wZlxKubGg6VQUhotR3MiY/DnU65+zCKzZLmxuvqXdvU13t0qPGKq3mZOEx4Mpx4AZpf9yJOpVtzGdUzuCNe06kZFEI734TdiP5UDBZAe3EuXl3Ferlp3C8S8zxw/dRn3NXcRM+Tprn8wg43w7Cg01YGiUDqk7pSnRGAZVmHw5A1On5jUFSv4drEcFYGeIPYzACEZug5S1IfeOxD0NjTT151VbJV+I9mMBcDRpMpI0pc6NrpnLYsuq4Km2FUAWebKC8S+yCiFP1taAoR2BQGdMblOdzl7UXJkA7SEE1jfqptXrSmo3fBO4Q69GP/OjNgHY9oG5Bqkc9rjES5a+iXU3zFylwi1pPguiRwQTCTCxx28IkrAqPuYQB0XeOv/OovoCklMZ+tPrtJ4/x6301k4+HgH+A0HB5karSib4cq7kPimiTilCnmTElsuv14ft/hSjHjuGoayrOqymqaJn3jOQnXQlS51DLNI7hcsnhQiZazQWL4BjEMrtu2lkGSQpSc4BF4JhZYUODoeGbmG49sauL0NIaxsRNexSO8VeW+jvEhCapB+KAxrYFutLqks0bgMsofNcJFASNCHdDYyKuq7SzIIAzj7riCLEfDs0Yt1E8hSEVs8rKd3fHkt5A6nqZuGOqTruFqz9oWj45hHLpD/dpcozNnQQd58PEAQmBox2mzxvQjRT+xzjsjj4cuu4dWEBuii1vl6dMtFHmgkyi1oEmk85RGAZEmV4uGVNVtoBDwB/wZEk3+ex3mZV50flqQgb5FTHyRrQxq1fnASZhkMCTjDQJOwNlv+LG4+acGKbOgkLMr+jcoRzmOzmSMSMF9JFQSl4NMyNSmBsLwKDG44YlyWmjoq5PLqc51dCrwRkq3g9EerTeB0fhaNEgoQvsBTkXsy2mz6qFTXcdKLsckxnkd0wwe3abnECGNJTXLQ/3kyDa0i64CKo8FQ3FKyLMoiFkBR8jCkJWPqZnU8HRMgHejO2cLcILHDEYzpd9Fq2B2mG75hUft1p3IBDGr3LVV9YzKKqJsKPQGPxhZ96Dms8s1Yzi2Wpg9e8tR6TleyUuDFEpTL9+zYAsv4BBHztFCJqr0x6yu3cvPjyooR18Twujv1GmEDrLwwOAIGgkf73lLxc00hgFwUueez8QGFfEtsidPyLicTDMcv4ZENajH4xZ9h16bmkvbN1XcO+fV28FCgfJM7Iu5x54nkxfmVuPnsGI1CrvIgPW4ZLQiTGde+FUdl6k2hdLXrcK8z1DDp2taveufv7RUw/aYkLaslEv++Xa3kSFN5Si6WMiUN7NN9uzjhrKGKdmqn1IJFJc0qV9a78OekSOhXtCvEtNT8WwXErhKXJu3ueocvSnmfhHhxzk5yqLjsLUSoQnWCpkXMvqwUF4DYrSIPIOnmESkrxkJrUsi0oJoZeAtcCgotoi5YsS3iIV68WAIjhPT05QzyAbUJxTx2aM0US69IbcFWJ2u1sAVuCdstXbaJHae4t4ZOAwTlX7RjrGIBatv8572U6j2OX6CmJQYTMV5AtSCTp4TOpZXu4kD5fgWDrxUhSZYu0DlekEt3BoZuWMyYpYYbwzM5KFbyjOOFgIHrkP8cM0wNokbFTHmxsvdnAj92gl/brBoDaBtUqnfCDO8k+efrEWHd+wysLKxDdKsAW0Spwri42GlnUZkIiWnNSJGQxthSL8xpkWZ+RT0ZwIB02JkdTD2rDURtr2b4iJQrrWbomo46S7nHP8IbWiOhffo1irGh2UvDaLSxgaBLlYbiNu+ontGhnT1DMplSQoQERm2XNMNomrM67t+zU2AjxlbRvIelE7+dWKtekDG9b7ah/dKWXuj6cj140nvZ7inEXWhrLkQx1h900jw9X7hCz0hfV5KAhppst4buxSJViE4SavANB1/HlFWlIxWLLYaWS8Qe8Vl9cmeR304bTTz2svUYyqUyVYNWohULtRrBa88YKmf/y4x8c/JJTQ81W2tWE1UnLuMeqpLT+MtQ6nDauUP8erIbxAHp3y8Yj4q1zus+R5HFdQhGHNWSFneTO01NfFLHfuXeptRM6aX5/WWrjljrqI5DnwYlR2YIaNaUCi6LUfZ3nxlD/MlYrOUDUw4n8FWxnXUhSho09pD9XboCZz2nKxY8XlKLGiz0AlfUfJr/WMXk5iDrENpYGjaipJt9eKCwj2vR6uVthokY9MZSoNNi7IKmWEu7v3tIJbJgtwOo12Nn72uyQP1LosRq20U6GQuxzH7xfUgmxhQG9KMLPlzJJ2a8Tkd40U0NDlRjQmDFvEwD9SjP5eFE7Eg/dgwuDRj0K5ByM9skGl+zo0J5nPEaMxJicEsCVY9EF1K18FnAG14nRicsynUm24Ol7gfth8lltJgQFiNSXQpczhCBGw2LV5xTdtzGdRH7bIg3PbI7+5LhyDVRCM6WuOT2At2LL25Z2qz2iK5EvMeE/9+IuarRekuYgrMJKyHoYmEysu5i41XuT8xy/nocGlcmqVLQZLqOYnWfP0+YkLrKq6nrpuyrxCMRYYqruF3M//iBPkFmQtztBfmUAEf2oGci3ftCEHJFWlnNO73BM0z80Mn7WwB1KNTCuTGkW1sP8Gw54kQF25aU9hdGDmeQ4zwMZhYg9IhBkI7yXWHa1EO5mwpeQ9xdEOBfnlxP9Rbi17G7cOS2H6FB+jU9bee2tlBHMw6GMeWLerkPimy+kW3GEFAmCwVgiRxG4946j7IbmJ73iGBWqRLJUl+R6yyn7MYRZ3IUiuMWkp1RoJmelLEV5K/T+zc9wNkOlYoeziGmDm61WqTDimxo5zGLSWeT5IO2s7HT0oDeZ9Yf2prWXLjSQXS3o5cD5U8TDT0fK42uWNaox5YwpQ16g47ftpokDFY5Qbs003JsB4auKhPieFeHnARIES6sKZ3ENvtU1iDk7KSmlVQoNqam4up67qf0BHTdAPXXHrubI93e1bywrKadRnH/eq1AlEKenFZKXJKWEPMhVJnD/GTkpe2hWbJsnXE/9fbT0hqdjhg1p8sL9Q9xE7+kO4stNW1WZcNAIPEhjETma3KpyspCZad4b4nTZP7ZtwCyTw2ZszBRHRrXE32nHAdY+2+2G3Z+TQvm282H1t1BaXdHl/qPFkCxuuDOvZlqcrE8MPE5C7wLexPk2srQDo/U6z7ZMLjuwbfWcnscf72Eot5a6RZOIhdiQOZZqwSG+HhLjRNrVHZF/0Q8VXHWMAtOi370uUctDFFW+tHPPUNlmZuL/F1/LV9IfvsU8ZjHLpadXqPW1CYFn6S2L7WzKtTPW37WN1W6JDyuOFindQhZCcxvfiK9Q4qm5pVL10gmh6Nu64+qD5qFZf4a3Xre7Ly0UlYtd+rUFnuVgJd8aSMpfz0z4gBsvXjUqi65rVXLuTuSeIZxIAx5YNq4bSdxPpoFSDyrR7Oxrb4TNzLEqZy18/qrjmIHd4VOX+kY4BXtgHeFkea0swmorvb3vkGy7iwh3jnKx2bw/vNzLs4VTf3Gjt1LN0WtF97J8h0b5OnR/Vd2rKT2Ac04tdt9F1JbvmrVyXbz22+IJj6WofvvSvmahdKP0sfmgs7iZ3CsrbbkH8u9DlP3q1jayEp/qyYwSvPxr4iemfBlxzFluzVMUD/7RfxFi+9L9vMpYG5q9unX5K9xHYdu8Rjq13I78ju90yNaLm9+lX5g3d53c0ti6/Iv/h96X9MfsTflx/x9+VH/H35EX9ffsTflx/x9+VH/H35EX9f/j5ihsR/m/x9xP8D43qxtbAvFG4AAAAASUVORK5CYII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066" name="Picture 18" descr="Planisfero Politico Illustrazioni e vettori stock - iStoc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4034963"/>
            <a:ext cx="5599397" cy="267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sellaDiTesto 12"/>
          <p:cNvSpPr txBox="1"/>
          <p:nvPr/>
        </p:nvSpPr>
        <p:spPr>
          <a:xfrm>
            <a:off x="2816036" y="4456078"/>
            <a:ext cx="5357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 smtClean="0">
                <a:latin typeface="Comic Sans MS" panose="030F0702030302020204" pitchFamily="66" charset="0"/>
              </a:rPr>
              <a:t>0.58</a:t>
            </a:r>
            <a:endParaRPr lang="it-IT" sz="1200" b="1" dirty="0">
              <a:latin typeface="Comic Sans MS" panose="030F0702030302020204" pitchFamily="66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891823" y="4591377"/>
            <a:ext cx="5357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 smtClean="0">
                <a:latin typeface="Comic Sans MS" panose="030F0702030302020204" pitchFamily="66" charset="0"/>
              </a:rPr>
              <a:t>0.76</a:t>
            </a:r>
            <a:endParaRPr lang="it-IT" sz="1200" b="1" dirty="0">
              <a:latin typeface="Comic Sans MS" panose="030F0702030302020204" pitchFamily="66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4967111" y="5946211"/>
            <a:ext cx="5357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 smtClean="0">
                <a:latin typeface="Comic Sans MS" panose="030F0702030302020204" pitchFamily="66" charset="0"/>
              </a:rPr>
              <a:t>0.91</a:t>
            </a:r>
            <a:endParaRPr lang="it-IT" sz="1200" b="1" dirty="0">
              <a:latin typeface="Comic Sans MS" panose="030F0702030302020204" pitchFamily="66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250376"/>
      </p:ext>
    </p:extLst>
  </p:cSld>
  <p:clrMapOvr>
    <a:masterClrMapping/>
  </p:clrMapOvr>
  <p:transition spd="med" advTm="541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3425" x="4795838" y="3544888"/>
          <p14:tracePt t="13772" x="4803775" y="3509963"/>
          <p14:tracePt t="13774" x="5027613" y="2874963"/>
          <p14:tracePt t="13774" x="5027613" y="2776538"/>
          <p14:tracePt t="13835" x="5045075" y="2679700"/>
          <p14:tracePt t="13843" x="5045075" y="2598738"/>
          <p14:tracePt t="13844" x="5045075" y="2428875"/>
          <p14:tracePt t="13862" x="5045075" y="2241550"/>
          <p14:tracePt t="13877" x="5045075" y="2071688"/>
          <p14:tracePt t="13894" x="5045075" y="1928813"/>
          <p14:tracePt t="13910" x="5045075" y="1785938"/>
          <p14:tracePt t="13928" x="5027613" y="1670050"/>
          <p14:tracePt t="13944" x="5010150" y="1608138"/>
          <p14:tracePt t="13961" x="4991100" y="1562100"/>
          <p14:tracePt t="13977" x="4973638" y="1527175"/>
          <p14:tracePt t="13977" x="4973638" y="1490663"/>
          <p14:tracePt t="13995" x="4946650" y="1465263"/>
          <p14:tracePt t="14010" x="4911725" y="1401763"/>
          <p14:tracePt t="14028" x="4875213" y="1374775"/>
          <p14:tracePt t="14043" x="4830763" y="1322388"/>
          <p14:tracePt t="14060" x="4759325" y="1276350"/>
          <p14:tracePt t="14060" x="4732338" y="1258888"/>
          <p14:tracePt t="14093" x="4724400" y="1258888"/>
          <p14:tracePt t="14094" x="4714875" y="1258888"/>
          <p14:tracePt t="14110" x="4697413" y="1258888"/>
          <p14:tracePt t="14127" x="4670425" y="1258888"/>
          <p14:tracePt t="14144" x="4608513" y="1258888"/>
          <p14:tracePt t="14160" x="4537075" y="1268413"/>
          <p14:tracePt t="14160" x="4483100" y="1303338"/>
          <p14:tracePt t="14181" x="4348163" y="1374775"/>
          <p14:tracePt t="14196" x="4259263" y="1465263"/>
          <p14:tracePt t="14212" x="4089400" y="1679575"/>
          <p14:tracePt t="14212" x="4044950" y="1741488"/>
          <p14:tracePt t="14243" x="4133850" y="2813050"/>
          <p14:tracePt t="14402" x="6010275" y="2884488"/>
          <p14:tracePt t="14511" x="6804025" y="1616075"/>
          <p14:tracePt t="14679" x="6777038" y="1509713"/>
          <p14:tracePt t="14697" x="6751638" y="1428750"/>
          <p14:tracePt t="14711" x="6680200" y="1322388"/>
          <p14:tracePt t="14728" x="6562725" y="1187450"/>
          <p14:tracePt t="14744" x="6419850" y="1062038"/>
          <p14:tracePt t="14761" x="6259513" y="946150"/>
          <p14:tracePt t="14777" x="6108700" y="857250"/>
          <p14:tracePt t="14777" x="6037263" y="812800"/>
          <p14:tracePt t="14795" x="5965825" y="776288"/>
          <p14:tracePt t="14810" x="5768975" y="687388"/>
          <p14:tracePt t="14829" x="5670550" y="652463"/>
          <p14:tracePt t="14843" x="5643563" y="642938"/>
          <p14:tracePt t="14862" x="5608638" y="625475"/>
          <p14:tracePt t="14877" x="5537200" y="625475"/>
          <p14:tracePt t="14894" x="5465763" y="608013"/>
          <p14:tracePt t="14910" x="5330825" y="608013"/>
          <p14:tracePt t="14927" x="5205413" y="608013"/>
          <p14:tracePt t="14944" x="5116513" y="615950"/>
          <p14:tracePt t="14961" x="5037138" y="652463"/>
          <p14:tracePt t="14978" x="4965700" y="687388"/>
          <p14:tracePt t="14994" x="4857750" y="803275"/>
          <p14:tracePt t="15012" x="4803775" y="866775"/>
          <p14:tracePt t="15027" x="4795838" y="911225"/>
          <p14:tracePt t="15044" x="4759325" y="973138"/>
          <p14:tracePt t="15061" x="4751388" y="1027113"/>
          <p14:tracePt t="15078" x="4732338" y="1098550"/>
          <p14:tracePt t="15093" x="4732338" y="1196975"/>
          <p14:tracePt t="15111" x="4732338" y="1322388"/>
          <p14:tracePt t="15127" x="4732338" y="1554163"/>
          <p14:tracePt t="15145" x="4732338" y="1822450"/>
          <p14:tracePt t="15160" x="4732338" y="2071688"/>
          <p14:tracePt t="15178" x="4768850" y="2330450"/>
          <p14:tracePt t="15194" x="4803775" y="2562225"/>
          <p14:tracePt t="15194" x="4822825" y="2679700"/>
          <p14:tracePt t="15212" x="4946650" y="2982913"/>
          <p14:tracePt t="15228" x="5133975" y="3348038"/>
          <p14:tracePt t="15244" x="5313363" y="3598863"/>
          <p14:tracePt t="15261" x="5419725" y="3776663"/>
          <p14:tracePt t="15286" x="5429250" y="3795713"/>
          <p14:tracePt t="15294" x="5438775" y="3803650"/>
          <p14:tracePt t="15580" x="5446713" y="3803650"/>
          <p14:tracePt t="15595" x="5446713" y="3795713"/>
          <p14:tracePt t="15603" x="5446713" y="3768725"/>
          <p14:tracePt t="15611" x="5446713" y="3741738"/>
          <p14:tracePt t="15611" x="5446713" y="3687763"/>
          <p14:tracePt t="15619" x="5419725" y="3643313"/>
          <p14:tracePt t="15627" x="5348288" y="3536950"/>
          <p14:tracePt t="15644" x="5259388" y="3402013"/>
          <p14:tracePt t="15661" x="5126038" y="3241675"/>
          <p14:tracePt t="15677" x="4991100" y="3081338"/>
          <p14:tracePt t="15694" x="4276725" y="2384425"/>
          <p14:tracePt t="15694" x="4224338" y="2347913"/>
          <p14:tracePt t="15785" x="4152900" y="2259013"/>
          <p14:tracePt t="16171" x="4143375" y="2268538"/>
          <p14:tracePt t="16179" x="4143375" y="2295525"/>
          <p14:tracePt t="16186" x="4143375" y="2322513"/>
          <p14:tracePt t="16186" x="4143375" y="2347913"/>
          <p14:tracePt t="16195" x="4143375" y="2357438"/>
          <p14:tracePt t="16210" x="4143375" y="2384425"/>
          <p14:tracePt t="16228" x="4143375" y="2393950"/>
          <p14:tracePt t="16548" x="4143375" y="2401888"/>
          <p14:tracePt t="16556" x="4125913" y="2419350"/>
          <p14:tracePt t="16564" x="4125913" y="2446338"/>
          <p14:tracePt t="16572" x="4116388" y="2473325"/>
          <p14:tracePt t="16572" x="4098925" y="2500313"/>
          <p14:tracePt t="16582" x="4098925" y="2527300"/>
          <p14:tracePt t="16595" x="4071938" y="2589213"/>
          <p14:tracePt t="16611" x="4044950" y="2643188"/>
          <p14:tracePt t="16629" x="4044950" y="2652713"/>
          <p14:tracePt t="16708" x="4037013" y="2660650"/>
          <p14:tracePt t="17004" x="4160838" y="2679700"/>
          <p14:tracePt t="17005" x="4840288" y="2741613"/>
          <p14:tracePt t="17028" x="5251450" y="2741613"/>
          <p14:tracePt t="17029" x="6242050" y="2741613"/>
          <p14:tracePt t="17044" x="7180263" y="2741613"/>
          <p14:tracePt t="17062" x="7715250" y="2741613"/>
          <p14:tracePt t="17078" x="8018463" y="2741613"/>
          <p14:tracePt t="17095" x="8232775" y="2741613"/>
          <p14:tracePt t="17111" x="8466138" y="2741613"/>
          <p14:tracePt t="17128" x="8697913" y="2741613"/>
          <p14:tracePt t="17144" x="8867775" y="2741613"/>
          <p14:tracePt t="17161" x="8939213" y="2741613"/>
          <p14:tracePt t="17177" x="9001125" y="2741613"/>
          <p14:tracePt t="17220" x="9010650" y="2741613"/>
          <p14:tracePt t="17380" x="9010650" y="2751138"/>
          <p14:tracePt t="17382" x="8804275" y="2803525"/>
          <p14:tracePt t="17412" x="8653463" y="2822575"/>
          <p14:tracePt t="17414" x="8153400" y="2847975"/>
          <p14:tracePt t="17428" x="7572375" y="2847975"/>
          <p14:tracePt t="17444" x="7062788" y="2847975"/>
          <p14:tracePt t="17461" x="6831013" y="2847975"/>
          <p14:tracePt t="17478" x="6759575" y="2847975"/>
          <p14:tracePt t="17495" x="6732588" y="2847975"/>
          <p14:tracePt t="17547" x="6732588" y="2857500"/>
          <p14:tracePt t="17780" x="6680200" y="2874963"/>
          <p14:tracePt t="17788" x="6562725" y="2894013"/>
          <p14:tracePt t="17796" x="6394450" y="2919413"/>
          <p14:tracePt t="17800" x="6081713" y="2919413"/>
          <p14:tracePt t="17811" x="4554538" y="2919413"/>
          <p14:tracePt t="17828" x="3633788" y="2919413"/>
          <p14:tracePt t="17845" x="3224213" y="2919413"/>
          <p14:tracePt t="17862" x="3054350" y="2919413"/>
          <p14:tracePt t="17879" x="3044825" y="2919413"/>
          <p14:tracePt t="18356" x="3062288" y="2919413"/>
          <p14:tracePt t="18364" x="3081338" y="2919413"/>
          <p14:tracePt t="18365" x="3133725" y="2901950"/>
          <p14:tracePt t="18379" x="3160713" y="2901950"/>
          <p14:tracePt t="18395" x="3187700" y="2874963"/>
          <p14:tracePt t="18426" x="3197225" y="2874963"/>
          <p14:tracePt t="19572" x="3205163" y="2874963"/>
          <p14:tracePt t="19579" x="3232150" y="2874963"/>
          <p14:tracePt t="19620" x="3241675" y="2874963"/>
          <p14:tracePt t="19625" x="3259138" y="2874963"/>
          <p14:tracePt t="19684" x="3276600" y="2874963"/>
          <p14:tracePt t="19690" x="3276600" y="2884488"/>
          <p14:tracePt t="19693" x="3286125" y="2884488"/>
          <p14:tracePt t="19900" x="3295650" y="2884488"/>
          <p14:tracePt t="20068" x="3330575" y="2884488"/>
          <p14:tracePt t="20074" x="3367088" y="2884488"/>
          <p14:tracePt t="20077" x="3490913" y="2901950"/>
          <p14:tracePt t="20094" x="3625850" y="2919413"/>
          <p14:tracePt t="20112" x="3786188" y="2938463"/>
          <p14:tracePt t="20127" x="3938588" y="2938463"/>
          <p14:tracePt t="20145" x="4071938" y="2938463"/>
          <p14:tracePt t="20161" x="4187825" y="2938463"/>
          <p14:tracePt t="20178" x="4357688" y="2938463"/>
          <p14:tracePt t="20194" x="4572000" y="2938463"/>
          <p14:tracePt t="20194" x="4652963" y="2928938"/>
          <p14:tracePt t="20213" x="4751388" y="2911475"/>
          <p14:tracePt t="20213" x="4830763" y="2911475"/>
          <p14:tracePt t="20228" x="4956175" y="2894013"/>
          <p14:tracePt t="20244" x="5018088" y="2874963"/>
          <p14:tracePt t="20261" x="5062538" y="2867025"/>
          <p14:tracePt t="20444" x="5062538" y="2894013"/>
          <p14:tracePt t="20452" x="5062538" y="2946400"/>
          <p14:tracePt t="20455" x="5062538" y="3036888"/>
          <p14:tracePt t="20462" x="5116513" y="3322638"/>
          <p14:tracePt t="20519" x="5116513" y="3330575"/>
          <p14:tracePt t="21049" x="5126038" y="3330575"/>
          <p14:tracePt t="21092" x="5143500" y="3330575"/>
          <p14:tracePt t="23973" x="5133975" y="3330575"/>
          <p14:tracePt t="23980" x="5126038" y="3330575"/>
          <p14:tracePt t="23996" x="5116513" y="3340100"/>
          <p14:tracePt t="24012" x="5108575" y="3340100"/>
          <p14:tracePt t="24035" x="5089525" y="3340100"/>
          <p14:tracePt t="24052" x="5081588" y="3348038"/>
          <p14:tracePt t="24085" x="5072063" y="3348038"/>
          <p14:tracePt t="24086" x="5062538" y="3348038"/>
          <p14:tracePt t="24110" x="5045075" y="3348038"/>
          <p14:tracePt t="24236" x="5037138" y="3348038"/>
          <p14:tracePt t="24276" x="5027613" y="3357563"/>
          <p14:tracePt t="24324" x="5018088" y="3357563"/>
          <p14:tracePt t="24348" x="5000625" y="3357563"/>
          <p14:tracePt t="24356" x="4991100" y="3357563"/>
          <p14:tracePt t="24372" x="4983163" y="3357563"/>
          <p14:tracePt t="24380" x="4973638" y="3357563"/>
          <p14:tracePt t="24381" x="4965700" y="3357563"/>
          <p14:tracePt t="24428" x="4946650" y="3357563"/>
          <p14:tracePt t="24460" x="4938713" y="3357563"/>
          <p14:tracePt t="24484" x="4929188" y="3367088"/>
          <p14:tracePt t="24548" x="4919663" y="3367088"/>
          <p14:tracePt t="24560" x="4902200" y="3367088"/>
          <p14:tracePt t="24577" x="4894263" y="3367088"/>
          <p14:tracePt t="24578" x="4867275" y="3384550"/>
          <p14:tracePt t="24595" x="4830763" y="3394075"/>
          <p14:tracePt t="24611" x="4759325" y="3411538"/>
          <p14:tracePt t="24611" x="4724400" y="3429000"/>
          <p14:tracePt t="24629" x="4608513" y="3446463"/>
          <p14:tracePt t="24644" x="4483100" y="3482975"/>
          <p14:tracePt t="24662" x="4402138" y="3490913"/>
          <p14:tracePt t="24678" x="4357688" y="3509963"/>
          <p14:tracePt t="24695" x="4313238" y="3517900"/>
          <p14:tracePt t="24710" x="4286250" y="3536950"/>
          <p14:tracePt t="24728" x="4197350" y="3562350"/>
          <p14:tracePt t="24750" x="4187825" y="3562350"/>
          <p14:tracePt t="24761" x="4037013" y="3608388"/>
          <p14:tracePt t="24783" x="3965575" y="3633788"/>
          <p14:tracePt t="24794" x="3813175" y="3705225"/>
          <p14:tracePt t="24811" x="3589338" y="3786188"/>
          <p14:tracePt t="24811" x="3482975" y="3840163"/>
          <p14:tracePt t="24844" x="3322638" y="3884613"/>
          <p14:tracePt t="24845" x="3152775" y="3965575"/>
          <p14:tracePt t="24861" x="2928938" y="4044950"/>
          <p14:tracePt t="24877" x="2652713" y="4125913"/>
          <p14:tracePt t="24894" x="2446338" y="4187825"/>
          <p14:tracePt t="24911" x="2295525" y="4241800"/>
          <p14:tracePt t="24927" x="2187575" y="4295775"/>
          <p14:tracePt t="24945" x="2133600" y="4330700"/>
          <p14:tracePt t="24960" x="2089150" y="4340225"/>
          <p14:tracePt t="24977" x="2062163" y="4348163"/>
          <p14:tracePt t="24994" x="2044700" y="4357688"/>
          <p14:tracePt t="25092" x="2027238" y="4375150"/>
          <p14:tracePt t="25101" x="2017713" y="4384675"/>
          <p14:tracePt t="25105" x="2000250" y="4402138"/>
          <p14:tracePt t="25111" x="1973263" y="4456113"/>
          <p14:tracePt t="25127" x="1946275" y="4510088"/>
          <p14:tracePt t="25145" x="1938338" y="4581525"/>
          <p14:tracePt t="25160" x="1938338" y="4598988"/>
          <p14:tracePt t="25178" x="1938338" y="4625975"/>
          <p14:tracePt t="25236" x="1938338" y="4633913"/>
          <p14:tracePt t="25260" x="1938338" y="4643438"/>
          <p14:tracePt t="25266" x="1990725" y="4670425"/>
          <p14:tracePt t="25277" x="2081213" y="4687888"/>
          <p14:tracePt t="25278" x="2330450" y="4732338"/>
          <p14:tracePt t="25294" x="2830513" y="4786313"/>
          <p14:tracePt t="25310" x="6670675" y="4875213"/>
          <p14:tracePt t="25310" x="6742113" y="4875213"/>
          <p14:tracePt t="25449" x="6875463" y="4875213"/>
          <p14:tracePt t="25716" x="6867525" y="4884738"/>
          <p14:tracePt t="25724" x="6804025" y="4884738"/>
          <p14:tracePt t="25732" x="6715125" y="4911725"/>
          <p14:tracePt t="25747" x="6643688" y="4946650"/>
          <p14:tracePt t="25758" x="6562725" y="4973638"/>
          <p14:tracePt t="25775" x="6518275" y="4991100"/>
          <p14:tracePt t="25794" x="6491288" y="5010150"/>
          <p14:tracePt t="25811" x="6483350" y="5010150"/>
          <p14:tracePt t="25831" x="6473825" y="5010150"/>
          <p14:tracePt t="25868" x="6473825" y="5018088"/>
          <p14:tracePt t="25874" x="6456363" y="5018088"/>
          <p14:tracePt t="25882" x="6429375" y="5045075"/>
          <p14:tracePt t="25894" x="6394450" y="5081588"/>
          <p14:tracePt t="25911" x="6348413" y="5108575"/>
          <p14:tracePt t="25927" x="6296025" y="5153025"/>
          <p14:tracePt t="25944" x="6232525" y="5197475"/>
          <p14:tracePt t="25960" x="6197600" y="5214938"/>
          <p14:tracePt t="25978" x="6188075" y="5224463"/>
          <p14:tracePt t="25993" x="6180138" y="5232400"/>
          <p14:tracePt t="26011" x="6143625" y="5259388"/>
          <p14:tracePt t="26027" x="6045200" y="5330825"/>
          <p14:tracePt t="26044" x="6000750" y="5357813"/>
          <p14:tracePt t="26061" x="5965825" y="5375275"/>
          <p14:tracePt t="26077" x="5956300" y="5375275"/>
          <p14:tracePt t="26525" x="5965825" y="5367338"/>
          <p14:tracePt t="26532" x="6242050" y="5010150"/>
          <p14:tracePt t="26743" x="6045200" y="5081588"/>
          <p14:tracePt t="26785" x="6037263" y="5089525"/>
          <p14:tracePt t="27020" x="6054725" y="5089525"/>
          <p14:tracePt t="27020" x="6081713" y="5089525"/>
          <p14:tracePt t="27036" x="6126163" y="5045075"/>
          <p14:tracePt t="27044" x="6161088" y="5018088"/>
          <p14:tracePt t="27061" x="6251575" y="4973638"/>
          <p14:tracePt t="27063" x="6269038" y="4956175"/>
          <p14:tracePt t="27078" x="6303963" y="4938713"/>
          <p14:tracePt t="27095" x="6340475" y="4919663"/>
          <p14:tracePt t="27111" x="6357938" y="4902200"/>
          <p14:tracePt t="27692" x="6367463" y="4902200"/>
          <p14:tracePt t="27708" x="6384925" y="4902200"/>
          <p14:tracePt t="27716" x="6518275" y="4894263"/>
          <p14:tracePt t="27732" x="6608763" y="4867275"/>
          <p14:tracePt t="27743" x="6983413" y="4867275"/>
          <p14:tracePt t="28468" x="6983413" y="4875213"/>
          <p14:tracePt t="28500" x="6983413" y="4894263"/>
          <p14:tracePt t="28516" x="6983413" y="4902200"/>
          <p14:tracePt t="32364" x="6973888" y="4911725"/>
          <p14:tracePt t="32404" x="6965950" y="4911725"/>
          <p14:tracePt t="35907" x="6946900" y="4911725"/>
          <p14:tracePt t="35916" x="6804025" y="4911725"/>
          <p14:tracePt t="35917" x="6661150" y="4911725"/>
          <p14:tracePt t="35927" x="6170613" y="4911725"/>
          <p14:tracePt t="35944" x="5697538" y="4894263"/>
          <p14:tracePt t="35960" x="5313363" y="4867275"/>
          <p14:tracePt t="35977" x="5126038" y="4830763"/>
          <p14:tracePt t="35993" x="5045075" y="4813300"/>
          <p14:tracePt t="36011" x="4973638" y="4813300"/>
          <p14:tracePt t="36027" x="4875213" y="4813300"/>
          <p14:tracePt t="36027" x="4830763" y="4813300"/>
          <p14:tracePt t="36045" x="4759325" y="4813300"/>
          <p14:tracePt t="36045" x="4687888" y="4813300"/>
          <p14:tracePt t="36060" x="4473575" y="4813300"/>
          <p14:tracePt t="36078" x="4232275" y="4813300"/>
          <p14:tracePt t="36093" x="3929063" y="4813300"/>
          <p14:tracePt t="36110" x="3679825" y="4813300"/>
          <p14:tracePt t="36127" x="3465513" y="4813300"/>
          <p14:tracePt t="36144" x="3322638" y="4813300"/>
          <p14:tracePt t="36160" x="3286125" y="4813300"/>
          <p14:tracePt t="36177" x="3268663" y="4813300"/>
          <p14:tracePt t="36220" x="3259138" y="4813300"/>
          <p14:tracePt t="36226" x="3251200" y="4822825"/>
          <p14:tracePt t="36231" x="3224213" y="4830763"/>
          <p14:tracePt t="36243" x="3108325" y="4919663"/>
          <p14:tracePt t="36261" x="2990850" y="5027613"/>
          <p14:tracePt t="36277" x="2652713" y="5429250"/>
          <p14:tracePt t="36448" x="2652713" y="5446713"/>
          <p14:tracePt t="36461" x="2652713" y="5491163"/>
          <p14:tracePt t="36477" x="2652713" y="5537200"/>
          <p14:tracePt t="36493" x="2670175" y="5554663"/>
          <p14:tracePt t="36510" x="2705100" y="5599113"/>
          <p14:tracePt t="36526" x="2776538" y="5653088"/>
          <p14:tracePt t="36543" x="2901950" y="5688013"/>
          <p14:tracePt t="36561" x="3044825" y="5705475"/>
          <p14:tracePt t="36561" x="3143250" y="5705475"/>
          <p14:tracePt t="36594" x="3419475" y="5705475"/>
          <p14:tracePt t="36597" x="3911600" y="5705475"/>
          <p14:tracePt t="36613" x="4795838" y="5608638"/>
          <p14:tracePt t="36634" x="5133975" y="5545138"/>
          <p14:tracePt t="36634" x="5483225" y="5483225"/>
          <p14:tracePt t="36645" x="5786438" y="5456238"/>
          <p14:tracePt t="36645" x="5991225" y="5429250"/>
          <p14:tracePt t="36660" x="6161088" y="5367338"/>
          <p14:tracePt t="36678" x="6232525" y="5330825"/>
          <p14:tracePt t="36693" x="6259513" y="5303838"/>
          <p14:tracePt t="36712" x="6269038" y="5295900"/>
          <p14:tracePt t="36726" x="6286500" y="5268913"/>
          <p14:tracePt t="36744" x="6286500" y="5232400"/>
          <p14:tracePt t="36760" x="6296025" y="5197475"/>
          <p14:tracePt t="36776" x="6296025" y="5153025"/>
          <p14:tracePt t="36793" x="6276975" y="5099050"/>
          <p14:tracePt t="36810" x="6242050" y="5018088"/>
          <p14:tracePt t="36826" x="6197600" y="4956175"/>
          <p14:tracePt t="36826" x="6143625" y="4884738"/>
          <p14:tracePt t="36844" x="5894388" y="4732338"/>
          <p14:tracePt t="36860" x="5643563" y="4598988"/>
          <p14:tracePt t="36878" x="5357813" y="4483100"/>
          <p14:tracePt t="36893" x="4919663" y="4348163"/>
          <p14:tracePt t="36910" x="4429125" y="4259263"/>
          <p14:tracePt t="36927" x="3956050" y="4179888"/>
          <p14:tracePt t="36943" x="3303588" y="4081463"/>
          <p14:tracePt t="36960" x="2527300" y="4081463"/>
          <p14:tracePt t="36976" x="1803400" y="4081463"/>
          <p14:tracePt t="36993" x="1268413" y="4081463"/>
          <p14:tracePt t="37010" x="857250" y="4125913"/>
          <p14:tracePt t="37027" x="581025" y="4170363"/>
          <p14:tracePt t="37043" x="330200" y="4241800"/>
          <p14:tracePt t="37061" x="231775" y="4295775"/>
          <p14:tracePt t="37077" x="179388" y="4330700"/>
          <p14:tracePt t="37094" x="152400" y="4375150"/>
          <p14:tracePt t="37126" x="133350" y="4419600"/>
          <p14:tracePt t="37128" x="133350" y="4438650"/>
          <p14:tracePt t="37143" x="125413" y="4465638"/>
          <p14:tracePt t="37161" x="125413" y="4500563"/>
          <p14:tracePt t="37176" x="125413" y="4554538"/>
          <p14:tracePt t="37194" x="125413" y="4625975"/>
          <p14:tracePt t="37210" x="152400" y="4741863"/>
          <p14:tracePt t="37227" x="223838" y="4875213"/>
          <p14:tracePt t="37243" x="366713" y="5072063"/>
          <p14:tracePt t="37260" x="482600" y="5205413"/>
          <p14:tracePt t="37277" x="696913" y="5394325"/>
          <p14:tracePt t="37293" x="1017588" y="5643563"/>
          <p14:tracePt t="37310" x="1268413" y="5813425"/>
          <p14:tracePt t="37327" x="1446213" y="5911850"/>
          <p14:tracePt t="37343" x="1536700" y="5965825"/>
          <p14:tracePt t="37360" x="1625600" y="6018213"/>
          <p14:tracePt t="37378" x="1785938" y="6062663"/>
          <p14:tracePt t="37395" x="2089150" y="6143625"/>
          <p14:tracePt t="37411" x="2705100" y="6269038"/>
          <p14:tracePt t="37411" x="3054350" y="6296025"/>
          <p14:tracePt t="37429" x="3367088" y="6357938"/>
          <p14:tracePt t="37443" x="4803775" y="6134100"/>
          <p14:tracePt t="37593" x="4894263" y="5991225"/>
          <p14:tracePt t="37626" x="4911725" y="5973763"/>
          <p14:tracePt t="37627" x="4946650" y="5894388"/>
          <p14:tracePt t="37627" x="4946650" y="5867400"/>
          <p14:tracePt t="37645" x="4956175" y="5813425"/>
          <p14:tracePt t="37668" x="4956175" y="5759450"/>
          <p14:tracePt t="37677" x="4956175" y="5715000"/>
          <p14:tracePt t="37693" x="4956175" y="5661025"/>
          <p14:tracePt t="37710" x="4956175" y="5608638"/>
          <p14:tracePt t="37727" x="4956175" y="5537200"/>
          <p14:tracePt t="37743" x="4929188" y="5438775"/>
          <p14:tracePt t="37760" x="4875213" y="5322888"/>
          <p14:tracePt t="37777" x="4848225" y="5251450"/>
          <p14:tracePt t="37793" x="4822825" y="5187950"/>
          <p14:tracePt t="37810" x="4786313" y="5108575"/>
          <p14:tracePt t="37826" x="4751388" y="5027613"/>
          <p14:tracePt t="37826" x="4741863" y="5000625"/>
          <p14:tracePt t="37844" x="4697413" y="4956175"/>
          <p14:tracePt t="37861" x="4608513" y="4830763"/>
          <p14:tracePt t="37885" x="4500563" y="4759325"/>
          <p14:tracePt t="37903" x="4438650" y="4714875"/>
          <p14:tracePt t="37916" x="4402138" y="4697413"/>
          <p14:tracePt t="37927" x="4348163" y="4679950"/>
          <p14:tracePt t="37943" x="4322763" y="4679950"/>
          <p14:tracePt t="37961" x="4259263" y="4670425"/>
          <p14:tracePt t="37976" x="4081463" y="4670425"/>
          <p14:tracePt t="37994" x="3911600" y="4670425"/>
          <p14:tracePt t="38010" x="3795713" y="4670425"/>
          <p14:tracePt t="38027" x="3741738" y="4670425"/>
          <p14:tracePt t="38043" x="3660775" y="4670425"/>
          <p14:tracePt t="38061" x="3571875" y="4679950"/>
          <p14:tracePt t="38077" x="3527425" y="4687888"/>
          <p14:tracePt t="38094" x="3465513" y="4705350"/>
          <p14:tracePt t="38110" x="3295650" y="4724400"/>
          <p14:tracePt t="38127" x="2919413" y="4768850"/>
          <p14:tracePt t="38143" x="2446338" y="4857750"/>
          <p14:tracePt t="38161" x="2152650" y="4902200"/>
          <p14:tracePt t="38176" x="2000250" y="4919663"/>
          <p14:tracePt t="38194" x="1893888" y="4929188"/>
          <p14:tracePt t="38210" x="1776413" y="4946650"/>
          <p14:tracePt t="38227" x="1697038" y="4983163"/>
          <p14:tracePt t="38243" x="1527175" y="5062538"/>
          <p14:tracePt t="38261" x="1455738" y="5116513"/>
          <p14:tracePt t="38278" x="1393825" y="5197475"/>
          <p14:tracePt t="38293" x="1357313" y="5268913"/>
          <p14:tracePt t="38311" x="1322388" y="5313363"/>
          <p14:tracePt t="38327" x="1322388" y="5348288"/>
          <p14:tracePt t="38344" x="1303338" y="5402263"/>
          <p14:tracePt t="38360" x="1295400" y="5456238"/>
          <p14:tracePt t="38378" x="1295400" y="5518150"/>
          <p14:tracePt t="38394" x="1295400" y="5616575"/>
          <p14:tracePt t="38411" x="1295400" y="5715000"/>
          <p14:tracePt t="38427" x="1374775" y="5857875"/>
          <p14:tracePt t="38427" x="1411288" y="5911850"/>
          <p14:tracePt t="38444" x="1490663" y="6010275"/>
          <p14:tracePt t="38461" x="1571625" y="6089650"/>
          <p14:tracePt t="38478" x="1625600" y="6143625"/>
          <p14:tracePt t="38493" x="1714500" y="6188075"/>
          <p14:tracePt t="38511" x="1866900" y="6269038"/>
          <p14:tracePt t="38527" x="2027238" y="6323013"/>
          <p14:tracePt t="38548" x="2322513" y="6402388"/>
          <p14:tracePt t="38570" x="2847975" y="6545263"/>
          <p14:tracePt t="38593" x="3232150" y="6680200"/>
          <p14:tracePt t="38594" x="3956050" y="6840538"/>
          <p14:tracePt t="38611" x="4465638" y="6848475"/>
          <p14:tracePt t="38627" x="6010275" y="6742113"/>
          <p14:tracePt t="38794" x="6108700" y="6680200"/>
          <p14:tracePt t="38810" x="6205538" y="6616700"/>
          <p14:tracePt t="38827" x="6313488" y="6518275"/>
          <p14:tracePt t="38844" x="6429375" y="6411913"/>
          <p14:tracePt t="38862" x="6500813" y="6286500"/>
          <p14:tracePt t="38887" x="6527800" y="6269038"/>
          <p14:tracePt t="38894" x="6599238" y="6161088"/>
          <p14:tracePt t="38910" x="6616700" y="6054725"/>
          <p14:tracePt t="38928" x="6653213" y="5929313"/>
          <p14:tracePt t="38943" x="6653213" y="5813425"/>
          <p14:tracePt t="38961" x="6653213" y="5688013"/>
          <p14:tracePt t="38976" x="6653213" y="5599113"/>
          <p14:tracePt t="38993" x="6653213" y="5518150"/>
          <p14:tracePt t="39009" x="6653213" y="5456238"/>
          <p14:tracePt t="39027" x="6634163" y="5429250"/>
          <p14:tracePt t="39043" x="6599238" y="5367338"/>
          <p14:tracePt t="39043" x="6599238" y="5357813"/>
          <p14:tracePt t="39061" x="6581775" y="5303838"/>
          <p14:tracePt t="39076" x="6554788" y="5268913"/>
          <p14:tracePt t="39093" x="6518275" y="5232400"/>
          <p14:tracePt t="39110" x="6473825" y="5170488"/>
          <p14:tracePt t="39127" x="6429375" y="5126038"/>
          <p14:tracePt t="39144" x="6394450" y="5099050"/>
          <p14:tracePt t="39160" x="6330950" y="5062538"/>
          <p14:tracePt t="39176" x="6251575" y="5037138"/>
          <p14:tracePt t="39193" x="6170613" y="5000625"/>
          <p14:tracePt t="39210" x="6089650" y="4973638"/>
          <p14:tracePt t="39226" x="6054725" y="4956175"/>
          <p14:tracePt t="39226" x="6027738" y="4946650"/>
          <p14:tracePt t="39244" x="6000750" y="4946650"/>
          <p14:tracePt t="39259" x="5919788" y="4929188"/>
          <p14:tracePt t="39278" x="5822950" y="4911725"/>
          <p14:tracePt t="39294" x="5661025" y="4894263"/>
          <p14:tracePt t="39311" x="5518150" y="4875213"/>
          <p14:tracePt t="39326" x="5394325" y="4857750"/>
          <p14:tracePt t="39343" x="5224463" y="4822825"/>
          <p14:tracePt t="39360" x="5054600" y="4803775"/>
          <p14:tracePt t="39378" x="4894263" y="4776788"/>
          <p14:tracePt t="39394" x="4697413" y="4741863"/>
          <p14:tracePt t="39411" x="4483100" y="4724400"/>
          <p14:tracePt t="39426" x="4251325" y="4697413"/>
          <p14:tracePt t="39426" x="4187825" y="4687888"/>
          <p14:tracePt t="39445" x="4037013" y="4670425"/>
          <p14:tracePt t="39460" x="3830638" y="4625975"/>
          <p14:tracePt t="39477" x="3446463" y="4581525"/>
          <p14:tracePt t="39493" x="3000375" y="4500563"/>
          <p14:tracePt t="39511" x="2670175" y="4465638"/>
          <p14:tracePt t="39528" x="2482850" y="4429125"/>
          <p14:tracePt t="39543" x="2330450" y="4411663"/>
          <p14:tracePt t="39561" x="2170113" y="4411663"/>
          <p14:tracePt t="39576" x="2054225" y="4411663"/>
          <p14:tracePt t="39594" x="1982788" y="4411663"/>
          <p14:tracePt t="39610" x="1938338" y="4411663"/>
          <p14:tracePt t="39627" x="1919288" y="4411663"/>
          <p14:tracePt t="39627" x="1901825" y="4419600"/>
          <p14:tracePt t="39645" x="1884363" y="4419600"/>
          <p14:tracePt t="39645" x="1884363" y="4429125"/>
          <p14:tracePt t="39661" x="1857375" y="4438650"/>
          <p14:tracePt t="39677" x="1822450" y="4473575"/>
          <p14:tracePt t="39694" x="1803400" y="4510088"/>
          <p14:tracePt t="39710" x="1785938" y="4537075"/>
          <p14:tracePt t="39728" x="1758950" y="4608513"/>
          <p14:tracePt t="39760" x="1741488" y="4633913"/>
          <p14:tracePt t="39760" x="1724025" y="4697413"/>
          <p14:tracePt t="39776" x="1724025" y="4732338"/>
          <p14:tracePt t="39794" x="1724025" y="4759325"/>
          <p14:tracePt t="39810" x="1973263" y="5419725"/>
          <p14:tracePt t="40043" x="1982788" y="5419725"/>
          <p14:tracePt t="40091" x="1990725" y="5429250"/>
          <p14:tracePt t="40100" x="2000250" y="5446713"/>
          <p14:tracePt t="40123" x="2000250" y="5456238"/>
          <p14:tracePt t="40413" x="2017713" y="5527675"/>
          <p14:tracePt t="40420" x="2017713" y="5554663"/>
          <p14:tracePt t="40429" x="2017713" y="5616575"/>
          <p14:tracePt t="40430" x="2036763" y="5670550"/>
          <p14:tracePt t="40443" x="2054225" y="5795963"/>
          <p14:tracePt t="40461" x="2071688" y="5867400"/>
          <p14:tracePt t="40476" x="2081213" y="5902325"/>
          <p14:tracePt t="40494" x="2081213" y="5919788"/>
          <p14:tracePt t="40510" x="2089150" y="5929313"/>
          <p14:tracePt t="40852" x="2089150" y="5902325"/>
          <p14:tracePt t="40860" x="2089150" y="5857875"/>
          <p14:tracePt t="40877" x="1982788" y="5653088"/>
          <p14:tracePt t="40879" x="1768475" y="5375275"/>
          <p14:tracePt t="40894" x="1536700" y="5089525"/>
          <p14:tracePt t="40911" x="1322388" y="4840288"/>
          <p14:tracePt t="40926" x="1214438" y="4724400"/>
          <p14:tracePt t="40944" x="1143000" y="4616450"/>
          <p14:tracePt t="40976" x="1125538" y="4608513"/>
          <p14:tracePt t="40977" x="1116013" y="4589463"/>
          <p14:tracePt t="40993" x="1108075" y="4581525"/>
          <p14:tracePt t="41260" x="1098550" y="4589463"/>
          <p14:tracePt t="41261" x="1098550" y="4598988"/>
          <p14:tracePt t="41282" x="1125538" y="4616450"/>
          <p14:tracePt t="41294" x="1214438" y="4616450"/>
          <p14:tracePt t="41310" x="1357313" y="4616450"/>
          <p14:tracePt t="41326" x="1571625" y="4616450"/>
          <p14:tracePt t="41343" x="1839913" y="4545013"/>
          <p14:tracePt t="41360" x="2160588" y="4446588"/>
          <p14:tracePt t="41377" x="2527300" y="4295775"/>
          <p14:tracePt t="41395" x="2768600" y="4187825"/>
          <p14:tracePt t="41410" x="2982913" y="4089400"/>
          <p14:tracePt t="41410" x="3054350" y="4044950"/>
          <p14:tracePt t="41428" x="3133725" y="4010025"/>
          <p14:tracePt t="41443" x="3330575" y="3938588"/>
          <p14:tracePt t="41460" x="3411538" y="3919538"/>
          <p14:tracePt t="41476" x="3446463" y="3919538"/>
          <p14:tracePt t="41493" x="3482975" y="3919538"/>
          <p14:tracePt t="41510" x="3527425" y="3919538"/>
          <p14:tracePt t="41526" x="3598863" y="3919538"/>
          <p14:tracePt t="41543" x="3759200" y="3946525"/>
          <p14:tracePt t="41560" x="4089400" y="4089400"/>
          <p14:tracePt t="41577" x="4348163" y="4232275"/>
          <p14:tracePt t="41593" x="4554538" y="4375150"/>
          <p14:tracePt t="41610" x="4660900" y="4446588"/>
          <p14:tracePt t="41626" x="4714875" y="4510088"/>
          <p14:tracePt t="41626" x="4714875" y="4527550"/>
          <p14:tracePt t="41644" x="4732338" y="4545013"/>
          <p14:tracePt t="41659" x="4776788" y="4652963"/>
          <p14:tracePt t="41677" x="4813300" y="4751388"/>
          <p14:tracePt t="41693" x="4813300" y="4867275"/>
          <p14:tracePt t="41711" x="4813300" y="4965700"/>
          <p14:tracePt t="41726" x="4813300" y="5089525"/>
          <p14:tracePt t="41751" x="4813300" y="5133975"/>
          <p14:tracePt t="41760" x="4813300" y="5251450"/>
          <p14:tracePt t="41777" x="4813300" y="5348288"/>
          <p14:tracePt t="41793" x="4803775" y="5429250"/>
          <p14:tracePt t="41810" x="4795838" y="5473700"/>
          <p14:tracePt t="41826" x="4776788" y="5491163"/>
          <p14:tracePt t="41843" x="4759325" y="5518150"/>
          <p14:tracePt t="41859" x="4679950" y="5599113"/>
          <p14:tracePt t="41878" x="4633913" y="5626100"/>
          <p14:tracePt t="41893" x="4572000" y="5661025"/>
          <p14:tracePt t="41910" x="4545013" y="5670550"/>
          <p14:tracePt t="41926" x="4465638" y="5688013"/>
          <p14:tracePt t="41943" x="3965575" y="5741988"/>
          <p14:tracePt t="41994" x="3581400" y="5741988"/>
          <p14:tracePt t="42015" x="3482975" y="5741988"/>
          <p14:tracePt t="42027" x="3340100" y="5759450"/>
          <p14:tracePt t="42042" x="3259138" y="5776913"/>
          <p14:tracePt t="42042" x="3251200" y="5776913"/>
          <p14:tracePt t="42060" x="3241675" y="5776913"/>
          <p14:tracePt t="42076" x="3224213" y="5776913"/>
          <p14:tracePt t="42093" x="3205163" y="5776913"/>
          <p14:tracePt t="42140" x="3197225" y="5776913"/>
          <p14:tracePt t="42212" x="3187700" y="5776913"/>
          <p14:tracePt t="42891" x="3187700" y="5786438"/>
          <p14:tracePt t="42901" x="3170238" y="5786438"/>
          <p14:tracePt t="42901" x="3098800" y="5776913"/>
          <p14:tracePt t="42910" x="2589213" y="5688013"/>
          <p14:tracePt t="42927" x="1724025" y="5589588"/>
          <p14:tracePt t="42943" x="768350" y="5375275"/>
          <p14:tracePt t="42960" x="0" y="5126038"/>
          <p14:tracePt t="43100" x="0" y="5099050"/>
          <p14:tracePt t="43108" x="0" y="5045075"/>
          <p14:tracePt t="43108" x="26988" y="5010150"/>
          <p14:tracePt t="43126" x="26988" y="4956175"/>
          <p14:tracePt t="43127" x="80963" y="4848225"/>
          <p14:tracePt t="43143" x="125413" y="4768850"/>
          <p14:tracePt t="43160" x="179388" y="4679950"/>
          <p14:tracePt t="43176" x="204788" y="4643438"/>
          <p14:tracePt t="43194" x="214313" y="4625975"/>
          <p14:tracePt t="43210" x="231775" y="4608513"/>
          <p14:tracePt t="43227" x="258763" y="4589463"/>
          <p14:tracePt t="43243" x="285750" y="4581525"/>
          <p14:tracePt t="43243" x="303213" y="4572000"/>
          <p14:tracePt t="43261" x="330200" y="4572000"/>
          <p14:tracePt t="43278" x="347663" y="4572000"/>
          <p14:tracePt t="43293" x="401638" y="4572000"/>
          <p14:tracePt t="43311" x="428625" y="4572000"/>
          <p14:tracePt t="43326" x="438150" y="4572000"/>
          <p14:tracePt t="43343" x="455613" y="4572000"/>
          <p14:tracePt t="43359" x="588963" y="4652963"/>
          <p14:tracePt t="43383" x="642938" y="4670425"/>
          <p14:tracePt t="43393" x="750888" y="4741863"/>
          <p14:tracePt t="43410" x="812800" y="4786313"/>
          <p14:tracePt t="43426" x="830263" y="4795838"/>
          <p14:tracePt t="43443" x="847725" y="4822825"/>
          <p14:tracePt t="43461" x="847725" y="4830763"/>
          <p14:tracePt t="43478" x="1473200" y="4813300"/>
          <p14:tracePt t="43646" x="2160588" y="4732338"/>
          <p14:tracePt t="43646" x="2446338" y="4670425"/>
          <p14:tracePt t="43685" x="2697163" y="4643438"/>
          <p14:tracePt t="43685" x="2884488" y="4616450"/>
          <p14:tracePt t="43694" x="3098800" y="4581525"/>
          <p14:tracePt t="43710" x="3340100" y="4545013"/>
          <p14:tracePt t="43726" x="3554413" y="4518025"/>
          <p14:tracePt t="43743" x="3741738" y="4500563"/>
          <p14:tracePt t="43760" x="3840163" y="4483100"/>
          <p14:tracePt t="43776" x="3894138" y="4483100"/>
          <p14:tracePt t="43793" x="3938588" y="4483100"/>
          <p14:tracePt t="43810" x="3946525" y="4483100"/>
          <p14:tracePt t="43827" x="3956050" y="4483100"/>
          <p14:tracePt t="43996" x="3965575" y="4483100"/>
          <p14:tracePt t="44002" x="3965575" y="4491038"/>
          <p14:tracePt t="44237" x="3965575" y="4500563"/>
          <p14:tracePt t="44245" x="3965575" y="4527550"/>
          <p14:tracePt t="44246" x="4152900" y="5027613"/>
          <p14:tracePt t="44343" x="4295775" y="5197475"/>
          <p14:tracePt t="44360" x="4419600" y="5384800"/>
          <p14:tracePt t="44379" x="4803775" y="6081713"/>
          <p14:tracePt t="44445" x="4822825" y="6134100"/>
          <p14:tracePt t="44446" x="4848225" y="6188075"/>
          <p14:tracePt t="44465" x="4867275" y="6215063"/>
          <p14:tracePt t="44476" x="4867275" y="6232525"/>
          <p14:tracePt t="44493" x="4875213" y="6232525"/>
          <p14:tracePt t="44510" x="4875213" y="6251575"/>
          <p14:tracePt t="47507" x="4884738" y="6251575"/>
          <p14:tracePt t="48163" x="4911725" y="6251575"/>
          <p14:tracePt t="48171" x="5010150" y="6188075"/>
          <p14:tracePt t="48174" x="5170488" y="6099175"/>
          <p14:tracePt t="48180" x="5384800" y="5973763"/>
          <p14:tracePt t="48191" x="6581775" y="5483225"/>
          <p14:tracePt t="48227" x="6759575" y="5419725"/>
          <p14:tracePt t="48228" x="6894513" y="5357813"/>
          <p14:tracePt t="48242" x="7116763" y="5276850"/>
          <p14:tracePt t="48258" x="7348538" y="5214938"/>
          <p14:tracePt t="48258" x="7456488" y="5170488"/>
          <p14:tracePt t="48275" x="7661275" y="5153025"/>
          <p14:tracePt t="48291" x="7912100" y="5153025"/>
          <p14:tracePt t="48309" x="8143875" y="5153025"/>
          <p14:tracePt t="48324" x="8269288" y="5153025"/>
          <p14:tracePt t="48343" x="8831263" y="6742113"/>
          <p14:tracePt t="48343" x="8831263" y="6813550"/>
          <p14:tracePt t="48507" x="8831263" y="6848475"/>
          <p14:tracePt t="48562" x="8823325" y="6848475"/>
          <p14:tracePt t="48571" x="8769350" y="6848475"/>
          <p14:tracePt t="48572" x="8688388" y="6848475"/>
          <p14:tracePt t="48591" x="8599488" y="6848475"/>
          <p14:tracePt t="48592" x="8429625" y="6848475"/>
          <p14:tracePt t="48607" x="8251825" y="6848475"/>
          <p14:tracePt t="48607" x="8170863" y="6848475"/>
          <p14:tracePt t="48628" x="8108950" y="6848475"/>
          <p14:tracePt t="48642" x="7983538" y="6848475"/>
          <p14:tracePt t="48664" x="7956550" y="6848475"/>
          <p14:tracePt t="48664" x="7929563" y="6848475"/>
          <p14:tracePt t="48675" x="7831138" y="6823075"/>
          <p14:tracePt t="48692" x="7688263" y="6724650"/>
          <p14:tracePt t="48709" x="7545388" y="6599238"/>
          <p14:tracePt t="48725" x="7412038" y="6465888"/>
          <p14:tracePt t="48741" x="7251700" y="6276975"/>
          <p14:tracePt t="48759" x="7072313" y="6089650"/>
          <p14:tracePt t="48775" x="6929438" y="5919788"/>
          <p14:tracePt t="48792" x="6804025" y="5840413"/>
          <p14:tracePt t="48808" x="6777038" y="5813425"/>
          <p14:tracePt t="48931" x="6777038" y="5803900"/>
          <p14:tracePt t="48939" x="6769100" y="5759450"/>
          <p14:tracePt t="48946" x="6751638" y="5680075"/>
          <p14:tracePt t="48958" x="6751638" y="5589588"/>
          <p14:tracePt t="48975" x="6751638" y="5465763"/>
          <p14:tracePt t="48992" x="6777038" y="5340350"/>
          <p14:tracePt t="49008" x="6848475" y="5232400"/>
          <p14:tracePt t="49031" x="6858000" y="5214938"/>
          <p14:tracePt t="49042" x="6911975" y="5160963"/>
          <p14:tracePt t="49058" x="7089775" y="5089525"/>
          <p14:tracePt t="49076" x="7259638" y="5054600"/>
          <p14:tracePt t="49092" x="7456488" y="5037138"/>
          <p14:tracePt t="49109" x="7670800" y="5037138"/>
          <p14:tracePt t="49125" x="7742238" y="5037138"/>
          <p14:tracePt t="49143" x="7813675" y="5037138"/>
          <p14:tracePt t="49158" x="7848600" y="5037138"/>
          <p14:tracePt t="49175" x="7939088" y="5089525"/>
          <p14:tracePt t="49191" x="8018463" y="5160963"/>
          <p14:tracePt t="49208" x="8161338" y="5276850"/>
          <p14:tracePt t="49234" x="8215313" y="5340350"/>
          <p14:tracePt t="49241" x="8277225" y="5429250"/>
          <p14:tracePt t="49258" x="8348663" y="5518150"/>
          <p14:tracePt t="49258" x="8358188" y="5545138"/>
          <p14:tracePt t="49275" x="8385175" y="5589588"/>
          <p14:tracePt t="49291" x="8385175" y="5599113"/>
          <p14:tracePt t="49308" x="8385175" y="5608638"/>
          <p14:tracePt t="49324" x="8385175" y="5626100"/>
          <p14:tracePt t="49341" x="8385175" y="5680075"/>
          <p14:tracePt t="49358" x="8375650" y="5759450"/>
          <p14:tracePt t="49376" x="8323263" y="5867400"/>
          <p14:tracePt t="49392" x="8232775" y="6010275"/>
          <p14:tracePt t="49408" x="8170863" y="6126163"/>
          <p14:tracePt t="49425" x="8099425" y="6232525"/>
          <p14:tracePt t="49441" x="8027988" y="6303963"/>
          <p14:tracePt t="49457" x="7920038" y="6429375"/>
          <p14:tracePt t="49475" x="7902575" y="6473825"/>
          <p14:tracePt t="49492" x="7875588" y="6500813"/>
          <p14:tracePt t="49509" x="7867650" y="6510338"/>
          <p14:tracePt t="49526" x="7224713" y="6643688"/>
          <p14:tracePt t="49631" x="6608763" y="6643688"/>
          <p14:tracePt t="49694" x="6562725" y="6643688"/>
          <p14:tracePt t="49725" x="6554788" y="6634163"/>
          <p14:tracePt t="49725" x="6545263" y="6626225"/>
          <p14:tracePt t="49741" x="6537325" y="6616700"/>
          <p14:tracePt t="49758" x="6527800" y="6572250"/>
          <p14:tracePt t="49774" x="6527800" y="6491288"/>
          <p14:tracePt t="49792" x="6527800" y="6313488"/>
          <p14:tracePt t="49808" x="6527800" y="6108700"/>
          <p14:tracePt t="49825" x="6527800" y="5884863"/>
          <p14:tracePt t="49842" x="6527800" y="5697538"/>
          <p14:tracePt t="49842" x="6527800" y="5589588"/>
          <p14:tracePt t="49859" x="6554788" y="5419725"/>
          <p14:tracePt t="49877" x="6589713" y="5303838"/>
          <p14:tracePt t="49891" x="6643688" y="5224463"/>
          <p14:tracePt t="49909" x="6670675" y="5160963"/>
          <p14:tracePt t="49925" x="6742113" y="5072063"/>
          <p14:tracePt t="49942" x="6796088" y="5010150"/>
          <p14:tracePt t="49958" x="6884988" y="4919663"/>
          <p14:tracePt t="49975" x="6946900" y="4867275"/>
          <p14:tracePt t="49991" x="7027863" y="4822825"/>
          <p14:tracePt t="50009" x="7143750" y="4759325"/>
          <p14:tracePt t="50024" x="7242175" y="4697413"/>
          <p14:tracePt t="50042" x="7323138" y="4660900"/>
          <p14:tracePt t="50058" x="7394575" y="4652963"/>
          <p14:tracePt t="50076" x="7429500" y="4633913"/>
          <p14:tracePt t="50091" x="7483475" y="4625975"/>
          <p14:tracePt t="50108" x="7554913" y="4625975"/>
          <p14:tracePt t="50124" x="7653338" y="4625975"/>
          <p14:tracePt t="50142" x="7742238" y="4625975"/>
          <p14:tracePt t="50158" x="7858125" y="4625975"/>
          <p14:tracePt t="50175" x="7939088" y="4625975"/>
          <p14:tracePt t="50191" x="7983538" y="4633913"/>
          <p14:tracePt t="50211" x="8027988" y="4652963"/>
          <p14:tracePt t="50225" x="8054975" y="4679950"/>
          <p14:tracePt t="50275" x="8081963" y="4697413"/>
          <p14:tracePt t="50276" x="8108950" y="4705350"/>
          <p14:tracePt t="50292" x="8143875" y="4714875"/>
          <p14:tracePt t="50308" x="8153400" y="4724400"/>
          <p14:tracePt t="50325" x="8197850" y="4724400"/>
          <p14:tracePt t="50341" x="8215313" y="4724400"/>
          <p14:tracePt t="50358" x="8224838" y="4724400"/>
          <p14:tracePt t="50375" x="8242300" y="4724400"/>
          <p14:tracePt t="50392" x="8251825" y="4724400"/>
          <p14:tracePt t="50408" x="8286750" y="4724400"/>
          <p14:tracePt t="50425" x="8358188" y="4724400"/>
          <p14:tracePt t="50441" x="8466138" y="4724400"/>
          <p14:tracePt t="50460" x="8474075" y="4724400"/>
          <p14:tracePt t="50475" x="8510588" y="4724400"/>
          <p14:tracePt t="50491" x="8528050" y="4724400"/>
          <p14:tracePt t="50508" x="8555038" y="4724400"/>
          <p14:tracePt t="50525" x="8609013" y="4724400"/>
          <p14:tracePt t="50541" x="8661400" y="4724400"/>
          <p14:tracePt t="50559" x="8742363" y="4724400"/>
          <p14:tracePt t="50575" x="8875713" y="4724400"/>
          <p14:tracePt t="50591" x="9001125" y="4724400"/>
          <p14:tracePt t="50624" x="9010650" y="4724400"/>
          <p14:tracePt t="50625" x="9018588" y="4724400"/>
          <p14:tracePt t="50641" x="9045575" y="4724400"/>
          <p14:tracePt t="50641" x="9072563" y="4724400"/>
          <p14:tracePt t="50674" x="9099550" y="4724400"/>
          <p14:tracePt t="50676" x="9134475" y="4714875"/>
          <p14:tracePt t="50877" x="0" y="0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590426" y="1294724"/>
            <a:ext cx="823293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Although </a:t>
            </a:r>
            <a:r>
              <a:rPr lang="en-US" dirty="0">
                <a:latin typeface="Comic Sans MS" panose="030F0702030302020204" pitchFamily="66" charset="0"/>
              </a:rPr>
              <a:t>the majority of genetic alterations associated with melanoma development are somatic, the underlying presence of heritable melanoma risk genes is an important component of disease occurrence. </a:t>
            </a:r>
            <a:endParaRPr lang="en-US" dirty="0" smtClean="0">
              <a:latin typeface="Comic Sans MS" panose="030F0702030302020204" pitchFamily="66" charset="0"/>
            </a:endParaRPr>
          </a:p>
          <a:p>
            <a:endParaRPr lang="en-US" dirty="0">
              <a:latin typeface="Comic Sans MS" panose="030F0702030302020204" pitchFamily="66" charset="0"/>
            </a:endParaRPr>
          </a:p>
          <a:p>
            <a:r>
              <a:rPr lang="en-US" dirty="0" smtClean="0">
                <a:latin typeface="Comic Sans MS" panose="030F0702030302020204" pitchFamily="66" charset="0"/>
              </a:rPr>
              <a:t>Susceptibility </a:t>
            </a:r>
            <a:r>
              <a:rPr lang="en-US" dirty="0">
                <a:latin typeface="Comic Sans MS" panose="030F0702030302020204" pitchFamily="66" charset="0"/>
              </a:rPr>
              <a:t>for some families 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>
                <a:latin typeface="Comic Sans MS" panose="030F0702030302020204" pitchFamily="66" charset="0"/>
              </a:rPr>
              <a:t>due to mutation in one of the known high penetrance melanoma predisposition genes: CDKN2A, CDK4, BAP1, POT1, ACD, TERF2IP and </a:t>
            </a:r>
            <a:r>
              <a:rPr lang="en-US" dirty="0" smtClean="0">
                <a:latin typeface="Comic Sans MS" panose="030F0702030302020204" pitchFamily="66" charset="0"/>
              </a:rPr>
              <a:t>TERT  accounts for approximately </a:t>
            </a:r>
            <a:r>
              <a:rPr lang="en-US" dirty="0">
                <a:latin typeface="Comic Sans MS" panose="030F0702030302020204" pitchFamily="66" charset="0"/>
              </a:rPr>
              <a:t>50% of familial melanoma </a:t>
            </a:r>
            <a:r>
              <a:rPr lang="en-US" dirty="0" smtClean="0">
                <a:latin typeface="Comic Sans MS" panose="030F0702030302020204" pitchFamily="66" charset="0"/>
              </a:rPr>
              <a:t>cases</a:t>
            </a:r>
          </a:p>
          <a:p>
            <a:endParaRPr lang="en-US" dirty="0" smtClean="0">
              <a:latin typeface="Comic Sans MS" panose="030F0702030302020204" pitchFamily="66" charset="0"/>
            </a:endParaRPr>
          </a:p>
          <a:p>
            <a:endParaRPr lang="en-US" dirty="0" smtClean="0">
              <a:latin typeface="Comic Sans MS" panose="030F0702030302020204" pitchFamily="66" charset="0"/>
            </a:endParaRPr>
          </a:p>
          <a:p>
            <a:r>
              <a:rPr lang="en-US" dirty="0">
                <a:latin typeface="Comic Sans MS" panose="030F0702030302020204" pitchFamily="66" charset="0"/>
              </a:rPr>
              <a:t>G</a:t>
            </a:r>
            <a:r>
              <a:rPr lang="en-US" dirty="0" smtClean="0">
                <a:latin typeface="Comic Sans MS" panose="030F0702030302020204" pitchFamily="66" charset="0"/>
              </a:rPr>
              <a:t>enetic </a:t>
            </a:r>
            <a:r>
              <a:rPr lang="en-US" dirty="0">
                <a:latin typeface="Comic Sans MS" panose="030F0702030302020204" pitchFamily="66" charset="0"/>
              </a:rPr>
              <a:t>basis is unexplained for the remainder of </a:t>
            </a:r>
            <a:r>
              <a:rPr lang="en-US" dirty="0" smtClean="0">
                <a:latin typeface="Comic Sans MS" panose="030F0702030302020204" pitchFamily="66" charset="0"/>
              </a:rPr>
              <a:t>high-density melanoma </a:t>
            </a:r>
            <a:r>
              <a:rPr lang="en-US" dirty="0">
                <a:latin typeface="Comic Sans MS" panose="030F0702030302020204" pitchFamily="66" charset="0"/>
              </a:rPr>
              <a:t>families. </a:t>
            </a:r>
            <a:endParaRPr lang="en-US" dirty="0" smtClean="0">
              <a:latin typeface="Comic Sans MS" panose="030F0702030302020204" pitchFamily="66" charset="0"/>
            </a:endParaRPr>
          </a:p>
          <a:p>
            <a:endParaRPr lang="en-US" dirty="0">
              <a:latin typeface="Comic Sans MS" panose="030F0702030302020204" pitchFamily="66" charset="0"/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latin typeface="Comic Sans MS" panose="030F0702030302020204" pitchFamily="66" charset="0"/>
              </a:rPr>
              <a:t>rare </a:t>
            </a:r>
            <a:r>
              <a:rPr lang="en-US" dirty="0">
                <a:latin typeface="Comic Sans MS" panose="030F0702030302020204" pitchFamily="66" charset="0"/>
              </a:rPr>
              <a:t>mutations in a few additional high penetrance genes yet to be </a:t>
            </a:r>
            <a:r>
              <a:rPr lang="en-US" dirty="0" smtClean="0">
                <a:latin typeface="Comic Sans MS" panose="030F0702030302020204" pitchFamily="66" charset="0"/>
              </a:rPr>
              <a:t>discovered</a:t>
            </a:r>
          </a:p>
          <a:p>
            <a:pPr marL="285750" indent="-285750">
              <a:buFontTx/>
              <a:buChar char="-"/>
            </a:pPr>
            <a:endParaRPr lang="en-US" dirty="0">
              <a:latin typeface="Comic Sans MS" panose="030F0702030302020204" pitchFamily="66" charset="0"/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latin typeface="Comic Sans MS" panose="030F0702030302020204" pitchFamily="66" charset="0"/>
              </a:rPr>
              <a:t>polygenic </a:t>
            </a:r>
            <a:r>
              <a:rPr lang="en-US" dirty="0">
                <a:latin typeface="Comic Sans MS" panose="030F0702030302020204" pitchFamily="66" charset="0"/>
              </a:rPr>
              <a:t>component to </a:t>
            </a:r>
            <a:r>
              <a:rPr lang="en-US" dirty="0" smtClean="0">
                <a:latin typeface="Comic Sans MS" panose="030F0702030302020204" pitchFamily="66" charset="0"/>
              </a:rPr>
              <a:t>susceptibility, multiple </a:t>
            </a:r>
            <a:r>
              <a:rPr lang="en-US" dirty="0">
                <a:latin typeface="Comic Sans MS" panose="030F0702030302020204" pitchFamily="66" charset="0"/>
              </a:rPr>
              <a:t>low-risk alleles and genetic modifiers. </a:t>
            </a:r>
            <a:endParaRPr lang="en-US" dirty="0" smtClean="0">
              <a:latin typeface="Comic Sans MS" panose="030F0702030302020204" pitchFamily="66" charset="0"/>
            </a:endParaRPr>
          </a:p>
          <a:p>
            <a:endParaRPr lang="en-US" dirty="0">
              <a:latin typeface="Comic Sans MS" panose="030F0702030302020204" pitchFamily="66" charset="0"/>
            </a:endParaRPr>
          </a:p>
          <a:p>
            <a:endParaRPr lang="en-US" dirty="0" smtClean="0">
              <a:latin typeface="Comic Sans MS" panose="030F0702030302020204" pitchFamily="66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866541" y="627387"/>
            <a:ext cx="5495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FAMILIAL MELANOMA </a:t>
            </a:r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NEGATIVE FAMILIES</a:t>
            </a:r>
            <a:endParaRPr lang="it-IT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11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11"/>
    </mc:Choice>
    <mc:Fallback xmlns="">
      <p:transition spd="slow" advTm="6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897465" y="1744965"/>
            <a:ext cx="723053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some 'melanoma' predisposition genes have been linked to other cancers, with cancer clustering observed in melanoma families at rates greater than expected by chance. </a:t>
            </a:r>
            <a:endParaRPr lang="en-US" dirty="0" smtClean="0">
              <a:latin typeface="Comic Sans MS" panose="030F0702030302020204" pitchFamily="66" charset="0"/>
            </a:endParaRPr>
          </a:p>
          <a:p>
            <a:endParaRPr lang="en-US" dirty="0" smtClean="0">
              <a:latin typeface="Comic Sans MS" panose="030F0702030302020204" pitchFamily="66" charset="0"/>
            </a:endParaRPr>
          </a:p>
          <a:p>
            <a:r>
              <a:rPr lang="en-US" dirty="0" smtClean="0">
                <a:latin typeface="Comic Sans MS" panose="030F0702030302020204" pitchFamily="66" charset="0"/>
              </a:rPr>
              <a:t>The </a:t>
            </a:r>
            <a:r>
              <a:rPr lang="en-US" dirty="0">
                <a:latin typeface="Comic Sans MS" panose="030F0702030302020204" pitchFamily="66" charset="0"/>
              </a:rPr>
              <a:t>most extensively documented association is </a:t>
            </a:r>
            <a:r>
              <a:rPr lang="en-US" dirty="0" smtClean="0">
                <a:latin typeface="Comic Sans MS" panose="030F0702030302020204" pitchFamily="66" charset="0"/>
              </a:rPr>
              <a:t>between:</a:t>
            </a:r>
          </a:p>
          <a:p>
            <a:r>
              <a:rPr lang="en-US" dirty="0" smtClean="0">
                <a:latin typeface="Comic Sans MS" panose="030F0702030302020204" pitchFamily="66" charset="0"/>
              </a:rPr>
              <a:t> </a:t>
            </a:r>
            <a:endParaRPr lang="en-US" dirty="0">
              <a:latin typeface="Comic Sans MS" panose="030F0702030302020204" pitchFamily="66" charset="0"/>
            </a:endParaRPr>
          </a:p>
          <a:p>
            <a:r>
              <a:rPr lang="en-US" dirty="0">
                <a:latin typeface="Comic Sans MS" panose="030F0702030302020204" pitchFamily="66" charset="0"/>
              </a:rPr>
              <a:t>CDKN2A germ line mutations and pancreatic </a:t>
            </a:r>
            <a:r>
              <a:rPr lang="en-US" dirty="0" smtClean="0">
                <a:latin typeface="Comic Sans MS" panose="030F0702030302020204" pitchFamily="66" charset="0"/>
              </a:rPr>
              <a:t>cancer</a:t>
            </a:r>
          </a:p>
          <a:p>
            <a:endParaRPr lang="en-US" dirty="0">
              <a:latin typeface="Comic Sans MS" panose="030F0702030302020204" pitchFamily="66" charset="0"/>
            </a:endParaRPr>
          </a:p>
          <a:p>
            <a:r>
              <a:rPr lang="en-US" dirty="0" smtClean="0">
                <a:latin typeface="Comic Sans MS" panose="030F0702030302020204" pitchFamily="66" charset="0"/>
              </a:rPr>
              <a:t>BAP1  (BRCA1-associated protein-1) germ </a:t>
            </a:r>
            <a:r>
              <a:rPr lang="en-US" dirty="0">
                <a:latin typeface="Comic Sans MS" panose="030F0702030302020204" pitchFamily="66" charset="0"/>
              </a:rPr>
              <a:t>line mutations </a:t>
            </a:r>
            <a:r>
              <a:rPr lang="en-US" dirty="0" smtClean="0">
                <a:latin typeface="Comic Sans MS" panose="030F0702030302020204" pitchFamily="66" charset="0"/>
              </a:rPr>
              <a:t>and  </a:t>
            </a:r>
            <a:r>
              <a:rPr lang="en-US" dirty="0">
                <a:latin typeface="Comic Sans MS" panose="030F0702030302020204" pitchFamily="66" charset="0"/>
              </a:rPr>
              <a:t>cutaneous melanoma, uveal melanoma and mesothelioma </a:t>
            </a:r>
            <a:endParaRPr lang="en-US" dirty="0" smtClean="0">
              <a:latin typeface="Comic Sans MS" panose="030F0702030302020204" pitchFamily="66" charset="0"/>
            </a:endParaRPr>
          </a:p>
          <a:p>
            <a:endParaRPr lang="en-US" dirty="0">
              <a:latin typeface="Comic Sans MS" panose="030F0702030302020204" pitchFamily="66" charset="0"/>
            </a:endParaRPr>
          </a:p>
          <a:p>
            <a:r>
              <a:rPr lang="en-US" dirty="0" smtClean="0">
                <a:latin typeface="Comic Sans MS" panose="030F0702030302020204" pitchFamily="66" charset="0"/>
              </a:rPr>
              <a:t>MITF</a:t>
            </a:r>
            <a:r>
              <a:rPr lang="en-US" dirty="0">
                <a:latin typeface="Comic Sans MS" panose="030F0702030302020204" pitchFamily="66" charset="0"/>
              </a:rPr>
              <a:t>, </a:t>
            </a:r>
            <a:r>
              <a:rPr lang="en-US" dirty="0" smtClean="0">
                <a:latin typeface="Comic Sans MS" panose="030F0702030302020204" pitchFamily="66" charset="0"/>
              </a:rPr>
              <a:t>BAP1  and renal </a:t>
            </a:r>
            <a:r>
              <a:rPr lang="en-US" dirty="0">
                <a:latin typeface="Comic Sans MS" panose="030F0702030302020204" pitchFamily="66" charset="0"/>
              </a:rPr>
              <a:t>cell carcinoma </a:t>
            </a:r>
          </a:p>
          <a:p>
            <a:endParaRPr lang="en-US" dirty="0">
              <a:latin typeface="Comic Sans MS" panose="030F0702030302020204" pitchFamily="66" charset="0"/>
            </a:endParaRPr>
          </a:p>
          <a:p>
            <a:r>
              <a:rPr lang="en-US" dirty="0" smtClean="0">
                <a:latin typeface="Comic Sans MS" panose="030F0702030302020204" pitchFamily="66" charset="0"/>
              </a:rPr>
              <a:t>POT1 and glioma </a:t>
            </a:r>
            <a:endParaRPr lang="en-US" dirty="0">
              <a:latin typeface="Comic Sans MS" panose="030F0702030302020204" pitchFamily="66" charset="0"/>
            </a:endParaRPr>
          </a:p>
          <a:p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632177" y="993422"/>
            <a:ext cx="8602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FAMILIAL MELANOMA MUTATIONS AND RISK OF OTHER </a:t>
            </a:r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CANCERS…</a:t>
            </a:r>
            <a:endParaRPr lang="it-IT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990407"/>
      </p:ext>
    </p:extLst>
  </p:cSld>
  <p:clrMapOvr>
    <a:masterClrMapping/>
  </p:clrMapOvr>
  <p:transition spd="med" advTm="187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6241" x="3822700" y="4179888"/>
          <p14:tracePt t="16251" x="3803650" y="4179888"/>
          <p14:tracePt t="16267" x="3795713" y="4179888"/>
          <p14:tracePt t="16275" x="3786188" y="4179888"/>
          <p14:tracePt t="16280" x="3759200" y="4179888"/>
          <p14:tracePt t="16299" x="3741738" y="4179888"/>
          <p14:tracePt t="16315" x="3724275" y="4179888"/>
          <p14:tracePt t="16371" x="3714750" y="4197350"/>
          <p14:tracePt t="16379" x="3322638" y="4251325"/>
          <p14:tracePt t="16379" x="3214688" y="4286250"/>
          <p14:tracePt t="16429" x="2884488" y="4322763"/>
          <p14:tracePt t="16563" x="2867025" y="4303713"/>
          <p14:tracePt t="16571" x="2857500" y="4241800"/>
          <p14:tracePt t="16578" x="2795588" y="3751263"/>
          <p14:tracePt t="16604" x="2776538" y="3554413"/>
          <p14:tracePt t="16626" x="2759075" y="3268663"/>
          <p14:tracePt t="16676" x="2741613" y="3187700"/>
          <p14:tracePt t="16678" x="2724150" y="3116263"/>
          <p14:tracePt t="16693" x="2714625" y="3108325"/>
          <p14:tracePt t="16803" x="2705100" y="3108325"/>
          <p14:tracePt t="16812" x="2670175" y="3108325"/>
          <p14:tracePt t="16819" x="2598738" y="3108325"/>
          <p14:tracePt t="16827" x="2286000" y="3108325"/>
          <p14:tracePt t="16844" x="1965325" y="3197225"/>
          <p14:tracePt t="16860" x="1803400" y="3295650"/>
          <p14:tracePt t="16877" x="1679575" y="3446463"/>
          <p14:tracePt t="16893" x="1554163" y="3697288"/>
          <p14:tracePt t="16910" x="1428750" y="4830763"/>
          <p14:tracePt t="16984" x="1473200" y="4929188"/>
          <p14:tracePt t="16984" x="1500188" y="5018088"/>
          <p14:tracePt t="16984" x="1527175" y="5072063"/>
          <p14:tracePt t="16995" x="1554163" y="5126038"/>
          <p14:tracePt t="17010" x="1660525" y="5197475"/>
          <p14:tracePt t="17028" x="1768475" y="5224463"/>
          <p14:tracePt t="17043" x="1893888" y="5241925"/>
          <p14:tracePt t="17062" x="1990725" y="5241925"/>
          <p14:tracePt t="17077" x="2133600" y="5241925"/>
          <p14:tracePt t="17094" x="2303463" y="5187950"/>
          <p14:tracePt t="17110" x="2679700" y="5116513"/>
          <p14:tracePt t="17128" x="3170238" y="5037138"/>
          <p14:tracePt t="17143" x="3679825" y="4884738"/>
          <p14:tracePt t="17161" x="4054475" y="4759325"/>
          <p14:tracePt t="17177" x="4241800" y="4660900"/>
          <p14:tracePt t="17194" x="4340225" y="4554538"/>
          <p14:tracePt t="17210" x="4429125" y="4357688"/>
          <p14:tracePt t="17228" x="4456113" y="4160838"/>
          <p14:tracePt t="17244" x="4456113" y="4044950"/>
          <p14:tracePt t="17260" x="4456113" y="3946525"/>
          <p14:tracePt t="17277" x="4446588" y="3894138"/>
          <p14:tracePt t="17294" x="4419600" y="3830638"/>
          <p14:tracePt t="17310" x="4384675" y="3776663"/>
          <p14:tracePt t="17327" x="4340225" y="3714750"/>
          <p14:tracePt t="17343" x="4286250" y="3660775"/>
          <p14:tracePt t="17360" x="4241800" y="3616325"/>
          <p14:tracePt t="17377" x="4232275" y="3616325"/>
          <p14:tracePt t="17410" x="4224338" y="3616325"/>
          <p14:tracePt t="17413" x="4197350" y="3616325"/>
          <p14:tracePt t="17427" x="4152900" y="3759200"/>
          <p14:tracePt t="17445" x="4133850" y="4125913"/>
          <p14:tracePt t="17460" x="4133850" y="4562475"/>
          <p14:tracePt t="17478" x="4152900" y="4919663"/>
          <p14:tracePt t="17494" x="4303713" y="5286375"/>
          <p14:tracePt t="17511" x="4411663" y="5456238"/>
          <p14:tracePt t="17527" x="4537075" y="5608638"/>
          <p14:tracePt t="17544" x="5680075" y="6170613"/>
          <p14:tracePt t="17889" x="0" y="0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251199" y="970844"/>
            <a:ext cx="2307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…AND VICEVERSA</a:t>
            </a:r>
            <a:endParaRPr lang="it-IT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2014963" y="3574534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Comic Sans MS" panose="030F0702030302020204" pitchFamily="66" charset="0"/>
              </a:rPr>
              <a:t>Melanoma</a:t>
            </a:r>
            <a:endParaRPr lang="it-IT" dirty="0">
              <a:latin typeface="Comic Sans MS" panose="030F0702030302020204" pitchFamily="66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4737427" y="3186666"/>
            <a:ext cx="2547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Comic Sans MS" panose="030F0702030302020204" pitchFamily="66" charset="0"/>
              </a:rPr>
              <a:t>Li-</a:t>
            </a:r>
            <a:r>
              <a:rPr lang="it-IT" dirty="0" err="1">
                <a:latin typeface="Comic Sans MS" panose="030F0702030302020204" pitchFamily="66" charset="0"/>
              </a:rPr>
              <a:t>F</a:t>
            </a:r>
            <a:r>
              <a:rPr lang="it-IT" dirty="0" err="1" smtClean="0">
                <a:latin typeface="Comic Sans MS" panose="030F0702030302020204" pitchFamily="66" charset="0"/>
              </a:rPr>
              <a:t>raumeni</a:t>
            </a:r>
            <a:r>
              <a:rPr lang="it-IT" dirty="0" smtClean="0">
                <a:latin typeface="Comic Sans MS" panose="030F0702030302020204" pitchFamily="66" charset="0"/>
              </a:rPr>
              <a:t> </a:t>
            </a:r>
            <a:r>
              <a:rPr lang="it-IT" dirty="0" err="1" smtClean="0">
                <a:latin typeface="Comic Sans MS" panose="030F0702030302020204" pitchFamily="66" charset="0"/>
              </a:rPr>
              <a:t>syndrome</a:t>
            </a:r>
            <a:endParaRPr lang="it-IT" dirty="0">
              <a:latin typeface="Comic Sans MS" panose="030F0702030302020204" pitchFamily="66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737427" y="1885243"/>
            <a:ext cx="2829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Comic Sans MS" panose="030F0702030302020204" pitchFamily="66" charset="0"/>
              </a:rPr>
              <a:t>Xeroderma </a:t>
            </a:r>
            <a:r>
              <a:rPr lang="it-IT" dirty="0" err="1" smtClean="0">
                <a:latin typeface="Comic Sans MS" panose="030F0702030302020204" pitchFamily="66" charset="0"/>
              </a:rPr>
              <a:t>pigmentosum</a:t>
            </a:r>
            <a:endParaRPr lang="it-IT" dirty="0">
              <a:latin typeface="Comic Sans MS" panose="030F0702030302020204" pitchFamily="66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4737427" y="4368798"/>
            <a:ext cx="2627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latin typeface="Comic Sans MS" panose="030F0702030302020204" pitchFamily="66" charset="0"/>
              </a:rPr>
              <a:t>Familial</a:t>
            </a:r>
            <a:r>
              <a:rPr lang="it-IT" dirty="0" smtClean="0">
                <a:latin typeface="Comic Sans MS" panose="030F0702030302020204" pitchFamily="66" charset="0"/>
              </a:rPr>
              <a:t> </a:t>
            </a:r>
            <a:r>
              <a:rPr lang="it-IT" dirty="0" err="1" smtClean="0">
                <a:latin typeface="Comic Sans MS" panose="030F0702030302020204" pitchFamily="66" charset="0"/>
              </a:rPr>
              <a:t>breast</a:t>
            </a:r>
            <a:r>
              <a:rPr lang="it-IT" dirty="0" smtClean="0">
                <a:latin typeface="Comic Sans MS" panose="030F0702030302020204" pitchFamily="66" charset="0"/>
              </a:rPr>
              <a:t> </a:t>
            </a:r>
            <a:r>
              <a:rPr lang="it-IT" dirty="0" err="1" smtClean="0">
                <a:latin typeface="Comic Sans MS" panose="030F0702030302020204" pitchFamily="66" charset="0"/>
              </a:rPr>
              <a:t>cancer</a:t>
            </a:r>
            <a:r>
              <a:rPr lang="it-IT" dirty="0" smtClean="0">
                <a:latin typeface="Comic Sans MS" panose="030F0702030302020204" pitchFamily="66" charset="0"/>
              </a:rPr>
              <a:t> </a:t>
            </a:r>
            <a:endParaRPr lang="it-IT" dirty="0">
              <a:latin typeface="Comic Sans MS" panose="030F0702030302020204" pitchFamily="66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737427" y="5396087"/>
            <a:ext cx="2116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latin typeface="Comic Sans MS" panose="030F0702030302020204" pitchFamily="66" charset="0"/>
              </a:rPr>
              <a:t>Werner</a:t>
            </a:r>
            <a:r>
              <a:rPr lang="it-IT" dirty="0" smtClean="0">
                <a:latin typeface="Comic Sans MS" panose="030F0702030302020204" pitchFamily="66" charset="0"/>
              </a:rPr>
              <a:t> </a:t>
            </a:r>
            <a:r>
              <a:rPr lang="it-IT" dirty="0" err="1" smtClean="0">
                <a:latin typeface="Comic Sans MS" panose="030F0702030302020204" pitchFamily="66" charset="0"/>
              </a:rPr>
              <a:t>syndrome</a:t>
            </a:r>
            <a:endParaRPr lang="it-IT" dirty="0">
              <a:latin typeface="Comic Sans MS" panose="030F0702030302020204" pitchFamily="66" charset="0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251028"/>
      </p:ext>
    </p:extLst>
  </p:cSld>
  <p:clrMapOvr>
    <a:masterClrMapping/>
  </p:clrMapOvr>
  <p:transition spd="med" advTm="236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7447" x="2428875" y="4197350"/>
          <p14:tracePt t="7653" x="2446338" y="4170363"/>
          <p14:tracePt t="7661" x="2482850" y="4062413"/>
          <p14:tracePt t="7674" x="2500313" y="4017963"/>
          <p14:tracePt t="7674" x="2500313" y="3956050"/>
          <p14:tracePt t="7685" x="2554288" y="3795713"/>
          <p14:tracePt t="7703" x="2867025" y="2982913"/>
          <p14:tracePt t="7765" x="2901950" y="2867025"/>
          <p14:tracePt t="7772" x="2990850" y="2660650"/>
          <p14:tracePt t="7782" x="3081338" y="2473325"/>
          <p14:tracePt t="7815" x="3133725" y="2357438"/>
          <p14:tracePt t="7820" x="3170238" y="2286000"/>
          <p14:tracePt t="7836" x="3224213" y="2205038"/>
          <p14:tracePt t="7852" x="3313113" y="2071688"/>
          <p14:tracePt t="7868" x="3455988" y="1857375"/>
          <p14:tracePt t="7900" x="3517900" y="1785938"/>
          <p14:tracePt t="7921" x="3554413" y="1731963"/>
          <p14:tracePt t="7933" x="3581400" y="1704975"/>
          <p14:tracePt t="7949" x="3633788" y="1687513"/>
          <p14:tracePt t="7966" x="3643313" y="1679575"/>
          <p14:tracePt t="7982" x="3670300" y="1652588"/>
          <p14:tracePt t="8000" x="3687763" y="1652588"/>
          <p14:tracePt t="8015" x="3741738" y="1643063"/>
          <p14:tracePt t="8032" x="3830638" y="1643063"/>
          <p14:tracePt t="8049" x="4143375" y="1643063"/>
          <p14:tracePt t="8066" x="4679950" y="1643063"/>
          <p14:tracePt t="8082" x="5000625" y="1643063"/>
          <p14:tracePt t="8100" x="5340350" y="1643063"/>
          <p14:tracePt t="8115" x="6037263" y="1687513"/>
          <p14:tracePt t="8115" x="6072188" y="1724025"/>
          <p14:tracePt t="8268" x="6116638" y="1758950"/>
          <p14:tracePt t="8282" x="6143625" y="1803400"/>
          <p14:tracePt t="8283" x="6197600" y="1901825"/>
          <p14:tracePt t="8299" x="6286500" y="2044700"/>
          <p14:tracePt t="8299" x="6323013" y="2116138"/>
          <p14:tracePt t="8332" x="6384925" y="2251075"/>
          <p14:tracePt t="8333" x="6438900" y="2366963"/>
          <p14:tracePt t="8350" x="6473825" y="2419350"/>
          <p14:tracePt t="8365" x="6500813" y="2482850"/>
          <p14:tracePt t="8384" x="6518275" y="2554288"/>
          <p14:tracePt t="8399" x="6527800" y="2598738"/>
          <p14:tracePt t="8416" x="6545263" y="2633663"/>
          <p14:tracePt t="8431" x="6545263" y="2670175"/>
          <p14:tracePt t="8449" x="6545263" y="2741613"/>
          <p14:tracePt t="8465" x="6545263" y="2840038"/>
          <p14:tracePt t="8482" x="6545263" y="2894013"/>
          <p14:tracePt t="8498" x="6537325" y="2946400"/>
          <p14:tracePt t="8522" x="6527800" y="2982913"/>
          <p14:tracePt t="8532" x="6510338" y="3027363"/>
          <p14:tracePt t="8549" x="6500813" y="3036888"/>
          <p14:tracePt t="8565" x="6500813" y="3044825"/>
          <p14:tracePt t="8989" x="6500813" y="3036888"/>
          <p14:tracePt t="8996" x="6500813" y="3027363"/>
          <p14:tracePt t="9006" x="6500813" y="3009900"/>
          <p14:tracePt t="9028" x="6500813" y="3000375"/>
          <p14:tracePt t="9052" x="6500813" y="2982913"/>
          <p14:tracePt t="9076" x="6500813" y="2973388"/>
          <p14:tracePt t="9132" x="6510338" y="2955925"/>
          <p14:tracePt t="9148" x="6518275" y="2946400"/>
          <p14:tracePt t="9164" x="6527800" y="2928938"/>
          <p14:tracePt t="9172" x="6554788" y="2911475"/>
          <p14:tracePt t="9175" x="6554788" y="2901950"/>
          <p14:tracePt t="9183" x="6589713" y="2874963"/>
          <p14:tracePt t="9198" x="6643688" y="2822575"/>
          <p14:tracePt t="9217" x="6670675" y="2813050"/>
          <p14:tracePt t="9232" x="6688138" y="2803525"/>
          <p14:tracePt t="9356" x="6688138" y="2795588"/>
          <p14:tracePt t="9445" x="6697663" y="2795588"/>
          <p14:tracePt t="9452" x="6715125" y="2795588"/>
          <p14:tracePt t="9465" x="6724650" y="2795588"/>
          <p14:tracePt t="9485" x="6732588" y="2795588"/>
          <p14:tracePt t="9500" x="6759575" y="2795588"/>
          <p14:tracePt t="9501" x="6769100" y="2795588"/>
          <p14:tracePt t="9515" x="6813550" y="2822575"/>
          <p14:tracePt t="9533" x="6831013" y="2830513"/>
          <p14:tracePt t="10788" x="6840538" y="2830513"/>
          <p14:tracePt t="10796" x="6848475" y="2813050"/>
          <p14:tracePt t="10810" x="6848475" y="2803525"/>
          <p14:tracePt t="10814" x="6867525" y="2795588"/>
          <p14:tracePt t="10831" x="6867525" y="2751138"/>
          <p14:tracePt t="10849" x="6875463" y="2741613"/>
          <p14:tracePt t="10865" x="6875463" y="2732088"/>
          <p14:tracePt t="10882" x="6875463" y="2670175"/>
          <p14:tracePt t="10964" x="6875463" y="2660650"/>
          <p14:tracePt t="10971" x="6875463" y="2633663"/>
          <p14:tracePt t="10979" x="6858000" y="2598738"/>
          <p14:tracePt t="10992" x="6840538" y="2544763"/>
          <p14:tracePt t="11006" x="6813550" y="2527300"/>
          <p14:tracePt t="11014" x="6786563" y="2482850"/>
          <p14:tracePt t="11031" x="6759575" y="2446338"/>
          <p14:tracePt t="11048" x="6724650" y="2401888"/>
          <p14:tracePt t="11065" x="6661150" y="2357438"/>
          <p14:tracePt t="11082" x="6527800" y="2295525"/>
          <p14:tracePt t="11098" x="6357938" y="2224088"/>
          <p14:tracePt t="11098" x="6269038" y="2197100"/>
          <p14:tracePt t="11117" x="6116638" y="2143125"/>
          <p14:tracePt t="11132" x="6045200" y="2143125"/>
          <p14:tracePt t="11148" x="5965825" y="2143125"/>
          <p14:tracePt t="11166" x="5875338" y="2143125"/>
          <p14:tracePt t="11181" x="5776913" y="2143125"/>
          <p14:tracePt t="11199" x="5688013" y="2143125"/>
          <p14:tracePt t="11215" x="5518150" y="2152650"/>
          <p14:tracePt t="11232" x="5322888" y="2187575"/>
          <p14:tracePt t="11248" x="5160963" y="2205038"/>
          <p14:tracePt t="11265" x="4983163" y="2224088"/>
          <p14:tracePt t="11281" x="4776788" y="2268538"/>
          <p14:tracePt t="11299" x="4660900" y="2286000"/>
          <p14:tracePt t="11315" x="4537075" y="2312988"/>
          <p14:tracePt t="11333" x="4518025" y="2312988"/>
          <p14:tracePt t="11348" x="4500563" y="2330450"/>
          <p14:tracePt t="11366" x="4483100" y="2347913"/>
          <p14:tracePt t="11383" x="4446588" y="2384425"/>
          <p14:tracePt t="11399" x="4411663" y="2411413"/>
          <p14:tracePt t="11414" x="4394200" y="2465388"/>
          <p14:tracePt t="11431" x="4375150" y="2517775"/>
          <p14:tracePt t="11448" x="4367213" y="2571750"/>
          <p14:tracePt t="11465" x="4367213" y="2616200"/>
          <p14:tracePt t="11481" x="4367213" y="2670175"/>
          <p14:tracePt t="11498" x="4367213" y="2705100"/>
          <p14:tracePt t="11516" x="4394200" y="2776538"/>
          <p14:tracePt t="11532" x="4429125" y="2803525"/>
          <p14:tracePt t="11549" x="4473575" y="2840038"/>
          <p14:tracePt t="11565" x="4572000" y="2901950"/>
          <p14:tracePt t="11582" x="4724400" y="2938463"/>
          <p14:tracePt t="11598" x="4894263" y="2973388"/>
          <p14:tracePt t="11616" x="6554788" y="2946400"/>
          <p14:tracePt t="11742" x="6680200" y="2919413"/>
          <p14:tracePt t="11769" x="6732588" y="2901950"/>
          <p14:tracePt t="11781" x="6804025" y="2884488"/>
          <p14:tracePt t="11798" x="6902450" y="2857500"/>
          <p14:tracePt t="11814" x="7054850" y="2822575"/>
          <p14:tracePt t="11831" x="7251700" y="2759075"/>
          <p14:tracePt t="11848" x="7375525" y="2724150"/>
          <p14:tracePt t="11864" x="7446963" y="2697163"/>
          <p14:tracePt t="11882" x="7473950" y="2697163"/>
          <p14:tracePt t="11898" x="7500938" y="2679700"/>
          <p14:tracePt t="11914" x="7626350" y="2643188"/>
          <p14:tracePt t="11954" x="7680325" y="2625725"/>
          <p14:tracePt t="11966" x="7751763" y="2608263"/>
          <p14:tracePt t="11981" x="7796213" y="2581275"/>
          <p14:tracePt t="11999" x="7974013" y="2500313"/>
          <p14:tracePt t="12048" x="8010525" y="2482850"/>
          <p14:tracePt t="12049" x="8045450" y="2446338"/>
          <p14:tracePt t="12065" x="8089900" y="2401888"/>
          <p14:tracePt t="12082" x="8116888" y="2374900"/>
          <p14:tracePt t="12099" x="8134350" y="2330450"/>
          <p14:tracePt t="12116" x="8143875" y="2295525"/>
          <p14:tracePt t="12116" x="8153400" y="2276475"/>
          <p14:tracePt t="12133" x="8161338" y="2224088"/>
          <p14:tracePt t="12148" x="8161338" y="2152650"/>
          <p14:tracePt t="12165" x="8161338" y="2081213"/>
          <p14:tracePt t="12181" x="8143875" y="2036763"/>
          <p14:tracePt t="12199" x="8134350" y="2009775"/>
          <p14:tracePt t="12215" x="8126413" y="1982788"/>
          <p14:tracePt t="12232" x="8108950" y="1965325"/>
          <p14:tracePt t="12248" x="8081963" y="1946275"/>
          <p14:tracePt t="12265" x="7920038" y="1893888"/>
          <p14:tracePt t="12282" x="7581900" y="1830388"/>
          <p14:tracePt t="12298" x="7072313" y="1741488"/>
          <p14:tracePt t="12315" x="6296025" y="1625600"/>
          <p14:tracePt t="12333" x="5751513" y="1571625"/>
          <p14:tracePt t="12351" x="5187950" y="1482725"/>
          <p14:tracePt t="12365" x="4786313" y="1455738"/>
          <p14:tracePt t="12384" x="4456113" y="1428750"/>
          <p14:tracePt t="12398" x="4133850" y="1428750"/>
          <p14:tracePt t="12415" x="3741738" y="1428750"/>
          <p14:tracePt t="12431" x="3330575" y="1428750"/>
          <p14:tracePt t="12449" x="2938463" y="1428750"/>
          <p14:tracePt t="12465" x="2562225" y="1482725"/>
          <p14:tracePt t="12481" x="2295525" y="1509713"/>
          <p14:tracePt t="12498" x="2125663" y="1554163"/>
          <p14:tracePt t="12515" x="1973263" y="1571625"/>
          <p14:tracePt t="12532" x="1884363" y="1616075"/>
          <p14:tracePt t="12549" x="1847850" y="1643063"/>
          <p14:tracePt t="12565" x="1822450" y="1670050"/>
          <p14:tracePt t="12582" x="1812925" y="1697038"/>
          <p14:tracePt t="12598" x="1812925" y="1704975"/>
          <p14:tracePt t="12615" x="1803400" y="1731963"/>
          <p14:tracePt t="12631" x="1803400" y="1741488"/>
          <p14:tracePt t="12649" x="1803400" y="1776413"/>
          <p14:tracePt t="12665" x="1803400" y="1812925"/>
          <p14:tracePt t="12682" x="1803400" y="1884363"/>
          <p14:tracePt t="12698" x="1822450" y="1946275"/>
          <p14:tracePt t="12715" x="1857375" y="2017713"/>
          <p14:tracePt t="12715" x="1866900" y="2036763"/>
          <p14:tracePt t="12732" x="1893888" y="2062163"/>
          <p14:tracePt t="12749" x="1911350" y="2081213"/>
          <p14:tracePt t="12766" x="2160588" y="2197100"/>
          <p14:tracePt t="16800" x="2187575" y="2197100"/>
          <p14:tracePt t="16813" x="2214563" y="2197100"/>
          <p14:tracePt t="16828" x="2276475" y="2197100"/>
          <p14:tracePt t="16836" x="2295525" y="2197100"/>
          <p14:tracePt t="16840" x="2339975" y="2197100"/>
          <p14:tracePt t="16848" x="2374900" y="2179638"/>
          <p14:tracePt t="16865" x="2401888" y="2179638"/>
          <p14:tracePt t="16883" x="2411413" y="2179638"/>
          <p14:tracePt t="16898" x="2428875" y="2179638"/>
          <p14:tracePt t="16921" x="2438400" y="2179638"/>
          <p14:tracePt t="16931" x="2473325" y="2179638"/>
          <p14:tracePt t="16949" x="2509838" y="2179638"/>
          <p14:tracePt t="16966" x="2562225" y="2179638"/>
          <p14:tracePt t="16981" x="2652713" y="2179638"/>
          <p14:tracePt t="16999" x="2776538" y="2179638"/>
          <p14:tracePt t="17014" x="2874963" y="2179638"/>
          <p14:tracePt t="17031" x="2990850" y="2179638"/>
          <p14:tracePt t="17047" x="3160713" y="2179638"/>
          <p14:tracePt t="17064" x="3419475" y="2179638"/>
          <p14:tracePt t="17081" x="3724275" y="2179638"/>
          <p14:tracePt t="17098" x="4071938" y="2197100"/>
          <p14:tracePt t="17114" x="4500563" y="2251075"/>
          <p14:tracePt t="17114" x="4687888" y="2268538"/>
          <p14:tracePt t="17132" x="5000625" y="2330450"/>
          <p14:tracePt t="17157" x="5108575" y="2357438"/>
          <p14:tracePt t="17164" x="5241925" y="2384425"/>
          <p14:tracePt t="17181" x="5286375" y="2384425"/>
          <p14:tracePt t="17198" x="5303838" y="2401888"/>
          <p14:tracePt t="17214" x="5322888" y="2411413"/>
          <p14:tracePt t="17231" x="5330825" y="2411413"/>
          <p14:tracePt t="17247" x="5357813" y="2411413"/>
          <p14:tracePt t="17265" x="5367338" y="2428875"/>
          <p14:tracePt t="17281" x="5394325" y="2428875"/>
          <p14:tracePt t="17298" x="5411788" y="2428875"/>
          <p14:tracePt t="17314" x="5411788" y="2438400"/>
          <p14:tracePt t="17331" x="5429250" y="2446338"/>
          <p14:tracePt t="18100" x="5394325" y="2500313"/>
          <p14:tracePt t="18108" x="5303838" y="2581275"/>
          <p14:tracePt t="18121" x="5160963" y="2670175"/>
          <p14:tracePt t="18122" x="5045075" y="2751138"/>
          <p14:tracePt t="18131" x="4768850" y="2982913"/>
          <p14:tracePt t="18148" x="4705350" y="3044825"/>
          <p14:tracePt t="18148" x="4687888" y="3054350"/>
          <p14:tracePt t="18188" x="4687888" y="3081338"/>
          <p14:tracePt t="18212" x="4679950" y="3081338"/>
          <p14:tracePt t="18229" x="4679950" y="3089275"/>
          <p14:tracePt t="18236" x="4679950" y="3108325"/>
          <p14:tracePt t="18247" x="4679950" y="3116263"/>
          <p14:tracePt t="18249" x="4679950" y="3170238"/>
          <p14:tracePt t="18264" x="4679950" y="3224213"/>
          <p14:tracePt t="18282" x="4679950" y="3276600"/>
          <p14:tracePt t="18298" x="4679950" y="3340100"/>
          <p14:tracePt t="18315" x="4679950" y="3375025"/>
          <p14:tracePt t="18331" x="4714875" y="3465513"/>
          <p14:tracePt t="18349" x="4741863" y="3517900"/>
          <p14:tracePt t="18365" x="4786313" y="3616325"/>
          <p14:tracePt t="18383" x="4822825" y="3660775"/>
          <p14:tracePt t="18398" x="4848225" y="3687763"/>
          <p14:tracePt t="18415" x="4875213" y="3714750"/>
          <p14:tracePt t="18431" x="4902200" y="3751263"/>
          <p14:tracePt t="18449" x="4911725" y="3768725"/>
          <p14:tracePt t="18465" x="4929188" y="3795713"/>
          <p14:tracePt t="18482" x="4956175" y="3813175"/>
          <p14:tracePt t="18498" x="4973638" y="3830638"/>
          <p14:tracePt t="18515" x="5037138" y="3857625"/>
          <p14:tracePt t="18530" x="5081588" y="3875088"/>
          <p14:tracePt t="18548" x="5099050" y="3884613"/>
          <p14:tracePt t="18564" x="5108575" y="3884613"/>
          <p14:tracePt t="18612" x="5116513" y="3884613"/>
          <p14:tracePt t="18620" x="5126038" y="3894138"/>
          <p14:tracePt t="18628" x="5143500" y="3894138"/>
          <p14:tracePt t="18632" x="5160963" y="3894138"/>
          <p14:tracePt t="18648" x="5214938" y="3894138"/>
          <p14:tracePt t="18666" x="5251450" y="3894138"/>
          <p14:tracePt t="18681" x="5313363" y="3894138"/>
          <p14:tracePt t="18698" x="5375275" y="3894138"/>
          <p14:tracePt t="18714" x="5456238" y="3894138"/>
          <p14:tracePt t="18731" x="5537200" y="3894138"/>
          <p14:tracePt t="18748" x="5608638" y="3894138"/>
          <p14:tracePt t="18765" x="5803900" y="3894138"/>
          <p14:tracePt t="18781" x="6134100" y="3894138"/>
          <p14:tracePt t="18798" x="6527800" y="3894138"/>
          <p14:tracePt t="18814" x="7446963" y="3990975"/>
          <p14:tracePt t="19148" x="7429500" y="3990975"/>
          <p14:tracePt t="19149" x="7072313" y="4010025"/>
          <p14:tracePt t="19189" x="6875463" y="4010025"/>
          <p14:tracePt t="19189" x="6661150" y="4010025"/>
          <p14:tracePt t="19198" x="6242050" y="4010025"/>
          <p14:tracePt t="19215" x="5830888" y="4027488"/>
          <p14:tracePt t="19237" x="5759450" y="4027488"/>
          <p14:tracePt t="19248" x="5634038" y="4044950"/>
          <p14:tracePt t="19264" x="5581650" y="4062413"/>
          <p14:tracePt t="19282" x="5500688" y="4071938"/>
          <p14:tracePt t="19297" x="5419725" y="4089400"/>
          <p14:tracePt t="19315" x="5276850" y="4108450"/>
          <p14:tracePt t="19331" x="5037138" y="4143375"/>
          <p14:tracePt t="19350" x="4867275" y="4170363"/>
          <p14:tracePt t="19367" x="4697413" y="4187825"/>
          <p14:tracePt t="19390" x="4652963" y="4197350"/>
          <p14:tracePt t="19399" x="4562475" y="4232275"/>
          <p14:tracePt t="19414" x="4500563" y="4259263"/>
          <p14:tracePt t="19431" x="4446588" y="4295775"/>
          <p14:tracePt t="19447" x="4402138" y="4322763"/>
          <p14:tracePt t="19464" x="4367213" y="4340225"/>
          <p14:tracePt t="19481" x="4357688" y="4357688"/>
          <p14:tracePt t="19498" x="4340225" y="4375150"/>
          <p14:tracePt t="19514" x="4286250" y="4411663"/>
          <p14:tracePt t="19534" x="4224338" y="4465638"/>
          <p14:tracePt t="19549" x="4152900" y="4510088"/>
          <p14:tracePt t="19568" x="4010025" y="4616450"/>
          <p14:tracePt t="19588" x="3990975" y="4633913"/>
          <p14:tracePt t="19598" x="3902075" y="4724400"/>
          <p14:tracePt t="19615" x="3848100" y="4830763"/>
          <p14:tracePt t="19632" x="3813175" y="4911725"/>
          <p14:tracePt t="19647" x="3803650" y="4973638"/>
          <p14:tracePt t="19665" x="3768725" y="5037138"/>
          <p14:tracePt t="19681" x="3768725" y="5045075"/>
          <p14:tracePt t="19699" x="3768725" y="5054600"/>
          <p14:tracePt t="19714" x="3768725" y="5081588"/>
          <p14:tracePt t="19714" x="3768725" y="5089525"/>
          <p14:tracePt t="19748" x="3776663" y="5099050"/>
          <p14:tracePt t="19796" x="3776663" y="5108575"/>
          <p14:tracePt t="19812" x="3786188" y="5116513"/>
          <p14:tracePt t="19828" x="3803650" y="5126038"/>
          <p14:tracePt t="19836" x="3813175" y="5126038"/>
          <p14:tracePt t="19844" x="3822700" y="5143500"/>
          <p14:tracePt t="19850" x="3840163" y="5143500"/>
          <p14:tracePt t="19892" x="3848100" y="5143500"/>
          <p14:tracePt t="19904" x="3857625" y="5153025"/>
          <p14:tracePt t="19908" x="3867150" y="5153025"/>
          <p14:tracePt t="19908" x="3884613" y="5160963"/>
          <p14:tracePt t="19916" x="3902075" y="5170488"/>
          <p14:tracePt t="19931" x="3946525" y="5180013"/>
          <p14:tracePt t="19965" x="3946525" y="5187950"/>
          <p14:tracePt t="19981" x="3973513" y="5187950"/>
          <p14:tracePt t="19997" x="4598988" y="5348288"/>
          <p14:tracePt t="20079" x="8001000" y="5429250"/>
          <p14:tracePt t="20248" x="8180388" y="5429250"/>
          <p14:tracePt t="20261" x="8331200" y="5429250"/>
          <p14:tracePt t="20290" x="8358188" y="5429250"/>
          <p14:tracePt t="20315" x="8367713" y="5429250"/>
          <p14:tracePt t="20340" x="8375650" y="5429250"/>
          <p14:tracePt t="20348" x="8385175" y="5429250"/>
          <p14:tracePt t="20362" x="8402638" y="5429250"/>
          <p14:tracePt t="20548" x="8402638" y="5438775"/>
          <p14:tracePt t="20572" x="8402638" y="5446713"/>
          <p14:tracePt t="20572" x="8402638" y="5456238"/>
          <p14:tracePt t="20596" x="8402638" y="5473700"/>
          <p14:tracePt t="20603" x="8402638" y="5483225"/>
          <p14:tracePt t="20612" x="8402638" y="5518150"/>
          <p14:tracePt t="20621" x="8402638" y="5545138"/>
          <p14:tracePt t="20631" x="8402638" y="5581650"/>
          <p14:tracePt t="20647" x="8402638" y="5634038"/>
          <p14:tracePt t="20665" x="8385175" y="5680075"/>
          <p14:tracePt t="20681" x="8367713" y="5732463"/>
          <p14:tracePt t="20698" x="8340725" y="5768975"/>
          <p14:tracePt t="20714" x="8304213" y="5803900"/>
          <p14:tracePt t="20731" x="8286750" y="5830888"/>
          <p14:tracePt t="20731" x="8277225" y="5848350"/>
          <p14:tracePt t="20749" x="8259763" y="5867400"/>
          <p14:tracePt t="20764" x="8232775" y="5894388"/>
          <p14:tracePt t="20782" x="8205788" y="5911850"/>
          <p14:tracePt t="20798" x="8170863" y="5946775"/>
          <p14:tracePt t="20815" x="8116888" y="5973763"/>
          <p14:tracePt t="20831" x="8054975" y="6027738"/>
          <p14:tracePt t="20848" x="7991475" y="6072188"/>
          <p14:tracePt t="20864" x="7947025" y="6089650"/>
          <p14:tracePt t="20882" x="7885113" y="6134100"/>
          <p14:tracePt t="20897" x="7823200" y="6161088"/>
          <p14:tracePt t="20915" x="7769225" y="6205538"/>
          <p14:tracePt t="20931" x="7724775" y="6205538"/>
          <p14:tracePt t="20931" x="7670800" y="6232525"/>
          <p14:tracePt t="20948" x="7581900" y="6269038"/>
          <p14:tracePt t="20964" x="7429500" y="6303963"/>
          <p14:tracePt t="20981" x="7232650" y="6348413"/>
          <p14:tracePt t="20997" x="7010400" y="6375400"/>
          <p14:tracePt t="21014" x="6724650" y="6402388"/>
          <p14:tracePt t="21031" x="6446838" y="6402388"/>
          <p14:tracePt t="21047" x="6134100" y="6402388"/>
          <p14:tracePt t="21064" x="5697538" y="6402388"/>
          <p14:tracePt t="21082" x="5330825" y="6402388"/>
          <p14:tracePt t="21098" x="4822825" y="6402388"/>
          <p14:tracePt t="21136" x="4768850" y="6402388"/>
          <p14:tracePt t="21148" x="4394200" y="6367463"/>
          <p14:tracePt t="21148" x="4322763" y="6348413"/>
          <p14:tracePt t="21208" x="3732213" y="6303963"/>
          <p14:tracePt t="21532" x="3768725" y="6303963"/>
          <p14:tracePt t="21539" x="3840163" y="6303963"/>
          <p14:tracePt t="21547" x="3911600" y="6303963"/>
          <p14:tracePt t="21553" x="4098925" y="6303963"/>
          <p14:tracePt t="21564" x="4268788" y="6303963"/>
          <p14:tracePt t="21582" x="4340225" y="6303963"/>
          <p14:tracePt t="21597" x="4367213" y="6313488"/>
          <p14:tracePt t="21684" x="4375150" y="6313488"/>
          <p14:tracePt t="21716" x="4384675" y="6313488"/>
          <p14:tracePt t="21732" x="4384675" y="6330950"/>
          <p14:tracePt t="21748" x="4394200" y="6340475"/>
          <p14:tracePt t="21755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image29.png" descr="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52800" y="1200831"/>
            <a:ext cx="5408613" cy="3921125"/>
          </a:xfrm>
          <a:prstGeom prst="rect">
            <a:avLst/>
          </a:prstGeom>
          <a:ln>
            <a:solidFill/>
            <a:round/>
          </a:ln>
        </p:spPr>
      </p:pic>
      <p:sp>
        <p:nvSpPr>
          <p:cNvPr id="224" name="Shape 224"/>
          <p:cNvSpPr/>
          <p:nvPr/>
        </p:nvSpPr>
        <p:spPr>
          <a:xfrm>
            <a:off x="609600" y="1581831"/>
            <a:ext cx="3048000" cy="2041525"/>
          </a:xfrm>
          <a:prstGeom prst="rect">
            <a:avLst/>
          </a:prstGeom>
          <a:solidFill>
            <a:srgbClr val="FFFFFF"/>
          </a:solidFill>
          <a:ln>
            <a:solidFill/>
            <a:round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spcBef>
                <a:spcPts val="1000"/>
              </a:spcBef>
            </a:pP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High penetrant genes:</a:t>
            </a:r>
            <a:endParaRPr sz="3200"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>
              <a:spcBef>
                <a:spcPts val="800"/>
              </a:spcBef>
            </a:pPr>
            <a:r>
              <a:rPr sz="1400">
                <a:latin typeface="Comic Sans MS Bold"/>
                <a:ea typeface="Comic Sans MS Bold"/>
                <a:cs typeface="Comic Sans MS Bold"/>
                <a:sym typeface="Comic Sans MS Bold"/>
              </a:rPr>
              <a:t>BRCA1, BRCA2</a:t>
            </a:r>
          </a:p>
          <a:p>
            <a:pPr lvl="0">
              <a:spcBef>
                <a:spcPts val="800"/>
              </a:spcBef>
            </a:pPr>
            <a:r>
              <a:rPr sz="1400">
                <a:latin typeface="Comic Sans MS Bold"/>
                <a:ea typeface="Comic Sans MS Bold"/>
                <a:cs typeface="Comic Sans MS Bold"/>
                <a:sym typeface="Comic Sans MS Bold"/>
              </a:rPr>
              <a:t>PTEN</a:t>
            </a:r>
          </a:p>
          <a:p>
            <a:pPr lvl="0">
              <a:spcBef>
                <a:spcPts val="800"/>
              </a:spcBef>
            </a:pPr>
            <a:r>
              <a:rPr sz="1400">
                <a:latin typeface="Comic Sans MS Bold"/>
                <a:ea typeface="Comic Sans MS Bold"/>
                <a:cs typeface="Comic Sans MS Bold"/>
                <a:sym typeface="Comic Sans MS Bold"/>
              </a:rPr>
              <a:t>P53</a:t>
            </a:r>
          </a:p>
          <a:p>
            <a:pPr lvl="0">
              <a:spcBef>
                <a:spcPts val="800"/>
              </a:spcBef>
            </a:pPr>
            <a:r>
              <a:rPr sz="1400">
                <a:latin typeface="Comic Sans MS Bold"/>
                <a:ea typeface="Comic Sans MS Bold"/>
                <a:cs typeface="Comic Sans MS Bold"/>
                <a:sym typeface="Comic Sans MS Bold"/>
              </a:rPr>
              <a:t>LKB1/STK11</a:t>
            </a:r>
          </a:p>
          <a:p>
            <a:pPr lvl="0">
              <a:spcBef>
                <a:spcPts val="800"/>
              </a:spcBef>
            </a:pPr>
            <a:r>
              <a:rPr sz="1400">
                <a:latin typeface="Comic Sans MS Bold"/>
                <a:ea typeface="Comic Sans MS Bold"/>
                <a:cs typeface="Comic Sans MS Bold"/>
                <a:sym typeface="Comic Sans MS Bold"/>
              </a:rPr>
              <a:t>CDH1</a:t>
            </a:r>
          </a:p>
        </p:txBody>
      </p:sp>
      <p:sp>
        <p:nvSpPr>
          <p:cNvPr id="226" name="Shape 226"/>
          <p:cNvSpPr/>
          <p:nvPr/>
        </p:nvSpPr>
        <p:spPr>
          <a:xfrm>
            <a:off x="533333" y="1877091"/>
            <a:ext cx="1676447" cy="3810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8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>
            <a:solidFill>
              <a:srgbClr val="0000FF"/>
            </a:solidFill>
            <a:round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28" name="Shape 228"/>
          <p:cNvSpPr/>
          <p:nvPr/>
        </p:nvSpPr>
        <p:spPr>
          <a:xfrm>
            <a:off x="323850" y="3807506"/>
            <a:ext cx="2879725" cy="1056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 algn="ctr"/>
            <a:r>
              <a:rPr sz="1400">
                <a:latin typeface="Comic Sans MS"/>
                <a:ea typeface="Comic Sans MS"/>
                <a:cs typeface="Comic Sans MS"/>
                <a:sym typeface="Comic Sans MS"/>
              </a:rPr>
              <a:t>BRCA1/2 genes account for only a subset of the hereditary breast cancers</a:t>
            </a:r>
          </a:p>
          <a:p>
            <a:pPr lvl="0" algn="ctr"/>
            <a:r>
              <a:rPr sz="1400">
                <a:latin typeface="Comic Sans MS"/>
                <a:ea typeface="Comic Sans MS"/>
                <a:cs typeface="Comic Sans MS"/>
                <a:sym typeface="Comic Sans MS"/>
              </a:rPr>
              <a:t>High, but variable penetrance</a:t>
            </a:r>
          </a:p>
        </p:txBody>
      </p:sp>
      <p:sp>
        <p:nvSpPr>
          <p:cNvPr id="229" name="Shape 229"/>
          <p:cNvSpPr/>
          <p:nvPr/>
        </p:nvSpPr>
        <p:spPr>
          <a:xfrm>
            <a:off x="692150" y="5872162"/>
            <a:ext cx="2441575" cy="447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0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2000"/>
              <a:t>Polygenic syndrome</a:t>
            </a:r>
          </a:p>
        </p:txBody>
      </p:sp>
      <p:sp>
        <p:nvSpPr>
          <p:cNvPr id="230" name="Shape 230"/>
          <p:cNvSpPr/>
          <p:nvPr/>
        </p:nvSpPr>
        <p:spPr>
          <a:xfrm>
            <a:off x="4356100" y="6021387"/>
            <a:ext cx="4022725" cy="408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/>
            <a:r>
              <a:t>Low penetrant alleles: CHECK2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214521"/>
      </p:ext>
    </p:extLst>
  </p:cSld>
  <p:clrMapOvr>
    <a:masterClrMapping/>
  </p:clrMapOvr>
  <p:transition spd="med" advTm="626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5637" x="4170363" y="3500438"/>
          <p14:tracePt t="25639" x="4152900" y="3490913"/>
          <p14:tracePt t="25660" x="4133850" y="3490913"/>
          <p14:tracePt t="25662" x="4125913" y="3482975"/>
          <p14:tracePt t="25693" x="4116388" y="3482975"/>
          <p14:tracePt t="25694" x="4089400" y="3482975"/>
          <p14:tracePt t="25710" x="4071938" y="3482975"/>
          <p14:tracePt t="25727" x="4044950" y="3465513"/>
          <p14:tracePt t="25757" x="4037013" y="3465513"/>
          <p14:tracePt t="25765" x="3973513" y="3455988"/>
          <p14:tracePt t="25781" x="3919538" y="3438525"/>
          <p14:tracePt t="25793" x="3786188" y="3419475"/>
          <p14:tracePt t="25810" x="3581400" y="3384550"/>
          <p14:tracePt t="25827" x="3313113" y="3357563"/>
          <p14:tracePt t="25843" x="3071813" y="3322638"/>
          <p14:tracePt t="25860" x="2928938" y="3303588"/>
          <p14:tracePt t="25876" x="2795588" y="3286125"/>
          <p14:tracePt t="25895" x="2741613" y="3268663"/>
          <p14:tracePt t="25910" x="2714625" y="3268663"/>
          <p14:tracePt t="25951" x="2705100" y="3259138"/>
          <p14:tracePt t="25960" x="2679700" y="3251200"/>
          <p14:tracePt t="25978" x="2660650" y="3251200"/>
          <p14:tracePt t="25994" x="2616200" y="3232150"/>
          <p14:tracePt t="26009" x="2571750" y="3224213"/>
          <p14:tracePt t="26026" x="2544763" y="3205163"/>
          <p14:tracePt t="26043" x="2509838" y="3205163"/>
          <p14:tracePt t="26065" x="2473325" y="3197225"/>
          <p14:tracePt t="26078" x="2401888" y="3179763"/>
          <p14:tracePt t="26093" x="2312988" y="3179763"/>
          <p14:tracePt t="26110" x="2259013" y="3179763"/>
          <p14:tracePt t="26126" x="2214563" y="3179763"/>
          <p14:tracePt t="26143" x="2205038" y="3179763"/>
          <p14:tracePt t="26159" x="2197100" y="3179763"/>
          <p14:tracePt t="26176" x="2170113" y="3179763"/>
          <p14:tracePt t="26192" x="2143125" y="3179763"/>
          <p14:tracePt t="26209" x="2108200" y="3197225"/>
          <p14:tracePt t="26225" x="2089150" y="3214688"/>
          <p14:tracePt t="26242" x="2081213" y="3224213"/>
          <p14:tracePt t="26259" x="2062163" y="3241675"/>
          <p14:tracePt t="26350" x="2071688" y="3251200"/>
          <p14:tracePt t="26358" x="2116138" y="3259138"/>
          <p14:tracePt t="26367" x="2179638" y="3259138"/>
          <p14:tracePt t="26378" x="2652713" y="3133725"/>
          <p14:tracePt t="26428" x="2732088" y="3098800"/>
          <p14:tracePt t="26444" x="2786063" y="3062288"/>
          <p14:tracePt t="26444" x="2874963" y="3009900"/>
          <p14:tracePt t="26461" x="2946400" y="2901950"/>
          <p14:tracePt t="26500" x="2955925" y="2857500"/>
          <p14:tracePt t="26510" x="2955925" y="2803525"/>
          <p14:tracePt t="26528" x="2955925" y="2751138"/>
          <p14:tracePt t="26543" x="2919413" y="2670175"/>
          <p14:tracePt t="26560" x="2786063" y="2544763"/>
          <p14:tracePt t="26593" x="2705100" y="2482850"/>
          <p14:tracePt t="26593" x="2589213" y="2419350"/>
          <p14:tracePt t="26610" x="2517775" y="2384425"/>
          <p14:tracePt t="26627" x="2465388" y="2366963"/>
          <p14:tracePt t="26643" x="2438400" y="2357438"/>
          <p14:tracePt t="26660" x="2419350" y="2357438"/>
          <p14:tracePt t="26676" x="2384425" y="2357438"/>
          <p14:tracePt t="26692" x="2366963" y="2357438"/>
          <p14:tracePt t="26708" x="2347913" y="2357438"/>
          <p14:tracePt t="26726" x="2312988" y="2357438"/>
          <p14:tracePt t="26742" x="2295525" y="2374900"/>
          <p14:tracePt t="26759" x="2276475" y="2393950"/>
          <p14:tracePt t="26776" x="2251075" y="2419350"/>
          <p14:tracePt t="26793" x="2214563" y="2438400"/>
          <p14:tracePt t="26809" x="2187575" y="2473325"/>
          <p14:tracePt t="26826" x="2160588" y="2509838"/>
          <p14:tracePt t="26842" x="2116138" y="2581275"/>
          <p14:tracePt t="26859" x="2081213" y="2660650"/>
          <p14:tracePt t="26859" x="2071688" y="2687638"/>
          <p14:tracePt t="26877" x="2071688" y="2741613"/>
          <p14:tracePt t="26892" x="2054225" y="2803525"/>
          <p14:tracePt t="26910" x="2054225" y="2830513"/>
          <p14:tracePt t="26926" x="2054225" y="2911475"/>
          <p14:tracePt t="26971" x="2062163" y="2919413"/>
          <p14:tracePt t="26976" x="2089150" y="2965450"/>
          <p14:tracePt t="27002" x="2098675" y="2973388"/>
          <p14:tracePt t="27009" x="2133600" y="2990850"/>
          <p14:tracePt t="27026" x="2170113" y="3017838"/>
          <p14:tracePt t="27043" x="2187575" y="3027363"/>
          <p14:tracePt t="27059" x="2224088" y="3027363"/>
          <p14:tracePt t="27059" x="2232025" y="3036888"/>
          <p14:tracePt t="27077" x="2241550" y="3036888"/>
          <p14:tracePt t="27093" x="2259013" y="3036888"/>
          <p14:tracePt t="27109" x="2303463" y="3036888"/>
          <p14:tracePt t="27126" x="2322513" y="3036888"/>
          <p14:tracePt t="27143" x="2347913" y="3036888"/>
          <p14:tracePt t="27159" x="2366963" y="3036888"/>
          <p14:tracePt t="27176" x="2393950" y="3036888"/>
          <p14:tracePt t="27192" x="2401888" y="3036888"/>
          <p14:tracePt t="27209" x="2438400" y="3036888"/>
          <p14:tracePt t="27226" x="2490788" y="3009900"/>
          <p14:tracePt t="27243" x="2500313" y="3000375"/>
          <p14:tracePt t="27260" x="2509838" y="2982913"/>
          <p14:tracePt t="27276" x="2517775" y="2973388"/>
          <p14:tracePt t="27430" x="2517775" y="2938463"/>
          <p14:tracePt t="27438" x="2517775" y="2840038"/>
          <p14:tracePt t="27462" x="2490788" y="2786063"/>
          <p14:tracePt t="27477" x="2465388" y="2714625"/>
          <p14:tracePt t="27478" x="2428875" y="2660650"/>
          <p14:tracePt t="27495" x="2401888" y="2608263"/>
          <p14:tracePt t="27534" x="2393950" y="2598738"/>
          <p14:tracePt t="27542" x="2384425" y="2589213"/>
          <p14:tracePt t="27551" x="2241550" y="2517775"/>
          <p14:tracePt t="27627" x="2214563" y="2509838"/>
          <p14:tracePt t="27644" x="2197100" y="2509838"/>
          <p14:tracePt t="27660" x="2170113" y="2509838"/>
          <p14:tracePt t="27660" x="2143125" y="2509838"/>
          <p14:tracePt t="27678" x="2125663" y="2509838"/>
          <p14:tracePt t="27693" x="2081213" y="2509838"/>
          <p14:tracePt t="27711" x="2044700" y="2509838"/>
          <p14:tracePt t="27727" x="2000250" y="2527300"/>
          <p14:tracePt t="27745" x="1946275" y="2536825"/>
          <p14:tracePt t="27760" x="1901825" y="2562225"/>
          <p14:tracePt t="27778" x="1847850" y="2581275"/>
          <p14:tracePt t="27794" x="1822450" y="2598738"/>
          <p14:tracePt t="27811" x="1776413" y="2625725"/>
          <p14:tracePt t="27827" x="1751013" y="2660650"/>
          <p14:tracePt t="27844" x="1724025" y="2687638"/>
          <p14:tracePt t="27860" x="1714500" y="2741613"/>
          <p14:tracePt t="27860" x="1714500" y="2759075"/>
          <p14:tracePt t="27878" x="1714500" y="2768600"/>
          <p14:tracePt t="27893" x="1697038" y="2803525"/>
          <p14:tracePt t="27911" x="1697038" y="2813050"/>
          <p14:tracePt t="27964" x="1697038" y="2830513"/>
          <p14:tracePt t="27966" x="1697038" y="2857500"/>
          <p14:tracePt t="28002" x="1697038" y="2884488"/>
          <p14:tracePt t="28016" x="1704975" y="2894013"/>
          <p14:tracePt t="28028" x="1724025" y="2901950"/>
          <p14:tracePt t="28043" x="1751013" y="2919413"/>
          <p14:tracePt t="28061" x="1768475" y="2938463"/>
          <p14:tracePt t="28076" x="1803400" y="2965450"/>
          <p14:tracePt t="28094" x="1812925" y="2965450"/>
          <p14:tracePt t="28110" x="1830388" y="2973388"/>
          <p14:tracePt t="28127" x="1847850" y="2973388"/>
          <p14:tracePt t="28165" x="1866900" y="2973388"/>
          <p14:tracePt t="28188" x="1874838" y="2973388"/>
          <p14:tracePt t="28205" x="1884363" y="2973388"/>
          <p14:tracePt t="28213" x="1893888" y="2973388"/>
          <p14:tracePt t="28229" x="1919288" y="2973388"/>
          <p14:tracePt t="28243" x="1928813" y="2973388"/>
          <p14:tracePt t="28245" x="1946275" y="2973388"/>
          <p14:tracePt t="28260" x="1955800" y="2965450"/>
          <p14:tracePt t="28276" x="1973263" y="2955925"/>
          <p14:tracePt t="28294" x="2009775" y="2938463"/>
          <p14:tracePt t="28310" x="2017713" y="2919413"/>
          <p14:tracePt t="28366" x="2036763" y="2911475"/>
          <p14:tracePt t="28374" x="2044700" y="2894013"/>
          <p14:tracePt t="28398" x="2044700" y="2884488"/>
          <p14:tracePt t="28414" x="2044700" y="2874963"/>
          <p14:tracePt t="28415" x="2054225" y="2867025"/>
          <p14:tracePt t="28446" x="2054225" y="2857500"/>
          <p14:tracePt t="28447" x="2071688" y="2830513"/>
          <p14:tracePt t="28477" x="2071688" y="2822575"/>
          <p14:tracePt t="28479" x="2071688" y="2759075"/>
          <p14:tracePt t="28789" x="2071688" y="2751138"/>
          <p14:tracePt t="28805" x="2062163" y="2751138"/>
          <p14:tracePt t="28813" x="2062163" y="2768600"/>
          <p14:tracePt t="28828" x="2054225" y="2768600"/>
          <p14:tracePt t="28853" x="2044700" y="2786063"/>
          <p14:tracePt t="29254" x="2044700" y="2813050"/>
          <p14:tracePt t="29261" x="2044700" y="2822575"/>
          <p14:tracePt t="29269" x="2071688" y="2847975"/>
          <p14:tracePt t="29293" x="2089150" y="2857500"/>
          <p14:tracePt t="29294" x="2098675" y="2874963"/>
          <p14:tracePt t="29310" x="2116138" y="2884488"/>
          <p14:tracePt t="29669" x="2116138" y="2874963"/>
          <p14:tracePt t="29685" x="2098675" y="2874963"/>
          <p14:tracePt t="29715" x="2036763" y="2884488"/>
          <p14:tracePt t="29759" x="1990725" y="2911475"/>
          <p14:tracePt t="29776" x="1982788" y="2911475"/>
          <p14:tracePt t="29854" x="1946275" y="2955925"/>
          <p14:tracePt t="29862" x="1946275" y="2965450"/>
          <p14:tracePt t="29871" x="1938338" y="3017838"/>
          <p14:tracePt t="29877" x="1938338" y="3089275"/>
          <p14:tracePt t="29884" x="1938338" y="3170238"/>
          <p14:tracePt t="29884" x="1938338" y="3251200"/>
          <p14:tracePt t="29893" x="1955800" y="3411538"/>
          <p14:tracePt t="29910" x="2036763" y="3527425"/>
          <p14:tracePt t="29927" x="2098675" y="3598863"/>
          <p14:tracePt t="29943" x="2133600" y="3625850"/>
          <p14:tracePt t="29989" x="2170113" y="3625850"/>
          <p14:tracePt t="30000" x="2197100" y="3608388"/>
          <p14:tracePt t="30005" x="2224088" y="3581400"/>
          <p14:tracePt t="30010" x="2330450" y="3509963"/>
          <p14:tracePt t="30026" x="2517775" y="3276600"/>
          <p14:tracePt t="30051" x="2554288" y="3205163"/>
          <p14:tracePt t="30059" x="2633663" y="3009900"/>
          <p14:tracePt t="30076" x="2697163" y="2874963"/>
          <p14:tracePt t="30093" x="2724150" y="2751138"/>
          <p14:tracePt t="30110" x="2724150" y="2724150"/>
          <p14:tracePt t="30126" x="2724150" y="2714625"/>
          <p14:tracePt t="30143" x="2724150" y="2697163"/>
          <p14:tracePt t="30159" x="2714625" y="2679700"/>
          <p14:tracePt t="30198" x="2687638" y="2670175"/>
          <p14:tracePt t="30203" x="2670175" y="2652713"/>
          <p14:tracePt t="30210" x="2608263" y="2625725"/>
          <p14:tracePt t="30226" x="2536825" y="2598738"/>
          <p14:tracePt t="30243" x="2465388" y="2571750"/>
          <p14:tracePt t="30260" x="2419350" y="2562225"/>
          <p14:tracePt t="30260" x="2411413" y="2562225"/>
          <p14:tracePt t="30279" x="2393950" y="2554288"/>
          <p14:tracePt t="30293" x="2357438" y="2554288"/>
          <p14:tracePt t="30311" x="2339975" y="2554288"/>
          <p14:tracePt t="30326" x="2286000" y="2554288"/>
          <p14:tracePt t="30344" x="2187575" y="2625725"/>
          <p14:tracePt t="30360" x="2143125" y="2714625"/>
          <p14:tracePt t="30376" x="2089150" y="2830513"/>
          <p14:tracePt t="30392" x="2071688" y="2911475"/>
          <p14:tracePt t="30409" x="2071688" y="2965450"/>
          <p14:tracePt t="30427" x="2054225" y="2973388"/>
          <p14:tracePt t="30443" x="2054225" y="3000375"/>
          <p14:tracePt t="30461" x="2054225" y="3009900"/>
          <p14:tracePt t="30477" x="2054225" y="3017838"/>
          <p14:tracePt t="30477" x="2081213" y="3027363"/>
          <p14:tracePt t="30494" x="2089150" y="3036888"/>
          <p14:tracePt t="30510" x="2116138" y="3036888"/>
          <p14:tracePt t="30528" x="2160588" y="3036888"/>
          <p14:tracePt t="30543" x="2268538" y="3036888"/>
          <p14:tracePt t="30561" x="2401888" y="3036888"/>
          <p14:tracePt t="30577" x="2465388" y="3036888"/>
          <p14:tracePt t="30593" x="2517775" y="3017838"/>
          <p14:tracePt t="30610" x="2562225" y="2982913"/>
          <p14:tracePt t="30628" x="2643188" y="2919413"/>
          <p14:tracePt t="30649" x="2714625" y="2813050"/>
          <p14:tracePt t="30671" x="2759075" y="2652713"/>
          <p14:tracePt t="30716" x="2759075" y="2562225"/>
          <p14:tracePt t="30744" x="2759075" y="2517775"/>
          <p14:tracePt t="30763" x="2732088" y="2490788"/>
          <p14:tracePt t="30796" x="2705100" y="2473325"/>
          <p14:tracePt t="30827" x="2616200" y="2473325"/>
          <p14:tracePt t="30860" x="2554288" y="2473325"/>
          <p14:tracePt t="30860" x="2509838" y="2482850"/>
          <p14:tracePt t="30878" x="2473325" y="2509838"/>
          <p14:tracePt t="30893" x="2347913" y="2616200"/>
          <p14:tracePt t="30911" x="2276475" y="2697163"/>
          <p14:tracePt t="30926" x="2232025" y="2768600"/>
          <p14:tracePt t="30944" x="2232025" y="2822575"/>
          <p14:tracePt t="30960" x="2232025" y="2874963"/>
          <p14:tracePt t="30992" x="2232025" y="2938463"/>
          <p14:tracePt t="30993" x="2232025" y="2955925"/>
          <p14:tracePt t="31010" x="2232025" y="2973388"/>
          <p14:tracePt t="31070" x="2251075" y="2990850"/>
          <p14:tracePt t="31077" x="2259013" y="2990850"/>
          <p14:tracePt t="31086" x="2268538" y="2990850"/>
          <p14:tracePt t="31093" x="2276475" y="2990850"/>
          <p14:tracePt t="31099" x="2322513" y="2990850"/>
          <p14:tracePt t="31109" x="2330450" y="2990850"/>
          <p14:tracePt t="31126" x="2357438" y="2990850"/>
          <p14:tracePt t="31143" x="2374900" y="2990850"/>
          <p14:tracePt t="31160" x="2411413" y="2990850"/>
          <p14:tracePt t="31182" x="2419350" y="2982913"/>
          <p14:tracePt t="31193" x="2438400" y="2965450"/>
          <p14:tracePt t="31210" x="2446338" y="2946400"/>
          <p14:tracePt t="31227" x="2465388" y="2928938"/>
          <p14:tracePt t="31243" x="2490788" y="2911475"/>
          <p14:tracePt t="31260" x="2490788" y="2901950"/>
          <p14:tracePt t="31276" x="2500313" y="2901950"/>
          <p14:tracePt t="31461" x="2490788" y="2894013"/>
          <p14:tracePt t="31469" x="2473325" y="2919413"/>
          <p14:tracePt t="31477" x="2455863" y="3017838"/>
          <p14:tracePt t="31493" x="2438400" y="3054350"/>
          <p14:tracePt t="31494" x="2438400" y="3089275"/>
          <p14:tracePt t="31510" x="2438400" y="3116263"/>
          <p14:tracePt t="31614" x="2455863" y="3116263"/>
          <p14:tracePt t="31621" x="2490788" y="3116263"/>
          <p14:tracePt t="31629" x="2536825" y="3089275"/>
          <p14:tracePt t="31638" x="2598738" y="3044825"/>
          <p14:tracePt t="31643" x="2714625" y="2938463"/>
          <p14:tracePt t="31660" x="2759075" y="2867025"/>
          <p14:tracePt t="31677" x="2768600" y="2813050"/>
          <p14:tracePt t="31693" x="2768600" y="2803525"/>
          <p14:tracePt t="33229" x="2732088" y="2795588"/>
          <p14:tracePt t="33237" x="2652713" y="2795588"/>
          <p14:tracePt t="33242" x="2581275" y="2803525"/>
          <p14:tracePt t="33250" x="2482850" y="2803525"/>
          <p14:tracePt t="33259" x="2357438" y="2822575"/>
          <p14:tracePt t="33276" x="2322513" y="2840038"/>
          <p14:tracePt t="33292" x="2312988" y="2840038"/>
          <p14:tracePt t="33445" x="2303463" y="2857500"/>
          <p14:tracePt t="33460" x="2276475" y="2894013"/>
          <p14:tracePt t="33461" x="2276475" y="2919413"/>
          <p14:tracePt t="33461" x="2259013" y="2955925"/>
          <p14:tracePt t="33492" x="2232025" y="2990850"/>
          <p14:tracePt t="33493" x="2197100" y="3044825"/>
          <p14:tracePt t="33509" x="2170113" y="3062288"/>
          <p14:tracePt t="33525" x="2143125" y="3081338"/>
          <p14:tracePt t="33542" x="2133600" y="3098800"/>
          <p14:tracePt t="34596" x="2108200" y="3098800"/>
          <p14:tracePt t="34613" x="2098675" y="3098800"/>
          <p14:tracePt t="34700" x="2081213" y="3098800"/>
          <p14:tracePt t="34711" x="2062163" y="3098800"/>
          <p14:tracePt t="34748" x="2044700" y="3081338"/>
          <p14:tracePt t="34766" x="2036763" y="3081338"/>
          <p14:tracePt t="34796" x="2017713" y="3081338"/>
          <p14:tracePt t="34885" x="2017713" y="3071813"/>
          <p14:tracePt t="36820" x="1990725" y="3071813"/>
          <p14:tracePt t="36824" x="1938338" y="3089275"/>
          <p14:tracePt t="36835" x="1893888" y="3116263"/>
          <p14:tracePt t="36841" x="1768475" y="3170238"/>
          <p14:tracePt t="36858" x="1660525" y="3241675"/>
          <p14:tracePt t="36875" x="1598613" y="3251200"/>
          <p14:tracePt t="36891" x="1581150" y="3259138"/>
          <p14:tracePt t="37069" x="1581150" y="3268663"/>
          <p14:tracePt t="37100" x="1589088" y="3286125"/>
          <p14:tracePt t="37148" x="1598613" y="3286125"/>
          <p14:tracePt t="37156" x="1616075" y="3303588"/>
          <p14:tracePt t="37164" x="1633538" y="3303588"/>
          <p14:tracePt t="37175" x="1660525" y="3303588"/>
          <p14:tracePt t="37192" x="1679575" y="3303588"/>
          <p14:tracePt t="37209" x="1687513" y="3303588"/>
          <p14:tracePt t="37225" x="1704975" y="3303588"/>
          <p14:tracePt t="37261" x="1724025" y="3303588"/>
          <p14:tracePt t="37262" x="1741488" y="3303588"/>
          <p14:tracePt t="37460" x="1751013" y="3303588"/>
          <p14:tracePt t="37461" x="1751013" y="3276600"/>
          <p14:tracePt t="37477" x="1724025" y="3241675"/>
          <p14:tracePt t="37491" x="1687513" y="3205163"/>
          <p14:tracePt t="37491" x="1625600" y="3143250"/>
          <p14:tracePt t="37509" x="1598613" y="3116263"/>
          <p14:tracePt t="37525" x="1581150" y="3098800"/>
          <p14:tracePt t="37541" x="1562100" y="3089275"/>
          <p14:tracePt t="37628" x="1554163" y="3089275"/>
          <p14:tracePt t="37652" x="1536700" y="3098800"/>
          <p14:tracePt t="37668" x="1527175" y="3125788"/>
          <p14:tracePt t="37676" x="1527175" y="3143250"/>
          <p14:tracePt t="37684" x="1527175" y="3152775"/>
          <p14:tracePt t="37691" x="1527175" y="3197225"/>
          <p14:tracePt t="37708" x="1527175" y="3214688"/>
          <p14:tracePt t="37725" x="1527175" y="3232150"/>
          <p14:tracePt t="37741" x="1527175" y="3241675"/>
          <p14:tracePt t="37759" x="1536700" y="3259138"/>
          <p14:tracePt t="37775" x="1554163" y="3259138"/>
          <p14:tracePt t="37792" x="1554163" y="3268663"/>
          <p14:tracePt t="37808" x="1571625" y="3268663"/>
          <p14:tracePt t="37825" x="1598613" y="3268663"/>
          <p14:tracePt t="37841" x="1608138" y="3268663"/>
          <p14:tracePt t="37858" x="1633538" y="3268663"/>
          <p14:tracePt t="37892" x="1643063" y="3268663"/>
          <p14:tracePt t="37893" x="1652588" y="3268663"/>
          <p14:tracePt t="37956" x="1670050" y="3268663"/>
          <p14:tracePt t="37965" x="1670050" y="3259138"/>
          <p14:tracePt t="37975" x="1679575" y="3259138"/>
          <p14:tracePt t="37991" x="1687513" y="3232150"/>
          <p14:tracePt t="37992" x="1697038" y="3232150"/>
          <p14:tracePt t="38009" x="1704975" y="3205163"/>
          <p14:tracePt t="38025" x="1704975" y="3197225"/>
          <p14:tracePt t="38060" x="1704975" y="3179763"/>
          <p14:tracePt t="38076" x="1704975" y="3170238"/>
          <p14:tracePt t="38093" x="1704975" y="3160713"/>
          <p14:tracePt t="38108" x="1704975" y="3152775"/>
          <p14:tracePt t="38365" x="1697038" y="3143250"/>
          <p14:tracePt t="38366" x="1679575" y="3143250"/>
          <p14:tracePt t="38381" x="1643063" y="3143250"/>
          <p14:tracePt t="38392" x="1608138" y="3143250"/>
          <p14:tracePt t="38408" x="1571625" y="3143250"/>
          <p14:tracePt t="38425" x="1544638" y="3133725"/>
          <p14:tracePt t="38441" x="1536700" y="3133725"/>
          <p14:tracePt t="38516" x="1517650" y="3133725"/>
          <p14:tracePt t="38660" x="1509713" y="3133725"/>
          <p14:tracePt t="38685" x="1500188" y="3133725"/>
          <p14:tracePt t="38708" x="1473200" y="3133725"/>
          <p14:tracePt t="38724" x="1465263" y="3133725"/>
          <p14:tracePt t="38730" x="1455738" y="3152775"/>
          <p14:tracePt t="38754" x="1455738" y="3160713"/>
          <p14:tracePt t="38780" x="1455738" y="3179763"/>
          <p14:tracePt t="38796" x="1473200" y="3179763"/>
          <p14:tracePt t="38804" x="1482725" y="3187700"/>
          <p14:tracePt t="38808" x="1500188" y="3205163"/>
          <p14:tracePt t="38825" x="1509713" y="3205163"/>
          <p14:tracePt t="38841" x="1571625" y="3214688"/>
          <p14:tracePt t="38858" x="1625600" y="3214688"/>
          <p14:tracePt t="38875" x="1652588" y="3214688"/>
          <p14:tracePt t="38891" x="1670050" y="3214688"/>
          <p14:tracePt t="38949" x="1679575" y="3214688"/>
          <p14:tracePt t="38973" x="1679575" y="3197225"/>
          <p14:tracePt t="38981" x="1679575" y="3179763"/>
          <p14:tracePt t="38989" x="1679575" y="3160713"/>
          <p14:tracePt t="38997" x="1679575" y="3108325"/>
          <p14:tracePt t="39008" x="1679575" y="3062288"/>
          <p14:tracePt t="39024" x="1643063" y="3000375"/>
          <p14:tracePt t="39042" x="1598613" y="2973388"/>
          <p14:tracePt t="39057" x="1571625" y="2946400"/>
          <p14:tracePt t="39075" x="1536700" y="2928938"/>
          <p14:tracePt t="39091" x="1490663" y="2928938"/>
          <p14:tracePt t="39091" x="1482725" y="2928938"/>
          <p14:tracePt t="39109" x="1446213" y="2928938"/>
          <p14:tracePt t="39124" x="1401763" y="2946400"/>
          <p14:tracePt t="39150" x="1384300" y="2990850"/>
          <p14:tracePt t="39158" x="1384300" y="3089275"/>
          <p14:tracePt t="39174" x="1384300" y="3214688"/>
          <p14:tracePt t="39192" x="1393825" y="3330575"/>
          <p14:tracePt t="39207" x="1465263" y="3419475"/>
          <p14:tracePt t="39225" x="1509713" y="3482975"/>
          <p14:tracePt t="39241" x="1589088" y="3554413"/>
          <p14:tracePt t="39258" x="1625600" y="3581400"/>
          <p14:tracePt t="39275" x="1670050" y="3608388"/>
          <p14:tracePt t="39292" x="1697038" y="3625850"/>
          <p14:tracePt t="39307" x="1758950" y="3633788"/>
          <p14:tracePt t="39326" x="1776413" y="3633788"/>
          <p14:tracePt t="39341" x="1795463" y="3633788"/>
          <p14:tracePt t="39380" x="1803400" y="3633788"/>
          <p14:tracePt t="39396" x="1822450" y="3625850"/>
          <p14:tracePt t="39408" x="1822450" y="3598863"/>
          <p14:tracePt t="39412" x="1822450" y="3527425"/>
          <p14:tracePt t="39425" x="1822450" y="3367088"/>
          <p14:tracePt t="39457" x="1822450" y="3330575"/>
          <p14:tracePt t="39458" x="1758950" y="3224213"/>
          <p14:tracePt t="39491" x="1741488" y="3205163"/>
          <p14:tracePt t="39491" x="1643063" y="3170238"/>
          <p14:tracePt t="39491" x="1616075" y="3170238"/>
          <p14:tracePt t="39517" x="1589088" y="3170238"/>
          <p14:tracePt t="39525" x="1536700" y="3170238"/>
          <p14:tracePt t="39543" x="1500188" y="3170238"/>
          <p14:tracePt t="39558" x="1438275" y="3179763"/>
          <p14:tracePt t="39575" x="1357313" y="3205163"/>
          <p14:tracePt t="39591" x="1285875" y="3232150"/>
          <p14:tracePt t="39608" x="1196975" y="3276600"/>
          <p14:tracePt t="39644" x="1169988" y="3276600"/>
          <p14:tracePt t="39645" x="1160463" y="3295650"/>
          <p14:tracePt t="39658" x="1116013" y="3322638"/>
          <p14:tracePt t="39690" x="1108075" y="3330575"/>
          <p14:tracePt t="39707" x="1089025" y="3367088"/>
          <p14:tracePt t="39709" x="1081088" y="3394075"/>
          <p14:tracePt t="39741" x="1081088" y="3402013"/>
          <p14:tracePt t="39742" x="1081088" y="3429000"/>
          <p14:tracePt t="39796" x="1081088" y="3438525"/>
          <p14:tracePt t="39940" x="1081088" y="3446463"/>
          <p14:tracePt t="39948" x="1143000" y="3419475"/>
          <p14:tracePt t="39974" x="1160463" y="3402013"/>
          <p14:tracePt t="39975" x="1187450" y="3357563"/>
          <p14:tracePt t="39991" x="1204913" y="3322638"/>
          <p14:tracePt t="40007" x="1214438" y="3286125"/>
          <p14:tracePt t="40045" x="1214438" y="3276600"/>
          <p14:tracePt t="40141" x="1231900" y="3268663"/>
          <p14:tracePt t="40148" x="1276350" y="3268663"/>
          <p14:tracePt t="40148" x="1357313" y="3276600"/>
          <p14:tracePt t="40164" x="1455738" y="3313113"/>
          <p14:tracePt t="40174" x="1554163" y="3357563"/>
          <p14:tracePt t="40175" x="1768475" y="3411538"/>
          <p14:tracePt t="40192" x="1938338" y="3455988"/>
          <p14:tracePt t="40207" x="2044700" y="3482975"/>
          <p14:tracePt t="40225" x="2081213" y="3482975"/>
          <p14:tracePt t="40241" x="2125663" y="3500438"/>
          <p14:tracePt t="40259" x="2179638" y="3509963"/>
          <p14:tracePt t="40275" x="2214563" y="3527425"/>
          <p14:tracePt t="40275" x="2241550" y="3536950"/>
          <p14:tracePt t="40309" x="2251075" y="3536950"/>
          <p14:tracePt t="40310" x="2276475" y="3562350"/>
          <p14:tracePt t="40325" x="2295525" y="3571875"/>
          <p14:tracePt t="40341" x="2322513" y="3589338"/>
          <p14:tracePt t="40358" x="2339975" y="3625850"/>
          <p14:tracePt t="40375" x="2357438" y="3652838"/>
          <p14:tracePt t="40391" x="2366963" y="3679825"/>
          <p14:tracePt t="40408" x="2384425" y="3687763"/>
          <p14:tracePt t="40424" x="2384425" y="3705225"/>
          <p14:tracePt t="40441" x="2384425" y="3714750"/>
          <p14:tracePt t="40732" x="2384425" y="3724275"/>
          <p14:tracePt t="40740" x="2482850" y="3465513"/>
          <p14:tracePt t="40740" x="2482850" y="3438525"/>
          <p14:tracePt t="40796" x="2482850" y="3419475"/>
          <p14:tracePt t="40808" x="2482850" y="3384550"/>
          <p14:tracePt t="40826" x="2482850" y="3348038"/>
          <p14:tracePt t="40841" x="2473325" y="3322638"/>
          <p14:tracePt t="40859" x="2455863" y="3303588"/>
          <p14:tracePt t="40875" x="2446338" y="3295650"/>
          <p14:tracePt t="40891" x="2438400" y="3295650"/>
          <p14:tracePt t="40908" x="2411413" y="3295650"/>
          <p14:tracePt t="40926" x="2366963" y="3295650"/>
          <p14:tracePt t="40941" x="2312988" y="3295650"/>
          <p14:tracePt t="40959" x="2268538" y="3322638"/>
          <p14:tracePt t="40976" x="2205038" y="3411538"/>
          <p14:tracePt t="40992" x="2160588" y="3517900"/>
          <p14:tracePt t="41008" x="2143125" y="3608388"/>
          <p14:tracePt t="41026" x="2143125" y="3705225"/>
          <p14:tracePt t="41041" x="2143125" y="3759200"/>
          <p14:tracePt t="41058" x="2143125" y="3813175"/>
          <p14:tracePt t="41075" x="2170113" y="3884613"/>
          <p14:tracePt t="41075" x="2179638" y="3902075"/>
          <p14:tracePt t="41093" x="2197100" y="3929063"/>
          <p14:tracePt t="41108" x="2224088" y="3990975"/>
          <p14:tracePt t="41126" x="2259013" y="4027488"/>
          <p14:tracePt t="41142" x="2295525" y="4054475"/>
          <p14:tracePt t="41157" x="2312988" y="4071938"/>
          <p14:tracePt t="41175" x="2347913" y="4098925"/>
          <p14:tracePt t="41191" x="2357438" y="4098925"/>
          <p14:tracePt t="41208" x="2374900" y="4108450"/>
          <p14:tracePt t="41225" x="2384425" y="4108450"/>
          <p14:tracePt t="41261" x="2393950" y="4108450"/>
          <p14:tracePt t="41277" x="2401888" y="4108450"/>
          <p14:tracePt t="41277" x="2419350" y="4108450"/>
          <p14:tracePt t="41291" x="2490788" y="4062413"/>
          <p14:tracePt t="41308" x="2571750" y="3946525"/>
          <p14:tracePt t="41324" x="2625725" y="3813175"/>
          <p14:tracePt t="41342" x="2660650" y="3687763"/>
          <p14:tracePt t="41358" x="2714625" y="3562350"/>
          <p14:tracePt t="41376" x="2732088" y="3482975"/>
          <p14:tracePt t="41391" x="2741613" y="3429000"/>
          <p14:tracePt t="41408" x="2741613" y="3394075"/>
          <p14:tracePt t="41425" x="2741613" y="3384550"/>
          <p14:tracePt t="41597" x="2741613" y="3394075"/>
          <p14:tracePt t="41605" x="2741613" y="3402013"/>
          <p14:tracePt t="41613" x="2741613" y="3446463"/>
          <p14:tracePt t="41626" x="2741613" y="3482975"/>
          <p14:tracePt t="41658" x="2741613" y="3490913"/>
          <p14:tracePt t="41659" x="2741613" y="3544888"/>
          <p14:tracePt t="41675" x="2741613" y="3581400"/>
          <p14:tracePt t="41692" x="2759075" y="3625850"/>
          <p14:tracePt t="41708" x="2768600" y="3660775"/>
          <p14:tracePt t="41726" x="2776538" y="3670300"/>
          <p14:tracePt t="41741" x="2786063" y="3697288"/>
          <p14:tracePt t="41776" x="2803525" y="3705225"/>
          <p14:tracePt t="43763" x="0" y="0"/>
        </p14:tracePtLst>
        <p14:tracePtLst>
          <p14:tracePt t="50422" x="2652713" y="3608388"/>
          <p14:tracePt t="50605" x="2670175" y="3633788"/>
          <p14:tracePt t="50613" x="2705100" y="3660775"/>
          <p14:tracePt t="50621" x="2751138" y="3705225"/>
          <p14:tracePt t="50625" x="2840038" y="3795713"/>
          <p14:tracePt t="50641" x="2901950" y="3857625"/>
          <p14:tracePt t="50658" x="2982913" y="3938588"/>
          <p14:tracePt t="50674" x="3000375" y="3965575"/>
          <p14:tracePt t="50691" x="3017838" y="4000500"/>
          <p14:tracePt t="50707" x="3054350" y="4054475"/>
          <p14:tracePt t="50707" x="3071813" y="4071938"/>
          <p14:tracePt t="50725" x="3197225" y="4251325"/>
          <p14:tracePt t="50740" x="3419475" y="4554538"/>
          <p14:tracePt t="50758" x="3697288" y="4946650"/>
          <p14:tracePt t="50774" x="3830638" y="5133975"/>
          <p14:tracePt t="50791" x="3911600" y="5251450"/>
          <p14:tracePt t="50807" x="3965575" y="5340350"/>
          <p14:tracePt t="50825" x="4027488" y="5456238"/>
          <p14:tracePt t="50840" x="4089400" y="5599113"/>
          <p14:tracePt t="50858" x="4170363" y="5751513"/>
          <p14:tracePt t="50873" x="4276725" y="5983288"/>
          <p14:tracePt t="50891" x="4419600" y="6232525"/>
          <p14:tracePt t="50907" x="4643438" y="6599238"/>
          <p14:tracePt t="50907" x="4714875" y="6732588"/>
          <p14:tracePt t="50925" x="4983163" y="6848475"/>
          <p14:tracePt t="50940" x="5160963" y="6848475"/>
          <p14:tracePt t="50957" x="5394325" y="6848475"/>
          <p14:tracePt t="50975" x="5527675" y="6848475"/>
          <p14:tracePt t="50990" x="5562600" y="6848475"/>
          <p14:tracePt t="50990" x="5572125" y="6848475"/>
          <p14:tracePt t="51028" x="5581650" y="6848475"/>
          <p14:tracePt t="51236" x="5545138" y="6823075"/>
          <p14:tracePt t="51244" x="5518150" y="6786563"/>
          <p14:tracePt t="51252" x="5456238" y="6759575"/>
          <p14:tracePt t="51274" x="5384800" y="6697663"/>
          <p14:tracePt t="51275" x="5322888" y="6653213"/>
          <p14:tracePt t="51291" x="5259388" y="6581775"/>
          <p14:tracePt t="51308" x="5214938" y="6554788"/>
          <p14:tracePt t="51324" x="5160963" y="6527800"/>
          <p14:tracePt t="51341" x="5116513" y="6491288"/>
          <p14:tracePt t="51358" x="5089525" y="6491288"/>
          <p14:tracePt t="51374" x="5072063" y="6483350"/>
          <p14:tracePt t="51391" x="5062538" y="6483350"/>
          <p14:tracePt t="51423" x="5045075" y="6483350"/>
          <p14:tracePt t="51425" x="5037138" y="6483350"/>
          <p14:tracePt t="51440" x="5018088" y="6483350"/>
          <p14:tracePt t="51458" x="4983163" y="6491288"/>
          <p14:tracePt t="51474" x="4929188" y="6510338"/>
          <p14:tracePt t="51474" x="4902200" y="6518275"/>
          <p14:tracePt t="51523" x="4884738" y="6527800"/>
          <p14:tracePt t="51525" x="4867275" y="6537325"/>
          <p14:tracePt t="51636" x="4848225" y="6537325"/>
          <p14:tracePt t="51645" x="4830763" y="6537325"/>
          <p14:tracePt t="51673" x="4822825" y="6537325"/>
          <p14:tracePt t="51716" x="4803775" y="6537325"/>
          <p14:tracePt t="51724" x="4795838" y="6537325"/>
          <p14:tracePt t="51732" x="4768850" y="6537325"/>
          <p14:tracePt t="51740" x="4741863" y="6537325"/>
          <p14:tracePt t="51757" x="4724400" y="6537325"/>
          <p14:tracePt t="51774" x="4705350" y="6537325"/>
          <p14:tracePt t="51790" x="4660900" y="6537325"/>
          <p14:tracePt t="51808" x="4643438" y="6537325"/>
          <p14:tracePt t="51823" x="4616450" y="6537325"/>
          <p14:tracePt t="51841" x="4598988" y="6537325"/>
          <p14:tracePt t="51857" x="4581525" y="6537325"/>
          <p14:tracePt t="51874" x="4554538" y="6537325"/>
          <p14:tracePt t="51898" x="4537075" y="6537325"/>
          <p14:tracePt t="51908" x="4518025" y="6537325"/>
          <p14:tracePt t="51924" x="4491038" y="6537325"/>
          <p14:tracePt t="51941" x="4483100" y="6537325"/>
          <p14:tracePt t="51963" x="4473575" y="6537325"/>
          <p14:tracePt t="51975" x="4456113" y="6537325"/>
          <p14:tracePt t="51990" x="4446588" y="6537325"/>
          <p14:tracePt t="53173" x="4473575" y="6537325"/>
          <p14:tracePt t="53173" x="4500563" y="6537325"/>
          <p14:tracePt t="53182" x="4545013" y="6537325"/>
          <p14:tracePt t="53189" x="4643438" y="6537325"/>
          <p14:tracePt t="53207" x="4768850" y="6537325"/>
          <p14:tracePt t="53224" x="4822825" y="6537325"/>
          <p14:tracePt t="53240" x="4840288" y="6537325"/>
          <p14:tracePt t="53258" x="4857750" y="6537325"/>
          <p14:tracePt t="53588" x="4867275" y="6537325"/>
          <p14:tracePt t="53588" x="4911725" y="6537325"/>
          <p14:tracePt t="53597" x="4973638" y="6537325"/>
          <p14:tracePt t="53606" x="5081588" y="6537325"/>
          <p14:tracePt t="53623" x="5276850" y="6537325"/>
          <p14:tracePt t="53658" x="5330825" y="6537325"/>
          <p14:tracePt t="53688" x="5348288" y="6537325"/>
          <p14:tracePt t="53706" x="5367338" y="6537325"/>
          <p14:tracePt t="53724" x="5394325" y="6537325"/>
          <p14:tracePt t="53725" x="5419725" y="6537325"/>
          <p14:tracePt t="53725" x="5456238" y="6537325"/>
          <p14:tracePt t="53741" x="5518150" y="6537325"/>
          <p14:tracePt t="53774" x="5562600" y="6537325"/>
          <p14:tracePt t="53775" x="5599113" y="6537325"/>
          <p14:tracePt t="53791" x="5670550" y="6537325"/>
          <p14:tracePt t="53807" x="5724525" y="6537325"/>
          <p14:tracePt t="53825" x="5759450" y="6537325"/>
          <p14:tracePt t="53841" x="5884863" y="6537325"/>
          <p14:tracePt t="53863" x="5929313" y="6537325"/>
          <p14:tracePt t="53874" x="6000750" y="6537325"/>
          <p14:tracePt t="53890" x="6045200" y="6537325"/>
          <p14:tracePt t="53907" x="6062663" y="6537325"/>
          <p14:tracePt t="53924" x="6072188" y="6537325"/>
          <p14:tracePt t="53940" x="6126163" y="6537325"/>
          <p14:tracePt t="53957" x="6180138" y="6537325"/>
          <p14:tracePt t="53975" x="6205538" y="6537325"/>
          <p14:tracePt t="53990" x="6224588" y="6537325"/>
          <p14:tracePt t="54007" x="6242050" y="6537325"/>
          <p14:tracePt t="54024" x="6259513" y="6537325"/>
          <p14:tracePt t="54049" x="6276975" y="6537325"/>
          <p14:tracePt t="54056" x="6296025" y="6537325"/>
          <p14:tracePt t="54073" x="6323013" y="6527800"/>
          <p14:tracePt t="54091" x="6340475" y="6527800"/>
          <p14:tracePt t="54107" x="6375400" y="6527800"/>
          <p14:tracePt t="54125" x="6402388" y="6518275"/>
          <p14:tracePt t="54142" x="6438900" y="6510338"/>
          <p14:tracePt t="54157" x="6456363" y="6510338"/>
          <p14:tracePt t="54174" x="6465888" y="6510338"/>
          <p14:tracePt t="54190" x="6483350" y="6510338"/>
          <p14:tracePt t="55185" x="6537325" y="6500813"/>
          <p14:tracePt t="55197" x="6840538" y="6500813"/>
          <p14:tracePt t="55240" x="6911975" y="6500813"/>
          <p14:tracePt t="55241" x="7018338" y="6483350"/>
          <p14:tracePt t="55257" x="7072313" y="6483350"/>
          <p14:tracePt t="55274" x="7081838" y="6483350"/>
          <p14:tracePt t="55291" x="7099300" y="6483350"/>
          <p14:tracePt t="55307" x="7099300" y="6473825"/>
          <p14:tracePt t="55307" x="7116763" y="6473825"/>
          <p14:tracePt t="55325" x="7126288" y="6473825"/>
          <p14:tracePt t="55517" x="7134225" y="6473825"/>
          <p14:tracePt t="55519" x="7205663" y="6473825"/>
          <p14:tracePt t="55541" x="7232650" y="6473825"/>
          <p14:tracePt t="55542" x="7286625" y="6473825"/>
          <p14:tracePt t="55558" x="7358063" y="6473825"/>
          <p14:tracePt t="55573" x="7402513" y="6473825"/>
          <p14:tracePt t="55590" x="7473950" y="6473825"/>
          <p14:tracePt t="55607" x="7510463" y="6465888"/>
          <p14:tracePt t="55623" x="7562850" y="6446838"/>
          <p14:tracePt t="55640" x="7643813" y="6429375"/>
          <p14:tracePt t="55657" x="7688263" y="6402388"/>
          <p14:tracePt t="55673" x="7742238" y="6394450"/>
          <p14:tracePt t="55690" x="7786688" y="6367463"/>
          <p14:tracePt t="55707" x="7848600" y="6323013"/>
          <p14:tracePt t="55724" x="7885113" y="6286500"/>
          <p14:tracePt t="55741" x="7912100" y="6242050"/>
          <p14:tracePt t="55757" x="7956550" y="6170613"/>
          <p14:tracePt t="55775" x="7974013" y="6108700"/>
          <p14:tracePt t="55790" x="7991475" y="6045200"/>
          <p14:tracePt t="55807" x="7991475" y="6010275"/>
          <p14:tracePt t="55823" x="8010525" y="5983288"/>
          <p14:tracePt t="55841" x="8018463" y="5965825"/>
          <p14:tracePt t="55857" x="8018463" y="5938838"/>
          <p14:tracePt t="55874" x="8018463" y="5919788"/>
          <p14:tracePt t="55890" x="8018463" y="5894388"/>
          <p14:tracePt t="55907" x="8018463" y="5840413"/>
          <p14:tracePt t="55923" x="8018463" y="5813425"/>
          <p14:tracePt t="55923" x="8018463" y="5795963"/>
          <p14:tracePt t="55941" x="7974013" y="5751513"/>
          <p14:tracePt t="55956" x="7912100" y="5724525"/>
          <p14:tracePt t="55975" x="7840663" y="5680075"/>
          <p14:tracePt t="55990" x="7715250" y="5626100"/>
          <p14:tracePt t="56008" x="7537450" y="5554663"/>
          <p14:tracePt t="56033" x="7269163" y="5518150"/>
          <p14:tracePt t="56104" x="7242175" y="5518150"/>
          <p14:tracePt t="56112" x="7232650" y="5518150"/>
          <p14:tracePt t="56124" x="7180263" y="5518150"/>
          <p14:tracePt t="56141" x="7126288" y="5537200"/>
          <p14:tracePt t="56158" x="7062788" y="5581650"/>
          <p14:tracePt t="56174" x="7000875" y="5626100"/>
          <p14:tracePt t="56191" x="6894513" y="5680075"/>
          <p14:tracePt t="56207" x="6813550" y="5732463"/>
          <p14:tracePt t="56224" x="6742113" y="5776913"/>
          <p14:tracePt t="56240" x="6688138" y="5822950"/>
          <p14:tracePt t="56258" x="6634163" y="5857875"/>
          <p14:tracePt t="56273" x="6562725" y="5911850"/>
          <p14:tracePt t="56273" x="6527800" y="5929313"/>
          <p14:tracePt t="56308" x="6510338" y="5946775"/>
          <p14:tracePt t="56309" x="6500813" y="5965825"/>
          <p14:tracePt t="56324" x="6465888" y="5991225"/>
          <p14:tracePt t="56340" x="6438900" y="6027738"/>
          <p14:tracePt t="56357" x="6429375" y="6037263"/>
          <p14:tracePt t="56373" x="6419850" y="6045200"/>
          <p14:tracePt t="56390" x="6419850" y="6054725"/>
          <p14:tracePt t="56407" x="6419850" y="6062663"/>
          <p14:tracePt t="56423" x="6419850" y="6089650"/>
          <p14:tracePt t="56440" x="6419850" y="6126163"/>
          <p14:tracePt t="56457" x="6419850" y="6170613"/>
          <p14:tracePt t="56474" x="6438900" y="6215063"/>
          <p14:tracePt t="56490" x="6473825" y="6286500"/>
          <p14:tracePt t="56507" x="6518275" y="6330950"/>
          <p14:tracePt t="56507" x="6527800" y="6340475"/>
          <p14:tracePt t="56525" x="6554788" y="6384925"/>
          <p14:tracePt t="56541" x="6589713" y="6438900"/>
          <p14:tracePt t="56556" x="6653213" y="6483350"/>
          <p14:tracePt t="56575" x="6697663" y="6510338"/>
          <p14:tracePt t="56590" x="6732588" y="6537325"/>
          <p14:tracePt t="56608" x="6777038" y="6562725"/>
          <p14:tracePt t="56624" x="6831013" y="6589713"/>
          <p14:tracePt t="56641" x="6884988" y="6616700"/>
          <p14:tracePt t="56657" x="6919913" y="6634163"/>
          <p14:tracePt t="56674" x="6973888" y="6643688"/>
          <p14:tracePt t="56690" x="7018338" y="6670675"/>
          <p14:tracePt t="56708" x="7072313" y="6688138"/>
          <p14:tracePt t="56724" x="7108825" y="6705600"/>
          <p14:tracePt t="56724" x="7134225" y="6705600"/>
          <p14:tracePt t="56741" x="7205663" y="6724650"/>
          <p14:tracePt t="56757" x="7304088" y="6724650"/>
          <p14:tracePt t="56774" x="7402513" y="6742113"/>
          <p14:tracePt t="56790" x="7456488" y="6742113"/>
          <p14:tracePt t="56807" x="7510463" y="6742113"/>
          <p14:tracePt t="56823" x="7626350" y="6742113"/>
          <p14:tracePt t="56840" x="7777163" y="6742113"/>
          <p14:tracePt t="56857" x="7956550" y="6742113"/>
          <p14:tracePt t="56874" x="8116888" y="6742113"/>
          <p14:tracePt t="56890" x="8277225" y="6705600"/>
          <p14:tracePt t="56907" x="8483600" y="6661150"/>
          <p14:tracePt t="56957" x="8537575" y="6653213"/>
          <p14:tracePt t="56958" x="8599488" y="6562725"/>
          <p14:tracePt t="56958" x="8609013" y="6537325"/>
          <p14:tracePt t="57013" x="8609013" y="6491288"/>
          <p14:tracePt t="57013" x="8609013" y="6465888"/>
          <p14:tracePt t="57024" x="8609013" y="6394450"/>
          <p14:tracePt t="57040" x="8609013" y="6296025"/>
          <p14:tracePt t="57057" x="8609013" y="6242050"/>
          <p14:tracePt t="57073" x="8510588" y="6062663"/>
          <p14:tracePt t="57107" x="8323263" y="5840413"/>
          <p14:tracePt t="57146" x="7902575" y="5608638"/>
          <p14:tracePt t="57198" x="7848600" y="5589588"/>
          <p14:tracePt t="57206" x="7742238" y="5537200"/>
          <p14:tracePt t="57224" x="7643813" y="5518150"/>
          <p14:tracePt t="57240" x="7562850" y="5500688"/>
          <p14:tracePt t="57257" x="7527925" y="5500688"/>
          <p14:tracePt t="57273" x="7491413" y="5500688"/>
          <p14:tracePt t="57290" x="7429500" y="5500688"/>
          <p14:tracePt t="57306" x="7394575" y="5500688"/>
          <p14:tracePt t="57324" x="7313613" y="5500688"/>
          <p14:tracePt t="57341" x="7277100" y="5527675"/>
          <p14:tracePt t="57357" x="7269163" y="5527675"/>
          <p14:tracePt t="57374" x="7242175" y="5545138"/>
          <p14:tracePt t="57390" x="7232650" y="5554663"/>
          <p14:tracePt t="57407" x="7224713" y="5562600"/>
          <p14:tracePt t="57423" x="7215188" y="5581650"/>
          <p14:tracePt t="57440" x="7205663" y="5589588"/>
          <p14:tracePt t="57456" x="7188200" y="5634038"/>
          <p14:tracePt t="57474" x="7180263" y="5653088"/>
          <p14:tracePt t="57490" x="7161213" y="5680075"/>
          <p14:tracePt t="57507" x="7126288" y="5724525"/>
          <p14:tracePt t="57523" x="7099300" y="5759450"/>
          <p14:tracePt t="57523" x="7081838" y="5776913"/>
          <p14:tracePt t="57541" x="7054850" y="5795963"/>
          <p14:tracePt t="57556" x="7037388" y="5830888"/>
          <p14:tracePt t="57574" x="7010400" y="5867400"/>
          <p14:tracePt t="57590" x="6965950" y="5902325"/>
          <p14:tracePt t="57607" x="6929438" y="5938838"/>
          <p14:tracePt t="57623" x="6911975" y="5956300"/>
          <p14:tracePt t="57640" x="6894513" y="5983288"/>
          <p14:tracePt t="57662" x="6884988" y="5983288"/>
          <p14:tracePt t="57673" x="6875463" y="5991225"/>
          <p14:tracePt t="57690" x="6848475" y="6027738"/>
          <p14:tracePt t="57713" x="6848475" y="6037263"/>
          <p14:tracePt t="57723" x="6823075" y="6081713"/>
          <p14:tracePt t="57740" x="6804025" y="6099175"/>
          <p14:tracePt t="57773" x="6786563" y="6153150"/>
          <p14:tracePt t="57774" x="6786563" y="6180138"/>
          <p14:tracePt t="57790" x="6769100" y="6205538"/>
          <p14:tracePt t="57807" x="6769100" y="6242050"/>
          <p14:tracePt t="57824" x="6769100" y="6269038"/>
          <p14:tracePt t="57840" x="6769100" y="6286500"/>
          <p14:tracePt t="57857" x="6769100" y="6313488"/>
          <p14:tracePt t="57873" x="6769100" y="6330950"/>
          <p14:tracePt t="57890" x="6769100" y="6348413"/>
          <p14:tracePt t="57906" x="6769100" y="6367463"/>
          <p14:tracePt t="57906" x="6777038" y="6384925"/>
          <p14:tracePt t="57925" x="6786563" y="6394450"/>
          <p14:tracePt t="57940" x="6823075" y="6456363"/>
          <p14:tracePt t="57957" x="6831013" y="6473825"/>
          <p14:tracePt t="57974" x="6983413" y="6608763"/>
          <p14:tracePt t="58049" x="7054850" y="6653213"/>
          <p14:tracePt t="58100" x="7081838" y="6653213"/>
          <p14:tracePt t="58106" x="7108825" y="6661150"/>
          <p14:tracePt t="58124" x="7153275" y="6670675"/>
          <p14:tracePt t="58141" x="7188200" y="6688138"/>
          <p14:tracePt t="58157" x="7215188" y="6688138"/>
          <p14:tracePt t="58174" x="7527925" y="6688138"/>
          <p14:tracePt t="58240" x="7634288" y="6688138"/>
          <p14:tracePt t="58282" x="7661275" y="6688138"/>
          <p14:tracePt t="58290" x="7732713" y="6688138"/>
          <p14:tracePt t="58307" x="7786688" y="6688138"/>
          <p14:tracePt t="58323" x="7858125" y="6680200"/>
          <p14:tracePt t="58323" x="7885113" y="6680200"/>
          <p14:tracePt t="58341" x="7939088" y="6661150"/>
          <p14:tracePt t="58341" x="7966075" y="6653213"/>
          <p14:tracePt t="58357" x="8001000" y="6634163"/>
          <p14:tracePt t="58375" x="8081963" y="6616700"/>
          <p14:tracePt t="58390" x="8161338" y="6589713"/>
          <p14:tracePt t="58407" x="8224838" y="6562725"/>
          <p14:tracePt t="58423" x="8286750" y="6537325"/>
          <p14:tracePt t="58440" x="8323263" y="6518275"/>
          <p14:tracePt t="58456" x="8348663" y="6500813"/>
          <p14:tracePt t="58489" x="8358188" y="6491288"/>
          <p14:tracePt t="58490" x="8375650" y="6483350"/>
          <p14:tracePt t="58506" x="8385175" y="6465888"/>
          <p14:tracePt t="58506" x="8385175" y="6456363"/>
          <p14:tracePt t="58541" x="8385175" y="6446838"/>
          <p14:tracePt t="58564" x="8385175" y="6438900"/>
          <p14:tracePt t="58581" x="8385175" y="6429375"/>
          <p14:tracePt t="58597" x="8394700" y="6419850"/>
          <p14:tracePt t="59293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/>
          <p:nvPr/>
        </p:nvSpPr>
        <p:spPr>
          <a:xfrm>
            <a:off x="1008062" y="173725"/>
            <a:ext cx="7127876" cy="738664"/>
          </a:xfrm>
          <a:prstGeom prst="rect">
            <a:avLst/>
          </a:prstGeom>
          <a:ln>
            <a:solidFill/>
            <a:round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1400"/>
              </a:spcBef>
              <a:defRPr sz="24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 algn="ctr">
              <a:defRPr sz="1800"/>
            </a:pPr>
            <a:r>
              <a:rPr sz="2400" dirty="0" smtClean="0"/>
              <a:t>BRCA-1</a:t>
            </a:r>
            <a:r>
              <a:rPr lang="it-IT" sz="2400" dirty="0" smtClean="0"/>
              <a:t>/2 </a:t>
            </a:r>
            <a:r>
              <a:rPr sz="2400" dirty="0" smtClean="0"/>
              <a:t>protein</a:t>
            </a:r>
            <a:r>
              <a:rPr lang="it-IT" sz="2400" dirty="0" smtClean="0"/>
              <a:t>s</a:t>
            </a:r>
            <a:r>
              <a:rPr sz="2400" dirty="0" smtClean="0"/>
              <a:t> </a:t>
            </a:r>
            <a:r>
              <a:rPr sz="2400" dirty="0"/>
              <a:t>and Double Strand Breaks (DSB)</a:t>
            </a:r>
          </a:p>
        </p:txBody>
      </p:sp>
      <p:sp>
        <p:nvSpPr>
          <p:cNvPr id="251" name="Shape 251"/>
          <p:cNvSpPr/>
          <p:nvPr/>
        </p:nvSpPr>
        <p:spPr>
          <a:xfrm>
            <a:off x="975184" y="1090994"/>
            <a:ext cx="7193632" cy="1077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/>
            <a:r>
              <a:rPr lang="en-US" sz="1600" dirty="0" smtClean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DNA damage that </a:t>
            </a:r>
            <a:r>
              <a:rPr lang="en-US" sz="1600" dirty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can block progression of </a:t>
            </a:r>
            <a:r>
              <a:rPr lang="en-US" sz="1600" dirty="0" smtClean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replication</a:t>
            </a:r>
          </a:p>
          <a:p>
            <a:pPr algn="ctr"/>
            <a:r>
              <a:rPr lang="en-US" sz="1600" dirty="0" smtClean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 </a:t>
            </a:r>
            <a:endParaRPr lang="en-US" sz="1600" dirty="0">
              <a:latin typeface="Comic Sans MS" panose="030F0702030302020204" pitchFamily="66" charset="0"/>
              <a:ea typeface="Comic Sans MS"/>
              <a:cs typeface="Comic Sans MS"/>
              <a:sym typeface="Comic Sans MS"/>
            </a:endParaRPr>
          </a:p>
          <a:p>
            <a:r>
              <a:rPr sz="1600" dirty="0" smtClean="0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irradiation</a:t>
            </a:r>
            <a:r>
              <a:rPr sz="1600" dirty="0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, chemical agents, </a:t>
            </a:r>
            <a:r>
              <a:rPr lang="it-IT" sz="1600" dirty="0" smtClean="0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		</a:t>
            </a:r>
            <a:r>
              <a:rPr lang="it-IT" sz="1600" dirty="0" err="1" smtClean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reactive</a:t>
            </a:r>
            <a:r>
              <a:rPr lang="it-IT" sz="1600" dirty="0" smtClean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 </a:t>
            </a:r>
            <a:r>
              <a:rPr lang="it-IT" sz="1600" dirty="0" err="1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oxygen</a:t>
            </a:r>
            <a:r>
              <a:rPr lang="it-IT" sz="1600" dirty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 </a:t>
            </a:r>
            <a:r>
              <a:rPr lang="it-IT" sz="1600" dirty="0" err="1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species</a:t>
            </a:r>
            <a:r>
              <a:rPr lang="it-IT" sz="1600" dirty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  (</a:t>
            </a:r>
            <a:r>
              <a:rPr lang="it-IT" sz="1600" dirty="0" smtClean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ROS)</a:t>
            </a:r>
            <a:endParaRPr lang="it-IT" sz="1600" dirty="0" smtClean="0">
              <a:latin typeface="Comic Sans MS" panose="030F0702030302020204" pitchFamily="66" charset="0"/>
              <a:ea typeface="Comic Sans MS"/>
              <a:cs typeface="Comic Sans MS"/>
              <a:sym typeface="Comic Sans MS Bold"/>
            </a:endParaRPr>
          </a:p>
          <a:p>
            <a:r>
              <a:rPr sz="1600" dirty="0" smtClean="0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ultraviolet </a:t>
            </a:r>
            <a:r>
              <a:rPr sz="1600" dirty="0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light (UV</a:t>
            </a:r>
            <a:r>
              <a:rPr sz="1600" dirty="0" smtClean="0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)</a:t>
            </a:r>
            <a:r>
              <a:rPr lang="it-IT" sz="1600" dirty="0" smtClean="0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		mobile </a:t>
            </a:r>
            <a:r>
              <a:rPr lang="it-IT" sz="1600" dirty="0" err="1" smtClean="0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genetic</a:t>
            </a:r>
            <a:r>
              <a:rPr lang="it-IT" sz="1600" dirty="0" smtClean="0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 </a:t>
            </a:r>
            <a:r>
              <a:rPr lang="it-IT" sz="1600" dirty="0" err="1" smtClean="0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elements</a:t>
            </a:r>
            <a:r>
              <a:rPr lang="it-IT" sz="1600" dirty="0" smtClean="0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 </a:t>
            </a:r>
            <a:r>
              <a:rPr lang="it-IT" sz="1600" dirty="0" err="1" smtClean="0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integration</a:t>
            </a:r>
            <a:endParaRPr sz="1600" dirty="0">
              <a:latin typeface="Comic Sans MS" panose="030F0702030302020204" pitchFamily="66" charset="0"/>
              <a:ea typeface="Comic Sans MS Bold"/>
              <a:cs typeface="Comic Sans MS Bold"/>
              <a:sym typeface="Comic Sans MS Bold"/>
            </a:endParaRPr>
          </a:p>
        </p:txBody>
      </p:sp>
      <p:pic>
        <p:nvPicPr>
          <p:cNvPr id="6" name="Picture 2" descr="https://ars.els-cdn.com/content/image/1-s2.0-S1097276512006569-gr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177" y="2308604"/>
            <a:ext cx="6248400" cy="437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045784"/>
      </p:ext>
    </p:extLst>
  </p:cSld>
  <p:clrMapOvr>
    <a:masterClrMapping/>
  </p:clrMapOvr>
  <p:transition spd="med" advTm="887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 descr="BRCA1-mediated homologous recombination (HR) repair. DNA double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36" y="673100"/>
            <a:ext cx="5385758" cy="526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hape 236"/>
          <p:cNvSpPr/>
          <p:nvPr/>
        </p:nvSpPr>
        <p:spPr>
          <a:xfrm>
            <a:off x="5724128" y="2539132"/>
            <a:ext cx="2736304" cy="1585049"/>
          </a:xfrm>
          <a:prstGeom prst="rect">
            <a:avLst/>
          </a:prstGeom>
          <a:solidFill>
            <a:srgbClr val="FFFFFF"/>
          </a:solidFill>
          <a:ln>
            <a:solidFill/>
            <a:round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>
              <a:spcBef>
                <a:spcPts val="900"/>
              </a:spcBef>
            </a:pPr>
            <a:r>
              <a:rPr sz="1600" dirty="0" smtClean="0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BRCA1</a:t>
            </a:r>
            <a:r>
              <a:rPr sz="1600" dirty="0" smtClean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: </a:t>
            </a:r>
            <a:r>
              <a:rPr sz="1400" dirty="0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DNA repair, chromatic </a:t>
            </a:r>
            <a:r>
              <a:rPr sz="1400" dirty="0" err="1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remodelling</a:t>
            </a:r>
            <a:r>
              <a:rPr sz="1400" dirty="0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 and cell cycle </a:t>
            </a:r>
            <a:r>
              <a:rPr sz="1400" dirty="0" smtClean="0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check</a:t>
            </a:r>
            <a:r>
              <a:rPr lang="it-IT" sz="1400" dirty="0" smtClean="0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 </a:t>
            </a:r>
            <a:r>
              <a:rPr sz="1400" dirty="0" err="1" smtClean="0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contro</a:t>
            </a:r>
            <a:r>
              <a:rPr lang="it-IT" sz="1400" dirty="0" smtClean="0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l</a:t>
            </a:r>
          </a:p>
          <a:p>
            <a:pPr lvl="0">
              <a:spcBef>
                <a:spcPts val="900"/>
              </a:spcBef>
            </a:pPr>
            <a:endParaRPr sz="1400" dirty="0">
              <a:latin typeface="Comic Sans MS" panose="030F0702030302020204" pitchFamily="66" charset="0"/>
              <a:ea typeface="Comic Sans MS Bold"/>
              <a:cs typeface="Comic Sans MS Bold"/>
              <a:sym typeface="Comic Sans MS Bold"/>
            </a:endParaRPr>
          </a:p>
          <a:p>
            <a:pPr lvl="0">
              <a:spcBef>
                <a:spcPts val="900"/>
              </a:spcBef>
            </a:pPr>
            <a:r>
              <a:rPr sz="1600" dirty="0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BRCA2  : </a:t>
            </a:r>
            <a:r>
              <a:rPr sz="1400" dirty="0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DNA repair (DSB) during homologous recombination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60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235"/>
    </mc:Choice>
    <mc:Fallback xmlns="">
      <p:transition spd="slow" advTm="63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328" x="4367213" y="3562350"/>
          <p14:tracePt t="16403" x="4357688" y="3562350"/>
          <p14:tracePt t="16411" x="4348163" y="3544888"/>
          <p14:tracePt t="16419" x="4322763" y="3544888"/>
          <p14:tracePt t="16427" x="4044950" y="3465513"/>
          <p14:tracePt t="16483" x="3652838" y="3116263"/>
          <p14:tracePt t="16607" x="3633788" y="3089275"/>
          <p14:tracePt t="16616" x="3608388" y="3062288"/>
          <p14:tracePt t="16813" x="3589338" y="3062288"/>
          <p14:tracePt t="16813" x="3581400" y="3062288"/>
          <p14:tracePt t="16829" x="3554413" y="3062288"/>
          <p14:tracePt t="16830" x="3544888" y="3062288"/>
          <p14:tracePt t="16850" x="3527425" y="3062288"/>
          <p14:tracePt t="16851" x="3473450" y="3089275"/>
          <p14:tracePt t="16869" x="3446463" y="3116263"/>
          <p14:tracePt t="16886" x="3419475" y="3133725"/>
          <p14:tracePt t="17077" x="3419475" y="3143250"/>
          <p14:tracePt t="17101" x="3419475" y="3160713"/>
          <p14:tracePt t="17117" x="3419475" y="3179763"/>
          <p14:tracePt t="17132" x="3438525" y="3187700"/>
          <p14:tracePt t="17165" x="3446463" y="3187700"/>
          <p14:tracePt t="17196" x="3465513" y="3197225"/>
          <p14:tracePt t="17221" x="3482975" y="3214688"/>
          <p14:tracePt t="17229" x="3509963" y="3214688"/>
          <p14:tracePt t="17300" x="3527425" y="3214688"/>
          <p14:tracePt t="17317" x="3544888" y="3214688"/>
          <p14:tracePt t="17325" x="3554413" y="3205163"/>
          <p14:tracePt t="17333" x="3554413" y="3187700"/>
          <p14:tracePt t="17333" x="3571875" y="3160713"/>
          <p14:tracePt t="17351" x="3589338" y="3108325"/>
          <p14:tracePt t="17351" x="3598863" y="3036888"/>
          <p14:tracePt t="17368" x="3598863" y="2938463"/>
          <p14:tracePt t="17384" x="3598863" y="2884488"/>
          <p14:tracePt t="17417" x="3598863" y="2830513"/>
          <p14:tracePt t="17417" x="3598863" y="2786063"/>
          <p14:tracePt t="17434" x="3598863" y="2768600"/>
          <p14:tracePt t="17450" x="3598863" y="2751138"/>
          <p14:tracePt t="17597" x="3589338" y="2751138"/>
          <p14:tracePt t="18404" x="3598863" y="2751138"/>
          <p14:tracePt t="18428" x="3608388" y="2751138"/>
          <p14:tracePt t="18596" x="3616325" y="2751138"/>
          <p14:tracePt t="18604" x="3625850" y="2759075"/>
          <p14:tracePt t="18612" x="3633788" y="2776538"/>
          <p14:tracePt t="18633" x="3633788" y="2822575"/>
          <p14:tracePt t="18635" x="3643313" y="2884488"/>
          <p14:tracePt t="18650" x="3652838" y="2901950"/>
          <p14:tracePt t="18667" x="3652838" y="2928938"/>
          <p14:tracePt t="18684" x="3652838" y="2938463"/>
          <p14:tracePt t="19672" x="3643313" y="2946400"/>
          <p14:tracePt t="19692" x="3616325" y="2946400"/>
          <p14:tracePt t="19701" x="3589338" y="2946400"/>
          <p14:tracePt t="19709" x="3544888" y="2946400"/>
          <p14:tracePt t="19718" x="3490913" y="2965450"/>
          <p14:tracePt t="19735" x="3438525" y="2965450"/>
          <p14:tracePt t="19752" x="3419475" y="2965450"/>
          <p14:tracePt t="19836" x="3402013" y="2965450"/>
          <p14:tracePt t="19844" x="2874963" y="2965450"/>
          <p14:tracePt t="19844" x="2867025" y="2965450"/>
          <p14:tracePt t="20229" x="2874963" y="2965450"/>
          <p14:tracePt t="20233" x="2946400" y="2946400"/>
          <p14:tracePt t="20325" x="2955925" y="2946400"/>
          <p14:tracePt t="20341" x="2973388" y="2946400"/>
          <p14:tracePt t="20357" x="2982913" y="2946400"/>
          <p14:tracePt t="20361" x="3000375" y="2946400"/>
          <p14:tracePt t="20367" x="3044825" y="2946400"/>
          <p14:tracePt t="20383" x="3098800" y="2946400"/>
          <p14:tracePt t="20401" x="3116263" y="2946400"/>
          <p14:tracePt t="20417" x="3143250" y="2946400"/>
          <p14:tracePt t="20435" x="3160713" y="2938463"/>
          <p14:tracePt t="20451" x="3179763" y="2938463"/>
          <p14:tracePt t="20468" x="3187700" y="2938463"/>
          <p14:tracePt t="20483" x="3197225" y="2938463"/>
          <p14:tracePt t="20524" x="3205163" y="2928938"/>
          <p14:tracePt t="20557" x="3224213" y="2928938"/>
          <p14:tracePt t="20573" x="3241675" y="2919413"/>
          <p14:tracePt t="20581" x="3241675" y="2911475"/>
          <p14:tracePt t="20585" x="3276600" y="2911475"/>
          <p14:tracePt t="20598" x="3357563" y="2874963"/>
          <p14:tracePt t="20651" x="3384550" y="2867025"/>
          <p14:tracePt t="20652" x="3411538" y="2847975"/>
          <p14:tracePt t="20667" x="3419475" y="2847975"/>
          <p14:tracePt t="20667" x="3438525" y="2840038"/>
          <p14:tracePt t="20701" x="3455988" y="2830513"/>
          <p14:tracePt t="20724" x="3455988" y="2822575"/>
          <p14:tracePt t="20732" x="3465513" y="2822575"/>
          <p14:tracePt t="20745" x="3473450" y="2813050"/>
          <p14:tracePt t="20773" x="3473450" y="2795588"/>
          <p14:tracePt t="20777" x="3473450" y="2786063"/>
          <p14:tracePt t="20784" x="3482975" y="2776538"/>
          <p14:tracePt t="20801" x="3482975" y="2751138"/>
          <p14:tracePt t="20817" x="3482975" y="2732088"/>
          <p14:tracePt t="20834" x="3482975" y="2705100"/>
          <p14:tracePt t="20851" x="3482975" y="2687638"/>
          <p14:tracePt t="20867" x="3482975" y="2643188"/>
          <p14:tracePt t="20867" x="3473450" y="2633663"/>
          <p14:tracePt t="20885" x="3438525" y="2616200"/>
          <p14:tracePt t="20901" x="3340100" y="2589213"/>
          <p14:tracePt t="20989" x="3036888" y="2652713"/>
          <p14:tracePt t="21117" x="3009900" y="2660650"/>
          <p14:tracePt t="21118" x="2965450" y="2679700"/>
          <p14:tracePt t="21135" x="2928938" y="2687638"/>
          <p14:tracePt t="21151" x="2919413" y="2697163"/>
          <p14:tracePt t="21167" x="2884488" y="2724150"/>
          <p14:tracePt t="21183" x="2874963" y="2741613"/>
          <p14:tracePt t="21201" x="2867025" y="2768600"/>
          <p14:tracePt t="21217" x="2847975" y="2776538"/>
          <p14:tracePt t="21235" x="2840038" y="2822575"/>
          <p14:tracePt t="21269" x="2840038" y="2830513"/>
          <p14:tracePt t="21270" x="2840038" y="2857500"/>
          <p14:tracePt t="21292" x="2840038" y="2884488"/>
          <p14:tracePt t="21302" x="2840038" y="2919413"/>
          <p14:tracePt t="21317" x="2840038" y="2955925"/>
          <p14:tracePt t="21335" x="2840038" y="2990850"/>
          <p14:tracePt t="21351" x="2840038" y="3000375"/>
          <p14:tracePt t="21367" x="2840038" y="3027363"/>
          <p14:tracePt t="21383" x="2847975" y="3036888"/>
          <p14:tracePt t="21508" x="2857500" y="3044825"/>
          <p14:tracePt t="21516" x="2867025" y="3054350"/>
          <p14:tracePt t="21522" x="2901950" y="3081338"/>
          <p14:tracePt t="21534" x="2946400" y="3116263"/>
          <p14:tracePt t="21552" x="2973388" y="3133725"/>
          <p14:tracePt t="21567" x="3017838" y="3170238"/>
          <p14:tracePt t="21584" x="3054350" y="3197225"/>
          <p14:tracePt t="21600" x="3098800" y="3205163"/>
          <p14:tracePt t="21633" x="3108325" y="3214688"/>
          <p14:tracePt t="21634" x="3133725" y="3224213"/>
          <p14:tracePt t="21651" x="3179763" y="3251200"/>
          <p14:tracePt t="21667" x="3224213" y="3251200"/>
          <p14:tracePt t="21667" x="3251200" y="3268663"/>
          <p14:tracePt t="21685" x="3276600" y="3268663"/>
          <p14:tracePt t="21701" x="3340100" y="3295650"/>
          <p14:tracePt t="21718" x="3384550" y="3295650"/>
          <p14:tracePt t="21733" x="3402013" y="3313113"/>
          <p14:tracePt t="21751" x="3419475" y="3313113"/>
          <p14:tracePt t="21767" x="3438525" y="3322638"/>
          <p14:tracePt t="21784" x="3465513" y="3322638"/>
          <p14:tracePt t="21800" x="3490913" y="3330575"/>
          <p14:tracePt t="21818" x="3500438" y="3330575"/>
          <p14:tracePt t="21860" x="3509963" y="3330575"/>
          <p14:tracePt t="21877" x="3517900" y="3330575"/>
          <p14:tracePt t="21884" x="3527425" y="3330575"/>
          <p14:tracePt t="21893" x="3554413" y="3330575"/>
          <p14:tracePt t="21901" x="3589338" y="3330575"/>
          <p14:tracePt t="21917" x="3608388" y="3330575"/>
          <p14:tracePt t="21934" x="3616325" y="3330575"/>
          <p14:tracePt t="21951" x="3633788" y="3330575"/>
          <p14:tracePt t="21967" x="3652838" y="3330575"/>
          <p14:tracePt t="21984" x="3660775" y="3330575"/>
          <p14:tracePt t="22000" x="3768725" y="3330575"/>
          <p14:tracePt t="22071" x="3938588" y="3330575"/>
          <p14:tracePt t="22182" x="3983038" y="3330575"/>
          <p14:tracePt t="22204" x="3990975" y="3322638"/>
          <p14:tracePt t="22213" x="4017963" y="3322638"/>
          <p14:tracePt t="22220" x="4054475" y="3313113"/>
          <p14:tracePt t="22234" x="4054475" y="3303588"/>
          <p14:tracePt t="22250" x="4089400" y="3303588"/>
          <p14:tracePt t="22285" x="4098925" y="3303588"/>
          <p14:tracePt t="22285" x="4116388" y="3303588"/>
          <p14:tracePt t="22301" x="4125913" y="3295650"/>
          <p14:tracePt t="22317" x="4133850" y="3286125"/>
          <p14:tracePt t="22335" x="4152900" y="3286125"/>
          <p14:tracePt t="22351" x="4160838" y="3276600"/>
          <p14:tracePt t="22367" x="4170363" y="3276600"/>
          <p14:tracePt t="22383" x="4197350" y="3259138"/>
          <p14:tracePt t="22401" x="4214813" y="3251200"/>
          <p14:tracePt t="22417" x="4224338" y="3251200"/>
          <p14:tracePt t="22434" x="4232275" y="3251200"/>
          <p14:tracePt t="22450" x="4232275" y="3241675"/>
          <p14:tracePt t="22467" x="4241800" y="3241675"/>
          <p14:tracePt t="22502" x="4251325" y="3241675"/>
          <p14:tracePt t="22582" x="4259263" y="3241675"/>
          <p14:tracePt t="22583" x="4268788" y="3232150"/>
          <p14:tracePt t="22605" x="4276725" y="3232150"/>
          <p14:tracePt t="22605" x="4286250" y="3232150"/>
          <p14:tracePt t="22619" x="4286250" y="3224213"/>
          <p14:tracePt t="22621" x="4313238" y="3205163"/>
          <p14:tracePt t="22666" x="4330700" y="3205163"/>
          <p14:tracePt t="22693" x="4340225" y="3205163"/>
          <p14:tracePt t="22716" x="4348163" y="3197225"/>
          <p14:tracePt t="22973" x="4357688" y="3187700"/>
          <p14:tracePt t="22981" x="4375150" y="3170238"/>
          <p14:tracePt t="22989" x="4402138" y="3143250"/>
          <p14:tracePt t="23001" x="4419600" y="3125788"/>
          <p14:tracePt t="23017" x="4429125" y="3116263"/>
          <p14:tracePt t="23035" x="4438650" y="3108325"/>
          <p14:tracePt t="23068" x="4446588" y="3089275"/>
          <p14:tracePt t="23532" x="4465638" y="3062288"/>
          <p14:tracePt t="23540" x="4473575" y="3044825"/>
          <p14:tracePt t="23546" x="4491038" y="3027363"/>
          <p14:tracePt t="23550" x="4510088" y="2982913"/>
          <p14:tracePt t="23567" x="4527550" y="2955925"/>
          <p14:tracePt t="23584" x="4527550" y="2946400"/>
          <p14:tracePt t="23600" x="4527550" y="2928938"/>
          <p14:tracePt t="23617" x="4527550" y="2911475"/>
          <p14:tracePt t="23634" x="4527550" y="2884488"/>
          <p14:tracePt t="23651" x="4527550" y="2874963"/>
          <p14:tracePt t="23693" x="4527550" y="2867025"/>
          <p14:tracePt t="23706" x="4527550" y="2847975"/>
          <p14:tracePt t="23706" x="4518025" y="2840038"/>
          <p14:tracePt t="23709" x="4510088" y="2830513"/>
          <p14:tracePt t="23717" x="4491038" y="2803525"/>
          <p14:tracePt t="23733" x="4483100" y="2803525"/>
          <p14:tracePt t="23750" x="4473575" y="2768600"/>
          <p14:tracePt t="23766" x="4465638" y="2759075"/>
          <p14:tracePt t="23783" x="4419600" y="2732088"/>
          <p14:tracePt t="23800" x="4367213" y="2705100"/>
          <p14:tracePt t="23817" x="4303713" y="2670175"/>
          <p14:tracePt t="23833" x="4224338" y="2643188"/>
          <p14:tracePt t="23850" x="4125913" y="2608263"/>
          <p14:tracePt t="23867" x="4010025" y="2581275"/>
          <p14:tracePt t="23883" x="3956050" y="2562225"/>
          <p14:tracePt t="23901" x="3929063" y="2562225"/>
          <p14:tracePt t="23918" x="3894138" y="2544763"/>
          <p14:tracePt t="23937" x="3848100" y="2544763"/>
          <p14:tracePt t="23950" x="3813175" y="2544763"/>
          <p14:tracePt t="23967" x="3786188" y="2544763"/>
          <p14:tracePt t="23983" x="3768725" y="2536825"/>
          <p14:tracePt t="24000" x="3741738" y="2536825"/>
          <p14:tracePt t="24017" x="3724275" y="2536825"/>
          <p14:tracePt t="24034" x="3705225" y="2536825"/>
          <p14:tracePt t="24050" x="3679825" y="2517775"/>
          <p14:tracePt t="24068" x="3625850" y="2517775"/>
          <p14:tracePt t="24084" x="3500438" y="2500313"/>
          <p14:tracePt t="24101" x="3455988" y="2490788"/>
          <p14:tracePt t="24117" x="3402013" y="2473325"/>
          <p14:tracePt t="24134" x="3348038" y="2473325"/>
          <p14:tracePt t="24150" x="3303588" y="2465388"/>
          <p14:tracePt t="24168" x="3268663" y="2465388"/>
          <p14:tracePt t="24183" x="3232150" y="2455863"/>
          <p14:tracePt t="24201" x="3214688" y="2455863"/>
          <p14:tracePt t="24217" x="3170238" y="2455863"/>
          <p14:tracePt t="24245" x="3152775" y="2455863"/>
          <p14:tracePt t="24259" x="3133725" y="2455863"/>
          <p14:tracePt t="24267" x="3108325" y="2455863"/>
          <p14:tracePt t="24283" x="2955925" y="2455863"/>
          <p14:tracePt t="24437" x="2938463" y="2455863"/>
          <p14:tracePt t="24437" x="2928938" y="2455863"/>
          <p14:tracePt t="24451" x="2847975" y="2500313"/>
          <p14:tracePt t="24491" x="2830513" y="2509838"/>
          <p14:tracePt t="24501" x="2813050" y="2517775"/>
          <p14:tracePt t="24518" x="2795588" y="2536825"/>
          <p14:tracePt t="24534" x="2786063" y="2536825"/>
          <p14:tracePt t="24550" x="2751138" y="2544763"/>
          <p14:tracePt t="24573" x="2751138" y="2554288"/>
          <p14:tracePt t="24584" x="2732088" y="2571750"/>
          <p14:tracePt t="24600" x="2705100" y="2581275"/>
          <p14:tracePt t="24617" x="2670175" y="2598738"/>
          <p14:tracePt t="24634" x="2643188" y="2616200"/>
          <p14:tracePt t="24668" x="2643188" y="2633663"/>
          <p14:tracePt t="24700" x="2633663" y="2633663"/>
          <p14:tracePt t="24708" x="2625725" y="2633663"/>
          <p14:tracePt t="24724" x="2616200" y="2660650"/>
          <p14:tracePt t="24741" x="2608263" y="2670175"/>
          <p14:tracePt t="24764" x="2598738" y="2679700"/>
          <p14:tracePt t="24788" x="2589213" y="2687638"/>
          <p14:tracePt t="24800" x="2581275" y="2697163"/>
          <p14:tracePt t="24806" x="2581275" y="2705100"/>
          <p14:tracePt t="24817" x="2571750" y="2714625"/>
          <p14:tracePt t="24834" x="2562225" y="2724150"/>
          <p14:tracePt t="24850" x="2554288" y="2741613"/>
          <p14:tracePt t="24867" x="2544763" y="2751138"/>
          <p14:tracePt t="24883" x="2536825" y="2786063"/>
          <p14:tracePt t="24901" x="2536825" y="2813050"/>
          <p14:tracePt t="24917" x="2536825" y="2830513"/>
          <p14:tracePt t="24934" x="2536825" y="2847975"/>
          <p14:tracePt t="24950" x="2517775" y="2857500"/>
          <p14:tracePt t="24967" x="2517775" y="2884488"/>
          <p14:tracePt t="24983" x="2517775" y="2894013"/>
          <p14:tracePt t="25000" x="2517775" y="2901950"/>
          <p14:tracePt t="25017" x="2517775" y="2911475"/>
          <p14:tracePt t="25034" x="2517775" y="2928938"/>
          <p14:tracePt t="25050" x="2517775" y="2946400"/>
          <p14:tracePt t="25085" x="2517775" y="2965450"/>
          <p14:tracePt t="25108" x="2517775" y="2973388"/>
          <p14:tracePt t="25116" x="2517775" y="2982913"/>
          <p14:tracePt t="25133" x="2527300" y="3000375"/>
          <p14:tracePt t="25134" x="2536825" y="3017838"/>
          <p14:tracePt t="25150" x="2536825" y="3036888"/>
          <p14:tracePt t="25167" x="2554288" y="3044825"/>
          <p14:tracePt t="25183" x="2562225" y="3062288"/>
          <p14:tracePt t="25200" x="2571750" y="3081338"/>
          <p14:tracePt t="25217" x="2581275" y="3081338"/>
          <p14:tracePt t="25233" x="2589213" y="3089275"/>
          <p14:tracePt t="25250" x="2643188" y="3116263"/>
          <p14:tracePt t="25267" x="2732088" y="3170238"/>
          <p14:tracePt t="25267" x="2813050" y="3187700"/>
          <p14:tracePt t="25285" x="3044825" y="3268663"/>
          <p14:tracePt t="25330" x="3071813" y="3286125"/>
          <p14:tracePt t="25334" x="3125788" y="3295650"/>
          <p14:tracePt t="25351" x="3179763" y="3295650"/>
          <p14:tracePt t="25367" x="3251200" y="3295650"/>
          <p14:tracePt t="25384" x="3295650" y="3313113"/>
          <p14:tracePt t="25400" x="3375025" y="3313113"/>
          <p14:tracePt t="25425" x="3402013" y="3313113"/>
          <p14:tracePt t="25434" x="3473450" y="3313113"/>
          <p14:tracePt t="25451" x="3625850" y="3303588"/>
          <p14:tracePt t="25550" x="3643313" y="3303588"/>
          <p14:tracePt t="25551" x="3660775" y="3303588"/>
          <p14:tracePt t="25551" x="3670300" y="3303588"/>
          <p14:tracePt t="25582" x="3687763" y="3295650"/>
          <p14:tracePt t="25600" x="3705225" y="3295650"/>
          <p14:tracePt t="25617" x="3759200" y="3295650"/>
          <p14:tracePt t="25634" x="3795713" y="3286125"/>
          <p14:tracePt t="25651" x="3848100" y="3286125"/>
          <p14:tracePt t="25667" x="3894138" y="3286125"/>
          <p14:tracePt t="25667" x="3919538" y="3286125"/>
          <p14:tracePt t="25686" x="4000500" y="3286125"/>
          <p14:tracePt t="25702" x="4108450" y="3286125"/>
          <p14:tracePt t="25718" x="4179888" y="3286125"/>
          <p14:tracePt t="25734" x="4205288" y="3286125"/>
          <p14:tracePt t="25750" x="4214813" y="3286125"/>
          <p14:tracePt t="25767" x="4224338" y="3286125"/>
          <p14:tracePt t="25845" x="4241800" y="3286125"/>
          <p14:tracePt t="25861" x="4251325" y="3286125"/>
          <p14:tracePt t="25877" x="4259263" y="3286125"/>
          <p14:tracePt t="25892" x="4268788" y="3286125"/>
          <p14:tracePt t="25917" x="4286250" y="3286125"/>
          <p14:tracePt t="26525" x="4205288" y="3303588"/>
          <p14:tracePt t="26533" x="3822700" y="3303588"/>
          <p14:tracePt t="26533" x="3732213" y="3303588"/>
          <p14:tracePt t="26557" x="3660775" y="3303588"/>
          <p14:tracePt t="26566" x="3544888" y="3303588"/>
          <p14:tracePt t="26677" x="3536950" y="3303588"/>
          <p14:tracePt t="26699" x="3527425" y="3303588"/>
          <p14:tracePt t="26732" x="3517900" y="3303588"/>
          <p14:tracePt t="26749" x="3500438" y="3303588"/>
          <p14:tracePt t="26756" x="3490913" y="3303588"/>
          <p14:tracePt t="26773" x="3482975" y="3303588"/>
          <p14:tracePt t="26790" x="3455988" y="3303588"/>
          <p14:tracePt t="27861" x="3465513" y="3303588"/>
          <p14:tracePt t="27869" x="3490913" y="3303588"/>
          <p14:tracePt t="27877" x="3509963" y="3303588"/>
          <p14:tracePt t="27885" x="3536950" y="3295650"/>
          <p14:tracePt t="27889" x="3544888" y="3295650"/>
          <p14:tracePt t="27889" x="3554413" y="3295650"/>
          <p14:tracePt t="27901" x="3581400" y="3286125"/>
          <p14:tracePt t="27917" x="3633788" y="3286125"/>
          <p14:tracePt t="27934" x="3714750" y="3251200"/>
          <p14:tracePt t="27950" x="3822700" y="3224213"/>
          <p14:tracePt t="27967" x="3894138" y="3205163"/>
          <p14:tracePt t="27983" x="3938588" y="3187700"/>
          <p14:tracePt t="28000" x="3956050" y="3179763"/>
          <p14:tracePt t="28017" x="3983038" y="3152775"/>
          <p14:tracePt t="28033" x="3990975" y="3143250"/>
          <p14:tracePt t="28051" x="4000500" y="3125788"/>
          <p14:tracePt t="28066" x="4000500" y="3089275"/>
          <p14:tracePt t="28084" x="4000500" y="3062288"/>
          <p14:tracePt t="28100" x="4000500" y="3017838"/>
          <p14:tracePt t="28117" x="4000500" y="2973388"/>
          <p14:tracePt t="28134" x="4000500" y="2955925"/>
          <p14:tracePt t="28151" x="3983038" y="2928938"/>
          <p14:tracePt t="28166" x="3919538" y="2857500"/>
          <p14:tracePt t="28184" x="3822700" y="2776538"/>
          <p14:tracePt t="28200" x="3643313" y="2687638"/>
          <p14:tracePt t="28217" x="3446463" y="2581275"/>
          <p14:tracePt t="28233" x="3286125" y="2527300"/>
          <p14:tracePt t="28250" x="3160713" y="2482850"/>
          <p14:tracePt t="28267" x="3081338" y="2446338"/>
          <p14:tracePt t="28284" x="2990850" y="2446338"/>
          <p14:tracePt t="28316" x="2982913" y="2446338"/>
          <p14:tracePt t="28317" x="2946400" y="2446338"/>
          <p14:tracePt t="28334" x="2919413" y="2446338"/>
          <p14:tracePt t="28350" x="2901950" y="2446338"/>
          <p14:tracePt t="28366" x="2874963" y="2446338"/>
          <p14:tracePt t="28383" x="2857500" y="2465388"/>
          <p14:tracePt t="28416" x="2840038" y="2482850"/>
          <p14:tracePt t="28417" x="2803525" y="2509838"/>
          <p14:tracePt t="28433" x="2776538" y="2536825"/>
          <p14:tracePt t="28450" x="2759075" y="2571750"/>
          <p14:tracePt t="28476" x="2741613" y="2598738"/>
          <p14:tracePt t="28490" x="2732088" y="2633663"/>
          <p14:tracePt t="28501" x="2732088" y="2660650"/>
          <p14:tracePt t="28517" x="2732088" y="2697163"/>
          <p14:tracePt t="28534" x="2732088" y="2724150"/>
          <p14:tracePt t="28550" x="2732088" y="2751138"/>
          <p14:tracePt t="28567" x="2732088" y="2768600"/>
          <p14:tracePt t="28583" x="2732088" y="2795588"/>
          <p14:tracePt t="28601" x="2732088" y="2813050"/>
          <p14:tracePt t="28637" x="2732088" y="2822575"/>
          <p14:tracePt t="28637" x="2751138" y="2847975"/>
          <p14:tracePt t="28717" x="2759075" y="2847975"/>
          <p14:tracePt t="28718" x="2990850" y="2973388"/>
          <p14:tracePt t="28801" x="3108325" y="3009900"/>
          <p14:tracePt t="28821" x="3170238" y="3036888"/>
          <p14:tracePt t="28823" x="3232150" y="3071813"/>
          <p14:tracePt t="28833" x="3313113" y="3098800"/>
          <p14:tracePt t="28850" x="3394075" y="3133725"/>
          <p14:tracePt t="28850" x="3411538" y="3143250"/>
          <p14:tracePt t="28885" x="3455988" y="3143250"/>
          <p14:tracePt t="28888" x="3509963" y="3160713"/>
          <p14:tracePt t="28903" x="3608388" y="3160713"/>
          <p14:tracePt t="28921" x="3705225" y="3160713"/>
          <p14:tracePt t="28934" x="3759200" y="3160713"/>
          <p14:tracePt t="28952" x="3776663" y="3160713"/>
          <p14:tracePt t="28967" x="3830638" y="3152775"/>
          <p14:tracePt t="28984" x="3867150" y="3108325"/>
          <p14:tracePt t="29000" x="3902075" y="3044825"/>
          <p14:tracePt t="29017" x="3911600" y="2990850"/>
          <p14:tracePt t="29033" x="3911600" y="2938463"/>
          <p14:tracePt t="29050" x="3911600" y="2867025"/>
          <p14:tracePt t="29067" x="3911600" y="2795588"/>
          <p14:tracePt t="29067" x="3911600" y="2751138"/>
          <p14:tracePt t="29085" x="3894138" y="2687638"/>
          <p14:tracePt t="29100" x="3768725" y="2544763"/>
          <p14:tracePt t="29118" x="3643313" y="2473325"/>
          <p14:tracePt t="29134" x="3517900" y="2419350"/>
          <p14:tracePt t="29151" x="3367088" y="2357438"/>
          <p14:tracePt t="29166" x="3214688" y="2322513"/>
          <p14:tracePt t="29185" x="3133725" y="2303463"/>
          <p14:tracePt t="29200" x="3125788" y="2303463"/>
          <p14:tracePt t="29216" x="3116263" y="2303463"/>
          <p14:tracePt t="29233" x="3089275" y="2303463"/>
          <p14:tracePt t="29251" x="3062288" y="2303463"/>
          <p14:tracePt t="29267" x="3017838" y="2347913"/>
          <p14:tracePt t="29284" x="2982913" y="2374900"/>
          <p14:tracePt t="29300" x="2928938" y="2446338"/>
          <p14:tracePt t="29341" x="2928938" y="2473325"/>
          <p14:tracePt t="29350" x="2919413" y="2490788"/>
          <p14:tracePt t="29366" x="2911475" y="2527300"/>
          <p14:tracePt t="29383" x="2911475" y="2554288"/>
          <p14:tracePt t="29400" x="2894013" y="2571750"/>
          <p14:tracePt t="29417" x="2894013" y="2598738"/>
          <p14:tracePt t="29434" x="2894013" y="2633663"/>
          <p14:tracePt t="29450" x="2894013" y="2660650"/>
          <p14:tracePt t="29467" x="2884488" y="2679700"/>
          <p14:tracePt t="29484" x="2884488" y="2697163"/>
          <p14:tracePt t="29484" x="2884488" y="2705100"/>
          <p14:tracePt t="29501" x="2884488" y="2732088"/>
          <p14:tracePt t="29517" x="2884488" y="2768600"/>
          <p14:tracePt t="29534" x="2874963" y="2795588"/>
          <p14:tracePt t="29550" x="2874963" y="2813050"/>
          <p14:tracePt t="29567" x="2874963" y="2822575"/>
          <p14:tracePt t="29584" x="2874963" y="2840038"/>
          <p14:tracePt t="29600" x="2874963" y="2847975"/>
          <p14:tracePt t="29617" x="2874963" y="2857500"/>
          <p14:tracePt t="29634" x="2874963" y="2867025"/>
          <p14:tracePt t="29708" x="2874963" y="2884488"/>
          <p14:tracePt t="29725" x="2874963" y="2901950"/>
          <p14:tracePt t="29741" x="2894013" y="2911475"/>
          <p14:tracePt t="29750" x="2894013" y="2919413"/>
          <p14:tracePt t="29755" x="2911475" y="2928938"/>
          <p14:tracePt t="29773" x="2928938" y="2946400"/>
          <p14:tracePt t="29784" x="2982913" y="2982913"/>
          <p14:tracePt t="29831" x="3017838" y="2990850"/>
          <p14:tracePt t="29850" x="3044825" y="2990850"/>
          <p14:tracePt t="29852" x="3098800" y="3027363"/>
          <p14:tracePt t="29867" x="3179763" y="3036888"/>
          <p14:tracePt t="29884" x="3259138" y="3054350"/>
          <p14:tracePt t="29900" x="3322638" y="3071813"/>
          <p14:tracePt t="29918" x="3375025" y="3071813"/>
          <p14:tracePt t="29934" x="3429000" y="3071813"/>
          <p14:tracePt t="29951" x="3500438" y="3071813"/>
          <p14:tracePt t="29967" x="3554413" y="3071813"/>
          <p14:tracePt t="29984" x="3598863" y="3071813"/>
          <p14:tracePt t="30001" x="3670300" y="3044825"/>
          <p14:tracePt t="30017" x="3751263" y="3017838"/>
          <p14:tracePt t="30033" x="3795713" y="3000375"/>
          <p14:tracePt t="30051" x="3813175" y="2990850"/>
          <p14:tracePt t="30067" x="3840163" y="2982913"/>
          <p14:tracePt t="30083" x="3848100" y="2965450"/>
          <p14:tracePt t="30100" x="3875088" y="2938463"/>
          <p14:tracePt t="30117" x="3894138" y="2919413"/>
          <p14:tracePt t="30133" x="3902075" y="2919413"/>
          <p14:tracePt t="30150" x="3902075" y="2911475"/>
          <p14:tracePt t="30509" x="3902075" y="2919413"/>
          <p14:tracePt t="30517" x="3919538" y="2955925"/>
          <p14:tracePt t="30525" x="3938588" y="3017838"/>
          <p14:tracePt t="30533" x="3938588" y="3054350"/>
          <p14:tracePt t="30550" x="3938588" y="3089275"/>
          <p14:tracePt t="30567" x="3938588" y="3098800"/>
          <p14:tracePt t="30764" x="3938588" y="3108325"/>
          <p14:tracePt t="32389" x="3965575" y="3089275"/>
          <p14:tracePt t="32394" x="3983038" y="3081338"/>
          <p14:tracePt t="32405" x="3990975" y="3062288"/>
          <p14:tracePt t="32413" x="4010025" y="3044825"/>
          <p14:tracePt t="32423" x="4010025" y="3036888"/>
          <p14:tracePt t="32477" x="4017963" y="3027363"/>
          <p14:tracePt t="32492" x="4027488" y="3017838"/>
          <p14:tracePt t="33452" x="4027488" y="3054350"/>
          <p14:tracePt t="33460" x="4027488" y="3081338"/>
          <p14:tracePt t="33468" x="4027488" y="3108325"/>
          <p14:tracePt t="33477" x="4027488" y="3152775"/>
          <p14:tracePt t="33485" x="4027488" y="3187700"/>
          <p14:tracePt t="33485" x="4027488" y="3197225"/>
          <p14:tracePt t="33500" x="4027488" y="3214688"/>
          <p14:tracePt t="33516" x="4027488" y="3232150"/>
          <p14:tracePt t="33534" x="4054475" y="3241675"/>
          <p14:tracePt t="33556" x="4089400" y="3251200"/>
          <p14:tracePt t="33566" x="4214813" y="3276600"/>
          <p14:tracePt t="33584" x="4402138" y="3303588"/>
          <p14:tracePt t="33600" x="4500563" y="3322638"/>
          <p14:tracePt t="33616" x="4518025" y="3322638"/>
          <p14:tracePt t="33633" x="4537075" y="3322638"/>
          <p14:tracePt t="33650" x="4545013" y="3322638"/>
          <p14:tracePt t="33666" x="4581525" y="3322638"/>
          <p14:tracePt t="33683" x="4608513" y="3322638"/>
          <p14:tracePt t="33700" x="4670425" y="3322638"/>
          <p14:tracePt t="33717" x="4724400" y="3322638"/>
          <p14:tracePt t="33733" x="4776788" y="3322638"/>
          <p14:tracePt t="33750" x="4830763" y="3322638"/>
          <p14:tracePt t="33766" x="4867275" y="3322638"/>
          <p14:tracePt t="33783" x="4894263" y="3322638"/>
          <p14:tracePt t="33799" x="4902200" y="3322638"/>
          <p14:tracePt t="33816" x="4911725" y="3322638"/>
          <p14:tracePt t="34108" x="4894263" y="3322638"/>
          <p14:tracePt t="34116" x="3473450" y="3133725"/>
          <p14:tracePt t="34301" x="3419475" y="3133725"/>
          <p14:tracePt t="34301" x="3322638" y="3116263"/>
          <p14:tracePt t="34813" x="3348038" y="3116263"/>
          <p14:tracePt t="34820" x="3375025" y="3116263"/>
          <p14:tracePt t="34833" x="3419475" y="3116263"/>
          <p14:tracePt t="34837" x="3482975" y="3116263"/>
          <p14:tracePt t="34850" x="3536950" y="3116263"/>
          <p14:tracePt t="34867" x="3544888" y="3116263"/>
          <p14:tracePt t="34883" x="3554413" y="3116263"/>
          <p14:tracePt t="34900" x="3581400" y="3116263"/>
          <p14:tracePt t="34900" x="3608388" y="3116263"/>
          <p14:tracePt t="34917" x="3643313" y="3116263"/>
          <p14:tracePt t="34933" x="3705225" y="3125788"/>
          <p14:tracePt t="34950" x="3776663" y="3125788"/>
          <p14:tracePt t="34967" x="3875088" y="3143250"/>
          <p14:tracePt t="34983" x="3990975" y="3160713"/>
          <p14:tracePt t="35000" x="4143375" y="3179763"/>
          <p14:tracePt t="35016" x="4268788" y="3197225"/>
          <p14:tracePt t="35034" x="4348163" y="3214688"/>
          <p14:tracePt t="35050" x="4384675" y="3224213"/>
          <p14:tracePt t="35066" x="4411663" y="3224213"/>
          <p14:tracePt t="35082" x="4419600" y="3224213"/>
          <p14:tracePt t="35100" x="4429125" y="3224213"/>
          <p14:tracePt t="35116" x="4456113" y="3224213"/>
          <p14:tracePt t="35134" x="4465638" y="3224213"/>
          <p14:tracePt t="35150" x="4491038" y="3224213"/>
          <p14:tracePt t="35168" x="4500563" y="3241675"/>
          <p14:tracePt t="35185" x="4527550" y="3241675"/>
          <p14:tracePt t="35200" x="4537075" y="3241675"/>
          <p14:tracePt t="35217" x="4545013" y="3241675"/>
          <p14:tracePt t="35233" x="4572000" y="3251200"/>
          <p14:tracePt t="35249" x="4670425" y="3286125"/>
          <p14:tracePt t="35267" x="4840288" y="3340100"/>
          <p14:tracePt t="35283" x="5589588" y="3786188"/>
          <p14:tracePt t="35516" x="5589588" y="3795713"/>
          <p14:tracePt t="35524" x="5589588" y="3813175"/>
          <p14:tracePt t="35533" x="5589588" y="3822700"/>
          <p14:tracePt t="35557" x="5589588" y="3830638"/>
          <p14:tracePt t="35560" x="5589588" y="3848100"/>
          <p14:tracePt t="35578" x="5581650" y="3867150"/>
          <p14:tracePt t="35583" x="5554663" y="3894138"/>
          <p14:tracePt t="35600" x="5500688" y="3902075"/>
          <p14:tracePt t="35616" x="5465763" y="3919538"/>
          <p14:tracePt t="35633" x="5438775" y="3929063"/>
          <p14:tracePt t="35651" x="5394325" y="3938588"/>
          <p14:tracePt t="35666" x="5348288" y="3946525"/>
          <p14:tracePt t="35683" x="5276850" y="3946525"/>
          <p14:tracePt t="35699" x="5224463" y="3946525"/>
          <p14:tracePt t="35699" x="5205413" y="3946525"/>
          <p14:tracePt t="35717" x="5153025" y="3946525"/>
          <p14:tracePt t="35733" x="5081588" y="3946525"/>
          <p14:tracePt t="35750" x="5010150" y="3938588"/>
          <p14:tracePt t="35767" x="4894263" y="3911600"/>
          <p14:tracePt t="35783" x="4768850" y="3894138"/>
          <p14:tracePt t="35799" x="4679950" y="3884613"/>
          <p14:tracePt t="35816" x="4608513" y="3867150"/>
          <p14:tracePt t="35832" x="4562475" y="3848100"/>
          <p14:tracePt t="35850" x="4527550" y="3840163"/>
          <p14:tracePt t="35867" x="4465638" y="3822700"/>
          <p14:tracePt t="35883" x="4411663" y="3822700"/>
          <p14:tracePt t="35883" x="4384675" y="3822700"/>
          <p14:tracePt t="35901" x="4340225" y="3822700"/>
          <p14:tracePt t="35916" x="4286250" y="3822700"/>
          <p14:tracePt t="35934" x="4259263" y="3822700"/>
          <p14:tracePt t="35951" x="4224338" y="3822700"/>
          <p14:tracePt t="35967" x="4205288" y="3822700"/>
          <p14:tracePt t="35983" x="4197350" y="3822700"/>
          <p14:tracePt t="36000" x="4170363" y="3840163"/>
          <p14:tracePt t="36037" x="4160838" y="3857625"/>
          <p14:tracePt t="36037" x="4152900" y="3857625"/>
          <p14:tracePt t="36228" x="4152900" y="3867150"/>
          <p14:tracePt t="36237" x="4152900" y="3884613"/>
          <p14:tracePt t="36245" x="4152900" y="3911600"/>
          <p14:tracePt t="36253" x="4152900" y="3929063"/>
          <p14:tracePt t="36267" x="4152900" y="3946525"/>
          <p14:tracePt t="36283" x="4152900" y="3956050"/>
          <p14:tracePt t="36300" x="4152900" y="3965575"/>
          <p14:tracePt t="36429" x="4125913" y="3973513"/>
          <p14:tracePt t="36437" x="4000500" y="3973513"/>
          <p14:tracePt t="36475" x="3973513" y="3973513"/>
          <p14:tracePt t="36484" x="3919538" y="3973513"/>
          <p14:tracePt t="36500" x="3633788" y="3965575"/>
          <p14:tracePt t="36633" x="3625850" y="3965575"/>
          <p14:tracePt t="36634" x="3616325" y="3965575"/>
          <p14:tracePt t="36649" x="3598863" y="3965575"/>
          <p14:tracePt t="36666" x="3581400" y="3965575"/>
          <p14:tracePt t="36666" x="3562350" y="3973513"/>
          <p14:tracePt t="36701" x="3554413" y="3983038"/>
          <p14:tracePt t="36702" x="3536950" y="3983038"/>
          <p14:tracePt t="36717" x="3509963" y="3990975"/>
          <p14:tracePt t="36733" x="3482975" y="3990975"/>
          <p14:tracePt t="36750" x="3465513" y="4000500"/>
          <p14:tracePt t="36766" x="3446463" y="4000500"/>
          <p14:tracePt t="36805" x="3438525" y="4000500"/>
          <p14:tracePt t="36816" x="3429000" y="4000500"/>
          <p14:tracePt t="36821" x="3394075" y="4000500"/>
          <p14:tracePt t="36833" x="3340100" y="4000500"/>
          <p14:tracePt t="36849" x="3268663" y="4000500"/>
          <p14:tracePt t="36866" x="3187700" y="4000500"/>
          <p14:tracePt t="36883" x="3133725" y="4000500"/>
          <p14:tracePt t="36900" x="3098800" y="4000500"/>
          <p14:tracePt t="37285" x="3143250" y="4000500"/>
          <p14:tracePt t="37285" x="3402013" y="4000500"/>
          <p14:tracePt t="37316" x="3490913" y="4000500"/>
          <p14:tracePt t="37317" x="3581400" y="4000500"/>
          <p14:tracePt t="37333" x="3608388" y="4000500"/>
          <p14:tracePt t="37349" x="3616325" y="4000500"/>
          <p14:tracePt t="37366" x="3633788" y="4000500"/>
          <p14:tracePt t="37398" x="3679825" y="4000500"/>
          <p14:tracePt t="37415" x="3724275" y="4000500"/>
          <p14:tracePt t="37455" x="3741738" y="4000500"/>
          <p14:tracePt t="37466" x="3776663" y="3990975"/>
          <p14:tracePt t="37509" x="3795713" y="3990975"/>
          <p14:tracePt t="37517" x="3813175" y="3973513"/>
          <p14:tracePt t="37540" x="3822700" y="3973513"/>
          <p14:tracePt t="37541" x="3830638" y="3973513"/>
          <p14:tracePt t="37549" x="3848100" y="3965575"/>
          <p14:tracePt t="37566" x="3875088" y="3965575"/>
          <p14:tracePt t="37583" x="3894138" y="3965575"/>
          <p14:tracePt t="37599" x="4044950" y="3946525"/>
          <p14:tracePt t="37599" x="4054475" y="3946525"/>
          <p14:tracePt t="37734" x="4125913" y="3946525"/>
          <p14:tracePt t="37805" x="4133850" y="3946525"/>
          <p14:tracePt t="37821" x="4143375" y="3946525"/>
          <p14:tracePt t="37829" x="4143375" y="3956050"/>
          <p14:tracePt t="37833" x="4160838" y="3956050"/>
          <p14:tracePt t="38629" x="4179888" y="3965575"/>
          <p14:tracePt t="38633" x="4187825" y="3965575"/>
          <p14:tracePt t="38649" x="4205288" y="3965575"/>
          <p14:tracePt t="38650" x="4232275" y="3965575"/>
          <p14:tracePt t="38666" x="4259263" y="3965575"/>
          <p14:tracePt t="38820" x="4268788" y="3965575"/>
          <p14:tracePt t="38826" x="4268788" y="3919538"/>
          <p14:tracePt t="38900" x="4268788" y="3911600"/>
          <p14:tracePt t="38916" x="4259263" y="3902075"/>
          <p14:tracePt t="38917" x="4241800" y="3884613"/>
          <p14:tracePt t="38917" x="4232275" y="3867150"/>
          <p14:tracePt t="38933" x="4179888" y="3830638"/>
          <p14:tracePt t="38949" x="4133850" y="3795713"/>
          <p14:tracePt t="38966" x="4089400" y="3768725"/>
          <p14:tracePt t="38983" x="4089400" y="3759200"/>
          <p14:tracePt t="38999" x="4071938" y="3759200"/>
          <p14:tracePt t="39016" x="4062413" y="3759200"/>
          <p14:tracePt t="39033" x="4054475" y="3759200"/>
          <p14:tracePt t="39069" x="4044950" y="3759200"/>
          <p14:tracePt t="39083" x="4027488" y="3759200"/>
          <p14:tracePt t="39085" x="4010025" y="3759200"/>
          <p14:tracePt t="39100" x="4000500" y="3786188"/>
          <p14:tracePt t="39100" x="4000500" y="3795713"/>
          <p14:tracePt t="39117" x="3983038" y="3813175"/>
          <p14:tracePt t="39133" x="3983038" y="3840163"/>
          <p14:tracePt t="39150" x="3983038" y="3867150"/>
          <p14:tracePt t="39166" x="3983038" y="3875088"/>
          <p14:tracePt t="39205" x="3983038" y="3884613"/>
          <p14:tracePt t="39205" x="3983038" y="3894138"/>
          <p14:tracePt t="39228" x="3983038" y="3911600"/>
          <p14:tracePt t="39237" x="3983038" y="3919538"/>
          <p14:tracePt t="39244" x="3983038" y="3929063"/>
          <p14:tracePt t="39269" x="3983038" y="3938588"/>
          <p14:tracePt t="39292" x="3983038" y="3946525"/>
          <p14:tracePt t="39332" x="3990975" y="3956050"/>
          <p14:tracePt t="39709" x="3990975" y="3946525"/>
          <p14:tracePt t="39717" x="3990975" y="3894138"/>
          <p14:tracePt t="39860" x="3965575" y="3919538"/>
          <p14:tracePt t="39867" x="3965575" y="3938588"/>
          <p14:tracePt t="39872" x="3956050" y="4108450"/>
          <p14:tracePt t="39950" x="3956050" y="4116388"/>
          <p14:tracePt t="40140" x="3973513" y="4116388"/>
          <p14:tracePt t="40164" x="3990975" y="4116388"/>
          <p14:tracePt t="40172" x="3990975" y="4108450"/>
          <p14:tracePt t="40188" x="4000500" y="4098925"/>
          <p14:tracePt t="40212" x="4010025" y="4081463"/>
          <p14:tracePt t="41348" x="4010025" y="4062413"/>
          <p14:tracePt t="41356" x="4010025" y="4044950"/>
          <p14:tracePt t="41363" x="4010025" y="3929063"/>
          <p14:tracePt t="41404" x="4010025" y="3911600"/>
          <p14:tracePt t="41414" x="4010025" y="3902075"/>
          <p14:tracePt t="41604" x="4000500" y="3911600"/>
          <p14:tracePt t="41612" x="4000500" y="3929063"/>
          <p14:tracePt t="41623" x="4000500" y="3938588"/>
          <p14:tracePt t="41635" x="3983038" y="3965575"/>
          <p14:tracePt t="41649" x="3983038" y="3973513"/>
          <p14:tracePt t="41665" x="3983038" y="3990975"/>
          <p14:tracePt t="41681" x="3983038" y="4000500"/>
          <p14:tracePt t="42852" x="3990975" y="4000500"/>
          <p14:tracePt t="42860" x="4000500" y="4000500"/>
          <p14:tracePt t="42868" x="4010025" y="3956050"/>
          <p14:tracePt t="42878" x="4027488" y="3929063"/>
          <p14:tracePt t="42897" x="4027488" y="3894138"/>
          <p14:tracePt t="42898" x="4037013" y="3875088"/>
          <p14:tracePt t="42914" x="4037013" y="3848100"/>
          <p14:tracePt t="42931" x="4037013" y="3813175"/>
          <p14:tracePt t="42948" x="4037013" y="3803650"/>
          <p14:tracePt t="42964" x="4037013" y="3795713"/>
          <p14:tracePt t="42981" x="4037013" y="3776663"/>
          <p14:tracePt t="42997" x="4027488" y="3776663"/>
          <p14:tracePt t="43015" x="4027488" y="3768725"/>
          <p14:tracePt t="43075" x="4017963" y="3768725"/>
          <p14:tracePt t="43099" x="4000500" y="3768725"/>
          <p14:tracePt t="43171" x="3983038" y="3768725"/>
          <p14:tracePt t="43181" x="3983038" y="3786188"/>
          <p14:tracePt t="43187" x="3965575" y="3803650"/>
          <p14:tracePt t="43200" x="3965575" y="3822700"/>
          <p14:tracePt t="43204" x="3965575" y="3830638"/>
          <p14:tracePt t="43214" x="3965575" y="3875088"/>
          <p14:tracePt t="43231" x="3965575" y="3938588"/>
          <p14:tracePt t="43248" x="4044950" y="4000500"/>
          <p14:tracePt t="43405" x="4054475" y="3929063"/>
          <p14:tracePt t="43430" x="4054475" y="3894138"/>
          <p14:tracePt t="43447" x="4054475" y="3857625"/>
          <p14:tracePt t="43465" x="4054475" y="3848100"/>
          <p14:tracePt t="43481" x="4044950" y="3803650"/>
          <p14:tracePt t="43535" x="4037013" y="3803650"/>
          <p14:tracePt t="43547" x="4027488" y="3803650"/>
          <p14:tracePt t="43564" x="4010025" y="3795713"/>
          <p14:tracePt t="43581" x="3983038" y="3795713"/>
          <p14:tracePt t="43598" x="3965575" y="3786188"/>
          <p14:tracePt t="43614" x="3938588" y="3786188"/>
          <p14:tracePt t="43632" x="3902075" y="3786188"/>
          <p14:tracePt t="43647" x="3875088" y="3786188"/>
          <p14:tracePt t="43664" x="3840163" y="3786188"/>
          <p14:tracePt t="43681" x="3813175" y="3786188"/>
          <p14:tracePt t="43698" x="3786188" y="3813175"/>
          <p14:tracePt t="43714" x="3768725" y="3830638"/>
          <p14:tracePt t="43732" x="3759200" y="3840163"/>
          <p14:tracePt t="43748" x="3759200" y="3867150"/>
          <p14:tracePt t="43764" x="3751263" y="3875088"/>
          <p14:tracePt t="43782" x="3751263" y="3919538"/>
          <p14:tracePt t="43843" x="3751263" y="3929063"/>
          <p14:tracePt t="43883" x="3768725" y="3929063"/>
          <p14:tracePt t="43907" x="3776663" y="3929063"/>
          <p14:tracePt t="43923" x="3786188" y="3929063"/>
          <p14:tracePt t="43931" x="3803650" y="3919538"/>
          <p14:tracePt t="43939" x="3822700" y="3902075"/>
          <p14:tracePt t="43954" x="3830638" y="3884613"/>
          <p14:tracePt t="43964" x="3830638" y="3840163"/>
          <p14:tracePt t="43982" x="3830638" y="3795713"/>
          <p14:tracePt t="44007" x="3830638" y="3768725"/>
          <p14:tracePt t="44014" x="3830638" y="3732213"/>
          <p14:tracePt t="44031" x="3830638" y="3687763"/>
          <p14:tracePt t="44049" x="3813175" y="3652838"/>
          <p14:tracePt t="44064" x="3795713" y="3616325"/>
          <p14:tracePt t="44081" x="3751263" y="3571875"/>
          <p14:tracePt t="44098" x="3714750" y="3554413"/>
          <p14:tracePt t="44115" x="3697288" y="3544888"/>
          <p14:tracePt t="44115" x="3687763" y="3536950"/>
          <p14:tracePt t="44132" x="3679825" y="3536950"/>
          <p14:tracePt t="44244" x="3670300" y="3536950"/>
          <p14:tracePt t="44252" x="3670300" y="3562350"/>
          <p14:tracePt t="44260" x="3670300" y="3589338"/>
          <p14:tracePt t="44265" x="3679825" y="3625850"/>
          <p14:tracePt t="44281" x="3687763" y="3652838"/>
          <p14:tracePt t="44298" x="3705225" y="3660775"/>
          <p14:tracePt t="44314" x="3705225" y="3679825"/>
          <p14:tracePt t="44404" x="3714750" y="3679825"/>
          <p14:tracePt t="44412" x="3732213" y="3679825"/>
          <p14:tracePt t="44420" x="3990975" y="3714750"/>
          <p14:tracePt t="44740" x="4000500" y="3724275"/>
          <p14:tracePt t="44748" x="4010025" y="3751263"/>
          <p14:tracePt t="44749" x="4027488" y="3786188"/>
          <p14:tracePt t="44767" x="4071938" y="3867150"/>
          <p14:tracePt t="44782" x="4116388" y="3946525"/>
          <p14:tracePt t="44798" x="4143375" y="3983038"/>
          <p14:tracePt t="44815" x="4160838" y="4027488"/>
          <p14:tracePt t="44838" x="4160838" y="4037013"/>
          <p14:tracePt t="44848" x="4179888" y="4044950"/>
          <p14:tracePt t="44865" x="4187825" y="4054475"/>
          <p14:tracePt t="44882" x="4187825" y="4062413"/>
          <p14:tracePt t="44898" x="4197350" y="4062413"/>
          <p14:tracePt t="44898" x="4197350" y="4071938"/>
          <p14:tracePt t="47244" x="4197350" y="4054475"/>
          <p14:tracePt t="47252" x="4197350" y="4044950"/>
          <p14:tracePt t="47258" x="4197350" y="4017963"/>
          <p14:tracePt t="47264" x="4214813" y="3973513"/>
          <p14:tracePt t="47281" x="4214813" y="3956050"/>
          <p14:tracePt t="48370" x="4224338" y="3946525"/>
          <p14:tracePt t="48451" x="4241800" y="3911600"/>
          <p14:tracePt t="48459" x="4340225" y="3813175"/>
          <p14:tracePt t="48488" x="4348163" y="3803650"/>
          <p14:tracePt t="48497" x="4375150" y="3786188"/>
          <p14:tracePt t="48514" x="4402138" y="3776663"/>
          <p14:tracePt t="48530" x="4438650" y="3751263"/>
          <p14:tracePt t="48548" x="4465638" y="3741738"/>
          <p14:tracePt t="48564" x="4500563" y="3741738"/>
          <p14:tracePt t="48581" x="4537075" y="3741738"/>
          <p14:tracePt t="48597" x="4581525" y="3732213"/>
          <p14:tracePt t="48614" x="4616450" y="3732213"/>
          <p14:tracePt t="48631" x="4652963" y="3714750"/>
          <p14:tracePt t="48648" x="4687888" y="3714750"/>
          <p14:tracePt t="48665" x="4732338" y="3705225"/>
          <p14:tracePt t="48681" x="4786313" y="3705225"/>
          <p14:tracePt t="48697" x="4867275" y="3687763"/>
          <p14:tracePt t="48715" x="4956175" y="3670300"/>
          <p14:tracePt t="48730" x="5133975" y="3616325"/>
          <p14:tracePt t="48748" x="5232400" y="3581400"/>
          <p14:tracePt t="48764" x="5330825" y="3527425"/>
          <p14:tracePt t="48782" x="5446713" y="3446463"/>
          <p14:tracePt t="48799" x="5527675" y="3384550"/>
          <p14:tracePt t="48815" x="5581650" y="3330575"/>
          <p14:tracePt t="48831" x="5653088" y="3295650"/>
          <p14:tracePt t="48847" x="5759450" y="3224213"/>
          <p14:tracePt t="48864" x="5867400" y="3116263"/>
          <p14:tracePt t="48880" x="5973763" y="3036888"/>
          <p14:tracePt t="48898" x="6108700" y="2946400"/>
          <p14:tracePt t="48914" x="6330950" y="2759075"/>
          <p14:tracePt t="49451" x="6330950" y="2751138"/>
          <p14:tracePt t="49459" x="6429375" y="2751138"/>
          <p14:tracePt t="49459" x="6446838" y="2751138"/>
          <p14:tracePt t="49493" x="6456363" y="2751138"/>
          <p14:tracePt t="49504" x="6465888" y="2751138"/>
          <p14:tracePt t="49514" x="6491288" y="2751138"/>
          <p14:tracePt t="49531" x="6545263" y="2751138"/>
          <p14:tracePt t="49548" x="6599238" y="2759075"/>
          <p14:tracePt t="49564" x="6670675" y="2768600"/>
          <p14:tracePt t="49581" x="6848475" y="2813050"/>
          <p14:tracePt t="49597" x="7062788" y="2847975"/>
          <p14:tracePt t="49614" x="7304088" y="2911475"/>
          <p14:tracePt t="49631" x="7581900" y="2938463"/>
          <p14:tracePt t="49653" x="7616825" y="2946400"/>
          <p14:tracePt t="49664" x="7680325" y="2946400"/>
          <p14:tracePt t="49681" x="7688263" y="2955925"/>
          <p14:tracePt t="50204" x="7688263" y="2965450"/>
          <p14:tracePt t="50211" x="7680325" y="2965450"/>
          <p14:tracePt t="50219" x="7661275" y="2982913"/>
          <p14:tracePt t="50230" x="7626350" y="2990850"/>
          <p14:tracePt t="50248" x="7608888" y="3000375"/>
          <p14:tracePt t="50264" x="7581900" y="3017838"/>
          <p14:tracePt t="50282" x="7562850" y="3017838"/>
          <p14:tracePt t="50297" x="7562850" y="3027363"/>
          <p14:tracePt t="50340" x="7545388" y="3036888"/>
          <p14:tracePt t="50355" x="7545388" y="3044825"/>
          <p14:tracePt t="50363" x="7537450" y="3044825"/>
          <p14:tracePt t="50372" x="7518400" y="3054350"/>
          <p14:tracePt t="50404" x="7518400" y="3062288"/>
          <p14:tracePt t="50460" x="7518400" y="3071813"/>
          <p14:tracePt t="50464" x="7510463" y="3089275"/>
          <p14:tracePt t="50488" x="7500938" y="3098800"/>
          <p14:tracePt t="50497" x="7491413" y="3108325"/>
          <p14:tracePt t="50515" x="7483475" y="3125788"/>
          <p14:tracePt t="50530" x="7456488" y="3152775"/>
          <p14:tracePt t="50548" x="7429500" y="3179763"/>
          <p14:tracePt t="50564" x="7394575" y="3214688"/>
          <p14:tracePt t="50582" x="7375525" y="3224213"/>
          <p14:tracePt t="50597" x="7358063" y="3259138"/>
          <p14:tracePt t="50614" x="7331075" y="3286125"/>
          <p14:tracePt t="50631" x="7313613" y="3295650"/>
          <p14:tracePt t="50647" x="7296150" y="3303588"/>
          <p14:tracePt t="50664" x="7286625" y="3313113"/>
          <p14:tracePt t="50680" x="7269163" y="3313113"/>
          <p14:tracePt t="50697" x="7251700" y="3322638"/>
          <p14:tracePt t="50714" x="7180263" y="3348038"/>
          <p14:tracePt t="50730" x="7081838" y="3348038"/>
          <p14:tracePt t="50748" x="7000875" y="3367088"/>
          <p14:tracePt t="50765" x="6983413" y="3367088"/>
          <p14:tracePt t="50781" x="6973888" y="3367088"/>
          <p14:tracePt t="50798" x="6946900" y="3367088"/>
          <p14:tracePt t="50814" x="6911975" y="3367088"/>
          <p14:tracePt t="50831" x="6875463" y="3367088"/>
          <p14:tracePt t="50847" x="6848475" y="3367088"/>
          <p14:tracePt t="50864" x="6804025" y="3367088"/>
          <p14:tracePt t="50880" x="6777038" y="3348038"/>
          <p14:tracePt t="51467" x="6769100" y="3367088"/>
          <p14:tracePt t="51468" x="6769100" y="3375025"/>
          <p14:tracePt t="51486" x="6769100" y="3384550"/>
          <p14:tracePt t="51497" x="6786563" y="3402013"/>
          <p14:tracePt t="51514" x="6804025" y="3419475"/>
          <p14:tracePt t="51530" x="6813550" y="3438525"/>
          <p14:tracePt t="51547" x="6831013" y="3446463"/>
          <p14:tracePt t="51723" x="6867525" y="3455988"/>
          <p14:tracePt t="51725" x="6894513" y="3455988"/>
          <p14:tracePt t="51737" x="6919913" y="3455988"/>
          <p14:tracePt t="51747" x="7000875" y="3455988"/>
          <p14:tracePt t="51764" x="7037388" y="3446463"/>
          <p14:tracePt t="51780" x="7054850" y="3446463"/>
          <p14:tracePt t="52812" x="7062788" y="3438525"/>
          <p14:tracePt t="52818" x="7081838" y="3419475"/>
          <p14:tracePt t="52836" x="7089775" y="3402013"/>
          <p14:tracePt t="52843" x="7099300" y="3394075"/>
          <p14:tracePt t="52849" x="7108825" y="3375025"/>
          <p14:tracePt t="52864" x="7116763" y="3375025"/>
          <p14:tracePt t="54708" x="7116763" y="3367088"/>
          <p14:tracePt t="54746" x="7116763" y="3348038"/>
          <p14:tracePt t="54759" x="7081838" y="3330575"/>
          <p14:tracePt t="54764" x="7054850" y="3313113"/>
          <p14:tracePt t="54765" x="6973888" y="3286125"/>
          <p14:tracePt t="54781" x="6929438" y="3268663"/>
          <p14:tracePt t="54797" x="6911975" y="3268663"/>
          <p14:tracePt t="55204" x="6919913" y="3276600"/>
          <p14:tracePt t="55236" x="6929438" y="3286125"/>
          <p14:tracePt t="55308" x="6938963" y="3295650"/>
          <p14:tracePt t="55332" x="6946900" y="3295650"/>
          <p14:tracePt t="55340" x="6956425" y="3295650"/>
          <p14:tracePt t="55356" x="6965950" y="3295650"/>
          <p14:tracePt t="55359" x="6983413" y="3295650"/>
          <p14:tracePt t="55364" x="6991350" y="3295650"/>
          <p14:tracePt t="55412" x="7010400" y="3295650"/>
          <p14:tracePt t="55420" x="7018338" y="3286125"/>
          <p14:tracePt t="55423" x="7037388" y="3286125"/>
          <p14:tracePt t="55431" x="7054850" y="3276600"/>
          <p14:tracePt t="55447" x="7099300" y="3259138"/>
          <p14:tracePt t="55465" x="7134225" y="3232150"/>
          <p14:tracePt t="55557" x="7143750" y="3214688"/>
          <p14:tracePt t="55788" x="7153275" y="3224213"/>
          <p14:tracePt t="55796" x="7188200" y="3259138"/>
          <p14:tracePt t="55810" x="7205663" y="3276600"/>
          <p14:tracePt t="55814" x="7242175" y="3313113"/>
          <p14:tracePt t="55831" x="7259638" y="3330575"/>
          <p14:tracePt t="55848" x="7296150" y="3340100"/>
          <p14:tracePt t="55864" x="7304088" y="3340100"/>
          <p14:tracePt t="55881" x="7313613" y="3340100"/>
          <p14:tracePt t="55897" x="7331075" y="3340100"/>
          <p14:tracePt t="55914" x="7348538" y="3340100"/>
          <p14:tracePt t="55931" x="7394575" y="3340100"/>
          <p14:tracePt t="55931" x="7402513" y="3340100"/>
          <p14:tracePt t="55949" x="7419975" y="3340100"/>
          <p14:tracePt t="55964" x="7466013" y="3322638"/>
          <p14:tracePt t="55981" x="7537450" y="3286125"/>
          <p14:tracePt t="56007" x="7562850" y="3251200"/>
          <p14:tracePt t="56014" x="7608888" y="3224213"/>
          <p14:tracePt t="56031" x="7661275" y="3170238"/>
          <p14:tracePt t="56048" x="7751763" y="3036888"/>
          <p14:tracePt t="56087" x="7786688" y="2982913"/>
          <p14:tracePt t="56132" x="7786688" y="2973388"/>
          <p14:tracePt t="56148" x="7786688" y="2965450"/>
          <p14:tracePt t="56149" x="7804150" y="2946400"/>
          <p14:tracePt t="56165" x="7804150" y="2911475"/>
          <p14:tracePt t="56181" x="7804150" y="2901950"/>
          <p14:tracePt t="56198" x="7804150" y="2874963"/>
          <p14:tracePt t="56214" x="7804150" y="2867025"/>
          <p14:tracePt t="56276" x="7804150" y="2857500"/>
          <p14:tracePt t="56284" x="7804150" y="2847975"/>
          <p14:tracePt t="56300" x="7804150" y="2830513"/>
          <p14:tracePt t="56301" x="7804150" y="2822575"/>
          <p14:tracePt t="56313" x="7804150" y="2795588"/>
          <p14:tracePt t="56330" x="7796213" y="2786063"/>
          <p14:tracePt t="56346" x="7751763" y="2751138"/>
          <p14:tracePt t="56365" x="7715250" y="2732088"/>
          <p14:tracePt t="56381" x="7705725" y="2732088"/>
          <p14:tracePt t="56397" x="7688263" y="2732088"/>
          <p14:tracePt t="56459" x="7680325" y="2732088"/>
          <p14:tracePt t="56473" x="7661275" y="2768600"/>
          <p14:tracePt t="56532" x="7661275" y="2795588"/>
          <p14:tracePt t="56533" x="7661275" y="2803525"/>
          <p14:tracePt t="56547" x="7661275" y="2840038"/>
          <p14:tracePt t="56565" x="7661275" y="2847975"/>
          <p14:tracePt t="56581" x="7661275" y="2867025"/>
          <p14:tracePt t="56723" x="7670800" y="2867025"/>
          <p14:tracePt t="56741" x="7680325" y="2884488"/>
          <p14:tracePt t="56748" x="7688263" y="2884488"/>
          <p14:tracePt t="56749" x="7715250" y="2884488"/>
          <p14:tracePt t="56875" x="7724775" y="2884488"/>
          <p14:tracePt t="57347" x="7732713" y="2884488"/>
          <p14:tracePt t="57444" x="7732713" y="2911475"/>
          <p14:tracePt t="57448" x="7697788" y="2946400"/>
          <p14:tracePt t="57453" x="7670800" y="2965450"/>
          <p14:tracePt t="57464" x="7554913" y="3009900"/>
          <p14:tracePt t="57482" x="7394575" y="3044825"/>
          <p14:tracePt t="57521" x="7367588" y="3062288"/>
          <p14:tracePt t="57531" x="7348538" y="3062288"/>
          <p14:tracePt t="57531" x="7323138" y="3062288"/>
          <p14:tracePt t="57548" x="7277100" y="3071813"/>
          <p14:tracePt t="57564" x="7242175" y="3071813"/>
          <p14:tracePt t="57583" x="7188200" y="3089275"/>
          <p14:tracePt t="57597" x="7116763" y="3089275"/>
          <p14:tracePt t="57615" x="7062788" y="3108325"/>
          <p14:tracePt t="57630" x="7018338" y="3108325"/>
          <p14:tracePt t="57647" x="6983413" y="3116263"/>
          <p14:tracePt t="57663" x="6946900" y="3116263"/>
          <p14:tracePt t="57681" x="6911975" y="3125788"/>
          <p14:tracePt t="57697" x="6902450" y="3125788"/>
          <p14:tracePt t="58588" x="6894513" y="3125788"/>
          <p14:tracePt t="58620" x="6911975" y="3143250"/>
          <p14:tracePt t="58628" x="6919913" y="3143250"/>
          <p14:tracePt t="58635" x="6929438" y="3143250"/>
          <p14:tracePt t="58651" x="6946900" y="3143250"/>
          <p14:tracePt t="58659" x="6956425" y="3143250"/>
          <p14:tracePt t="58667" x="6983413" y="3152775"/>
          <p14:tracePt t="58681" x="7010400" y="3152775"/>
          <p14:tracePt t="58696" x="7054850" y="3152775"/>
          <p14:tracePt t="58715" x="7108825" y="3170238"/>
          <p14:tracePt t="58731" x="7153275" y="3170238"/>
          <p14:tracePt t="58731" x="7180263" y="3170238"/>
          <p14:tracePt t="58748" x="7188200" y="3170238"/>
          <p14:tracePt t="58748" x="7215188" y="3170238"/>
          <p14:tracePt t="58764" x="7251700" y="3170238"/>
          <p14:tracePt t="58780" x="7286625" y="3170238"/>
          <p14:tracePt t="58797" x="7385050" y="3170238"/>
          <p14:tracePt t="58886" x="7456488" y="3170238"/>
          <p14:tracePt t="58946" x="7510463" y="3170238"/>
          <p14:tracePt t="58965" x="7554913" y="3170238"/>
          <p14:tracePt t="58991" x="7562850" y="3170238"/>
          <p14:tracePt t="58997" x="7589838" y="3170238"/>
          <p14:tracePt t="59013" x="7661275" y="3187700"/>
          <p14:tracePt t="59031" x="7724775" y="3197225"/>
          <p14:tracePt t="59053" x="7732713" y="3197225"/>
          <p14:tracePt t="59064" x="7742238" y="3197225"/>
          <p14:tracePt t="60684" x="7751763" y="3205163"/>
          <p14:tracePt t="61465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/>
          <p:nvPr/>
        </p:nvSpPr>
        <p:spPr>
          <a:xfrm>
            <a:off x="838200" y="838200"/>
            <a:ext cx="2667000" cy="428625"/>
          </a:xfrm>
          <a:prstGeom prst="rect">
            <a:avLst/>
          </a:prstGeom>
          <a:solidFill>
            <a:srgbClr val="CCECFF"/>
          </a:solidFill>
          <a:ln>
            <a:solidFill/>
            <a:round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spcBef>
                <a:spcPts val="1400"/>
              </a:spcBef>
              <a:defRPr sz="2400"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/>
            </a:pPr>
            <a:r>
              <a:rPr sz="2400"/>
              <a:t>BRCA1/BRCA2</a:t>
            </a:r>
          </a:p>
        </p:txBody>
      </p:sp>
      <p:sp>
        <p:nvSpPr>
          <p:cNvPr id="233" name="Shape 233"/>
          <p:cNvSpPr/>
          <p:nvPr/>
        </p:nvSpPr>
        <p:spPr>
          <a:xfrm>
            <a:off x="762000" y="2209800"/>
            <a:ext cx="4267200" cy="1114425"/>
          </a:xfrm>
          <a:prstGeom prst="rect">
            <a:avLst/>
          </a:prstGeom>
          <a:solidFill>
            <a:srgbClr val="FFFFFF"/>
          </a:solidFill>
          <a:ln>
            <a:solidFill/>
            <a:round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spcBef>
                <a:spcPts val="900"/>
              </a:spcBef>
              <a:buSzPct val="100000"/>
              <a:buFont typeface="Comic Sans MS"/>
              <a:buChar char="•"/>
            </a:pPr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 both identified with linkage analysis</a:t>
            </a:r>
          </a:p>
          <a:p>
            <a:pPr lvl="0">
              <a:spcBef>
                <a:spcPts val="900"/>
              </a:spcBef>
            </a:pPr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BRCA1   </a:t>
            </a:r>
            <a:r>
              <a:rPr sz="1600">
                <a:latin typeface="Comic Sans MS Bold"/>
                <a:ea typeface="Comic Sans MS Bold"/>
                <a:cs typeface="Comic Sans MS Bold"/>
                <a:sym typeface="Comic Sans MS Bold"/>
              </a:rPr>
              <a:t>: </a:t>
            </a:r>
            <a:r>
              <a:rPr sz="1400">
                <a:latin typeface="Comic Sans MS Bold"/>
                <a:ea typeface="Comic Sans MS Bold"/>
                <a:cs typeface="Comic Sans MS Bold"/>
                <a:sym typeface="Comic Sans MS Bold"/>
              </a:rPr>
              <a:t>17q21,  100Kb, 22 exons</a:t>
            </a:r>
          </a:p>
          <a:p>
            <a:pPr lvl="0">
              <a:spcBef>
                <a:spcPts val="900"/>
              </a:spcBef>
            </a:pPr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BRCA2  </a:t>
            </a:r>
            <a:r>
              <a:rPr sz="1600">
                <a:latin typeface="Comic Sans MS Bold"/>
                <a:ea typeface="Comic Sans MS Bold"/>
                <a:cs typeface="Comic Sans MS Bold"/>
                <a:sym typeface="Comic Sans MS Bold"/>
              </a:rPr>
              <a:t>: </a:t>
            </a:r>
            <a:r>
              <a:rPr sz="1400">
                <a:latin typeface="Comic Sans MS Bold"/>
                <a:ea typeface="Comic Sans MS Bold"/>
                <a:cs typeface="Comic Sans MS Bold"/>
                <a:sym typeface="Comic Sans MS Bold"/>
              </a:rPr>
              <a:t>13q12, 70Kb, 27 exons</a:t>
            </a:r>
          </a:p>
        </p:txBody>
      </p:sp>
      <p:sp>
        <p:nvSpPr>
          <p:cNvPr id="234" name="Shape 234"/>
          <p:cNvSpPr/>
          <p:nvPr/>
        </p:nvSpPr>
        <p:spPr>
          <a:xfrm>
            <a:off x="1447800" y="1447800"/>
            <a:ext cx="3389313" cy="301625"/>
          </a:xfrm>
          <a:prstGeom prst="rect">
            <a:avLst/>
          </a:prstGeom>
          <a:solidFill>
            <a:srgbClr val="FFFFFF"/>
          </a:solidFill>
          <a:ln>
            <a:solidFill/>
            <a:round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900"/>
              </a:spcBef>
              <a:buSzPct val="100000"/>
              <a:buFont typeface="Comic Sans MS"/>
              <a:buChar char="•"/>
              <a:defRPr sz="16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1600"/>
              <a:t>2-3% of all breast/ovarian cases</a:t>
            </a:r>
          </a:p>
        </p:txBody>
      </p:sp>
      <p:pic>
        <p:nvPicPr>
          <p:cNvPr id="235" name="image4.jpeg" descr="Christian03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05400" y="384174"/>
            <a:ext cx="3048000" cy="4341813"/>
          </a:xfrm>
          <a:prstGeom prst="rect">
            <a:avLst/>
          </a:prstGeom>
          <a:ln>
            <a:solidFill/>
            <a:round/>
          </a:ln>
        </p:spPr>
      </p:pic>
      <p:sp>
        <p:nvSpPr>
          <p:cNvPr id="237" name="Shape 237"/>
          <p:cNvSpPr/>
          <p:nvPr/>
        </p:nvSpPr>
        <p:spPr>
          <a:xfrm>
            <a:off x="5311775" y="3975100"/>
            <a:ext cx="2209800" cy="428625"/>
          </a:xfrm>
          <a:prstGeom prst="rect">
            <a:avLst/>
          </a:prstGeom>
          <a:solidFill>
            <a:srgbClr val="FFFFFF"/>
          </a:solidFill>
          <a:ln>
            <a:solidFill/>
            <a:round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1400"/>
              </a:spcBef>
              <a:defRPr sz="24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2400"/>
              <a:t>CARETAKERS</a:t>
            </a:r>
          </a:p>
        </p:txBody>
      </p:sp>
      <p:sp>
        <p:nvSpPr>
          <p:cNvPr id="238" name="Shape 238"/>
          <p:cNvSpPr/>
          <p:nvPr/>
        </p:nvSpPr>
        <p:spPr>
          <a:xfrm>
            <a:off x="228597" y="3984625"/>
            <a:ext cx="3886206" cy="1908215"/>
          </a:xfrm>
          <a:prstGeom prst="rect">
            <a:avLst/>
          </a:prstGeom>
          <a:solidFill>
            <a:srgbClr val="FFFFFF"/>
          </a:solidFill>
          <a:ln>
            <a:solidFill/>
            <a:round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spcBef>
                <a:spcPts val="900"/>
              </a:spcBef>
              <a:buSzPct val="100000"/>
              <a:buFont typeface="Comic Sans MS"/>
              <a:buChar char="•"/>
            </a:pPr>
            <a:r>
              <a:rPr sz="1600" dirty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 cancer risk at  70 years</a:t>
            </a:r>
          </a:p>
          <a:p>
            <a:pPr lvl="0">
              <a:spcBef>
                <a:spcPts val="900"/>
              </a:spcBef>
            </a:pPr>
            <a:r>
              <a:rPr sz="1600" dirty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BRCA1   : </a:t>
            </a:r>
            <a:r>
              <a:rPr lang="it-IT" sz="1400" dirty="0" smtClean="0">
                <a:latin typeface="Comic Sans MS" panose="030F0702030302020204" pitchFamily="66" charset="0"/>
                <a:ea typeface="Comic Sans MS"/>
                <a:cs typeface="Comic Sans MS"/>
                <a:sym typeface="Comic Sans MS Bold"/>
              </a:rPr>
              <a:t>55</a:t>
            </a:r>
            <a:r>
              <a:rPr sz="1400" dirty="0" smtClean="0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%  </a:t>
            </a:r>
            <a:r>
              <a:rPr sz="1400" dirty="0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breast ; 39% ovarian</a:t>
            </a:r>
          </a:p>
          <a:p>
            <a:pPr lvl="0">
              <a:spcBef>
                <a:spcPts val="900"/>
              </a:spcBef>
            </a:pPr>
            <a:r>
              <a:rPr sz="1600" dirty="0" smtClean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BR</a:t>
            </a:r>
            <a:r>
              <a:rPr lang="it-IT" sz="1600" dirty="0" smtClean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CA</a:t>
            </a:r>
            <a:r>
              <a:rPr sz="1600" dirty="0" smtClean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2  </a:t>
            </a:r>
            <a:r>
              <a:rPr sz="1600" dirty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: </a:t>
            </a:r>
            <a:r>
              <a:rPr sz="1400" dirty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 </a:t>
            </a:r>
            <a:r>
              <a:rPr sz="1400" dirty="0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43%  breast ; 27% </a:t>
            </a:r>
            <a:r>
              <a:rPr sz="1400" dirty="0" smtClean="0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ovarian</a:t>
            </a:r>
            <a:endParaRPr lang="it-IT" sz="1400" dirty="0" smtClean="0">
              <a:latin typeface="Comic Sans MS" panose="030F0702030302020204" pitchFamily="66" charset="0"/>
              <a:ea typeface="Comic Sans MS Bold"/>
              <a:cs typeface="Comic Sans MS Bold"/>
              <a:sym typeface="Comic Sans MS Bold"/>
            </a:endParaRPr>
          </a:p>
          <a:p>
            <a:pPr lvl="0">
              <a:spcBef>
                <a:spcPts val="900"/>
              </a:spcBef>
            </a:pPr>
            <a:endParaRPr lang="it-IT" sz="1400" dirty="0">
              <a:latin typeface="Comic Sans MS" panose="030F0702030302020204" pitchFamily="66" charset="0"/>
              <a:ea typeface="Comic Sans MS Bold"/>
              <a:cs typeface="Comic Sans MS Bold"/>
              <a:sym typeface="Comic Sans MS Bold"/>
            </a:endParaRPr>
          </a:p>
          <a:p>
            <a:pPr lvl="0">
              <a:spcBef>
                <a:spcPts val="900"/>
              </a:spcBef>
            </a:pPr>
            <a:r>
              <a:rPr lang="it-IT" sz="1600" dirty="0" smtClean="0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BRCA2 </a:t>
            </a:r>
            <a:r>
              <a:rPr lang="it-IT" sz="1600" dirty="0" err="1" smtClean="0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homozygous</a:t>
            </a:r>
            <a:r>
              <a:rPr lang="it-IT" sz="1600" dirty="0" smtClean="0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 </a:t>
            </a:r>
            <a:r>
              <a:rPr lang="it-IT" sz="1600" dirty="0" err="1" smtClean="0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mutations</a:t>
            </a:r>
            <a:r>
              <a:rPr lang="it-IT" sz="1600" dirty="0" smtClean="0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 </a:t>
            </a:r>
            <a:r>
              <a:rPr lang="it-IT" sz="1600" dirty="0" err="1" smtClean="0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caused</a:t>
            </a:r>
            <a:r>
              <a:rPr lang="it-IT" sz="1600" dirty="0" smtClean="0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 </a:t>
            </a:r>
            <a:r>
              <a:rPr lang="it-IT" sz="1600" dirty="0" err="1" smtClean="0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Fanconi</a:t>
            </a:r>
            <a:r>
              <a:rPr lang="it-IT" sz="1600" dirty="0" smtClean="0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 anemia</a:t>
            </a:r>
          </a:p>
        </p:txBody>
      </p:sp>
      <p:sp>
        <p:nvSpPr>
          <p:cNvPr id="239" name="Shape 239"/>
          <p:cNvSpPr/>
          <p:nvPr/>
        </p:nvSpPr>
        <p:spPr>
          <a:xfrm>
            <a:off x="4283075" y="5284787"/>
            <a:ext cx="4267200" cy="1368426"/>
          </a:xfrm>
          <a:prstGeom prst="rect">
            <a:avLst/>
          </a:prstGeom>
          <a:solidFill>
            <a:srgbClr val="CCFFCC"/>
          </a:solidFill>
          <a:ln>
            <a:solidFill/>
            <a:round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spcBef>
                <a:spcPts val="900"/>
              </a:spcBef>
            </a:pPr>
            <a:r>
              <a:rPr sz="1600" u="sng">
                <a:latin typeface="Comic Sans MS"/>
                <a:ea typeface="Comic Sans MS"/>
                <a:cs typeface="Comic Sans MS"/>
                <a:sym typeface="Comic Sans MS"/>
              </a:rPr>
              <a:t>Genotype-phenotype</a:t>
            </a:r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  : </a:t>
            </a:r>
            <a:r>
              <a:rPr sz="1400">
                <a:latin typeface="Comic Sans MS Bold"/>
                <a:ea typeface="Comic Sans MS Bold"/>
                <a:cs typeface="Comic Sans MS Bold"/>
                <a:sym typeface="Comic Sans MS Bold"/>
              </a:rPr>
              <a:t>mutations in the central domain are associated with a more aggressive phenotype</a:t>
            </a:r>
          </a:p>
          <a:p>
            <a:pPr lvl="0">
              <a:spcBef>
                <a:spcPts val="800"/>
              </a:spcBef>
            </a:pPr>
            <a:r>
              <a:rPr sz="1400">
                <a:latin typeface="Comic Sans MS Bold"/>
                <a:ea typeface="Comic Sans MS Bold"/>
                <a:cs typeface="Comic Sans MS Bold"/>
                <a:sym typeface="Comic Sans MS Bold"/>
              </a:rPr>
              <a:t>Very frequent SNPs; in addition to a major variant, SNPs may influence the phenotype</a:t>
            </a:r>
          </a:p>
        </p:txBody>
      </p:sp>
      <p:sp>
        <p:nvSpPr>
          <p:cNvPr id="240" name="Shape 240"/>
          <p:cNvSpPr/>
          <p:nvPr/>
        </p:nvSpPr>
        <p:spPr>
          <a:xfrm>
            <a:off x="609600" y="228600"/>
            <a:ext cx="2362200" cy="428625"/>
          </a:xfrm>
          <a:prstGeom prst="rect">
            <a:avLst/>
          </a:prstGeom>
          <a:solidFill>
            <a:srgbClr val="CCECFF"/>
          </a:solidFill>
          <a:ln>
            <a:solidFill/>
            <a:round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1400"/>
              </a:spcBef>
              <a:defRPr sz="2400"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/>
            </a:pPr>
            <a:r>
              <a:rPr sz="2400"/>
              <a:t>Breast cancer</a:t>
            </a:r>
          </a:p>
        </p:txBody>
      </p:sp>
      <p:sp>
        <p:nvSpPr>
          <p:cNvPr id="241" name="Shape 241"/>
          <p:cNvSpPr/>
          <p:nvPr/>
        </p:nvSpPr>
        <p:spPr>
          <a:xfrm>
            <a:off x="468312" y="3428999"/>
            <a:ext cx="4122738" cy="307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4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1400" dirty="0" smtClean="0"/>
              <a:t>BRCA2 </a:t>
            </a:r>
            <a:r>
              <a:rPr sz="1400" dirty="0"/>
              <a:t>also in linkage with male breast cancer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613905"/>
      </p:ext>
    </p:extLst>
  </p:cSld>
  <p:clrMapOvr>
    <a:masterClrMapping/>
  </p:clrMapOvr>
  <p:transition spd="med" advTm="91499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9579" x="7947025" y="3482975"/>
          <p14:tracePt t="9645" x="7920038" y="3482975"/>
          <p14:tracePt t="9653" x="7912100" y="3482975"/>
          <p14:tracePt t="9661" x="7902575" y="3482975"/>
          <p14:tracePt t="9661" x="7885113" y="3482975"/>
          <p14:tracePt t="9670" x="7875588" y="3482975"/>
          <p14:tracePt t="9683" x="7840663" y="3473450"/>
          <p14:tracePt t="9700" x="7688263" y="3081338"/>
          <p14:tracePt t="9762" x="7661275" y="2973388"/>
          <p14:tracePt t="9786" x="7661275" y="2884488"/>
          <p14:tracePt t="9801" x="7661275" y="2786063"/>
          <p14:tracePt t="9817" x="7643813" y="2660650"/>
          <p14:tracePt t="9834" x="7589838" y="2509838"/>
          <p14:tracePt t="9850" x="7269163" y="2036763"/>
          <p14:tracePt t="9906" x="7161213" y="1928813"/>
          <p14:tracePt t="9906" x="6973888" y="1822450"/>
          <p14:tracePt t="9917" x="6188075" y="1455738"/>
          <p14:tracePt t="9935" x="5929313" y="1366838"/>
          <p14:tracePt t="9950" x="5759450" y="1312863"/>
          <p14:tracePt t="9968" x="5581650" y="1268413"/>
          <p14:tracePt t="9983" x="5473700" y="1241425"/>
          <p14:tracePt t="10001" x="5411788" y="1241425"/>
          <p14:tracePt t="10017" x="5357813" y="1241425"/>
          <p14:tracePt t="10034" x="5276850" y="1241425"/>
          <p14:tracePt t="10050" x="5160963" y="1241425"/>
          <p14:tracePt t="10067" x="4946650" y="1250950"/>
          <p14:tracePt t="10083" x="4714875" y="1250950"/>
          <p14:tracePt t="10101" x="4402138" y="1295400"/>
          <p14:tracePt t="10117" x="3956050" y="1401763"/>
          <p14:tracePt t="10135" x="3732213" y="1482725"/>
          <p14:tracePt t="10150" x="3562350" y="1571625"/>
          <p14:tracePt t="10168" x="3187700" y="1938338"/>
          <p14:tracePt t="10251" x="3081338" y="2312988"/>
          <p14:tracePt t="10315" x="3081338" y="2384425"/>
          <p14:tracePt t="10334" x="3062288" y="2509838"/>
          <p14:tracePt t="10335" x="3062288" y="2571750"/>
          <p14:tracePt t="10351" x="3062288" y="2625725"/>
          <p14:tracePt t="10367" x="3062288" y="2670175"/>
          <p14:tracePt t="10385" x="3081338" y="2714625"/>
          <p14:tracePt t="10400" x="3098800" y="2768600"/>
          <p14:tracePt t="10418" x="3125788" y="2795588"/>
          <p14:tracePt t="10433" x="3125788" y="2813050"/>
          <p14:tracePt t="10450" x="3143250" y="2822575"/>
          <p14:tracePt t="10473" x="3170238" y="2847975"/>
          <p14:tracePt t="10613" x="3179763" y="2857500"/>
          <p14:tracePt t="10629" x="3179763" y="2867025"/>
          <p14:tracePt t="10635" x="3205163" y="2867025"/>
          <p14:tracePt t="10640" x="3214688" y="2874963"/>
          <p14:tracePt t="10650" x="3259138" y="2874963"/>
          <p14:tracePt t="10667" x="3276600" y="2884488"/>
          <p14:tracePt t="10684" x="3303588" y="2884488"/>
          <p14:tracePt t="10701" x="3500438" y="2901950"/>
          <p14:tracePt t="10839" x="3660775" y="2901950"/>
          <p14:tracePt t="10839" x="3687763" y="2901950"/>
          <p14:tracePt t="10934" x="3714750" y="2901950"/>
          <p14:tracePt t="10935" x="3768725" y="2901950"/>
          <p14:tracePt t="10950" x="3867150" y="2901950"/>
          <p14:tracePt t="10967" x="3919538" y="2901950"/>
          <p14:tracePt t="10984" x="3990975" y="2901950"/>
          <p14:tracePt t="11001" x="4081463" y="2884488"/>
          <p14:tracePt t="11017" x="4143375" y="2874963"/>
          <p14:tracePt t="11034" x="4205288" y="2847975"/>
          <p14:tracePt t="11051" x="4232275" y="2840038"/>
          <p14:tracePt t="11068" x="4276725" y="2830513"/>
          <p14:tracePt t="11084" x="4313238" y="2803525"/>
          <p14:tracePt t="11100" x="4348163" y="2786063"/>
          <p14:tracePt t="11100" x="4367213" y="2776538"/>
          <p14:tracePt t="11118" x="4375150" y="2768600"/>
          <p14:tracePt t="13054" x="4429125" y="2714625"/>
          <p14:tracePt t="13061" x="4456113" y="2652713"/>
          <p14:tracePt t="13069" x="4500563" y="2562225"/>
          <p14:tracePt t="13077" x="4545013" y="2473325"/>
          <p14:tracePt t="13083" x="4598988" y="2339975"/>
          <p14:tracePt t="13100" x="4652963" y="2214563"/>
          <p14:tracePt t="13100" x="4687888" y="2133600"/>
          <p14:tracePt t="13118" x="4687888" y="2089150"/>
          <p14:tracePt t="13118" x="4705350" y="2036763"/>
          <p14:tracePt t="13134" x="4741863" y="1955800"/>
          <p14:tracePt t="13151" x="4751388" y="1911350"/>
          <p14:tracePt t="13167" x="4768850" y="1884363"/>
          <p14:tracePt t="13184" x="4786313" y="1857375"/>
          <p14:tracePt t="13200" x="4786313" y="1830388"/>
          <p14:tracePt t="13218" x="4813300" y="1785938"/>
          <p14:tracePt t="13234" x="4840288" y="1758950"/>
          <p14:tracePt t="13252" x="4875213" y="1714500"/>
          <p14:tracePt t="13268" x="4929188" y="1652588"/>
          <p14:tracePt t="13291" x="4938713" y="1633538"/>
          <p14:tracePt t="13300" x="4991100" y="1554163"/>
          <p14:tracePt t="13334" x="5027613" y="1527175"/>
          <p14:tracePt t="13335" x="5081588" y="1490663"/>
          <p14:tracePt t="13351" x="5089525" y="1482725"/>
          <p14:tracePt t="13367" x="5180013" y="1411288"/>
          <p14:tracePt t="13384" x="5232400" y="1384300"/>
          <p14:tracePt t="13400" x="5295900" y="1357313"/>
          <p14:tracePt t="13417" x="5330825" y="1322388"/>
          <p14:tracePt t="13434" x="5384800" y="1322388"/>
          <p14:tracePt t="13450" x="5394325" y="1303338"/>
          <p14:tracePt t="13467" x="5500688" y="1276350"/>
          <p14:tracePt t="13500" x="5562600" y="1276350"/>
          <p14:tracePt t="13516" x="5643563" y="1258888"/>
          <p14:tracePt t="13534" x="5715000" y="1258888"/>
          <p14:tracePt t="13550" x="5759450" y="1258888"/>
          <p14:tracePt t="13567" x="5768975" y="1258888"/>
          <p14:tracePt t="13584" x="5786438" y="1258888"/>
          <p14:tracePt t="13622" x="5803900" y="1258888"/>
          <p14:tracePt t="13623" x="5840413" y="1268413"/>
          <p14:tracePt t="13635" x="5875338" y="1295400"/>
          <p14:tracePt t="13651" x="5919788" y="1322388"/>
          <p14:tracePt t="13668" x="5946775" y="1339850"/>
          <p14:tracePt t="13684" x="5965825" y="1357313"/>
          <p14:tracePt t="13700" x="5991225" y="1384300"/>
          <p14:tracePt t="13717" x="6027738" y="1428750"/>
          <p14:tracePt t="13748" x="6045200" y="1438275"/>
          <p14:tracePt t="13767" x="6054725" y="1446213"/>
          <p14:tracePt t="13767" x="6072188" y="1465263"/>
          <p14:tracePt t="14070" x="6089650" y="1473200"/>
          <p14:tracePt t="14076" x="6134100" y="1465263"/>
          <p14:tracePt t="14084" x="6180138" y="1455738"/>
          <p14:tracePt t="14100" x="6215063" y="1455738"/>
          <p14:tracePt t="14100" x="6296025" y="1419225"/>
          <p14:tracePt t="14123" x="6375400" y="1411288"/>
          <p14:tracePt t="14134" x="6419850" y="1393825"/>
          <p14:tracePt t="14150" x="6438900" y="1384300"/>
          <p14:tracePt t="14166" x="6456363" y="1384300"/>
          <p14:tracePt t="14183" x="6483350" y="1384300"/>
          <p14:tracePt t="14200" x="6518275" y="1366838"/>
          <p14:tracePt t="14217" x="6554788" y="1357313"/>
          <p14:tracePt t="14233" x="6581775" y="1357313"/>
          <p14:tracePt t="14251" x="6589713" y="1357313"/>
          <p14:tracePt t="14268" x="6599238" y="1357313"/>
          <p14:tracePt t="14284" x="6626225" y="1347788"/>
          <p14:tracePt t="15973" x="6634163" y="1347788"/>
          <p14:tracePt t="15975" x="6608763" y="1393825"/>
          <p14:tracePt t="15975" x="6599238" y="1411288"/>
          <p14:tracePt t="16022" x="6581775" y="1419225"/>
          <p14:tracePt t="16033" x="6572250" y="1438275"/>
          <p14:tracePt t="16033" x="6554788" y="1455738"/>
          <p14:tracePt t="16070" x="6545263" y="1473200"/>
          <p14:tracePt t="16206" x="6537325" y="1473200"/>
          <p14:tracePt t="16207" x="6456363" y="1500188"/>
          <p14:tracePt t="16244" x="6296025" y="1581150"/>
          <p14:tracePt t="16358" x="6286500" y="1598613"/>
          <p14:tracePt t="16405" x="6286500" y="1608138"/>
          <p14:tracePt t="16424" x="6286500" y="1616075"/>
          <p14:tracePt t="16425" x="6286500" y="1625600"/>
          <p14:tracePt t="16433" x="6269038" y="1652588"/>
          <p14:tracePt t="16449" x="6269038" y="1704975"/>
          <p14:tracePt t="16467" x="6269038" y="1741488"/>
          <p14:tracePt t="16483" x="6269038" y="1776413"/>
          <p14:tracePt t="16500" x="6269038" y="1812925"/>
          <p14:tracePt t="16532" x="6269038" y="1857375"/>
          <p14:tracePt t="16566" x="6269038" y="1874838"/>
          <p14:tracePt t="16567" x="6276975" y="1893888"/>
          <p14:tracePt t="16583" x="6286500" y="1893888"/>
          <p14:tracePt t="16600" x="6303963" y="1901825"/>
          <p14:tracePt t="16616" x="6323013" y="1919288"/>
          <p14:tracePt t="16654" x="6323013" y="1928813"/>
          <p14:tracePt t="16655" x="6340475" y="1928813"/>
          <p14:tracePt t="16666" x="6357938" y="1946275"/>
          <p14:tracePt t="16684" x="6367463" y="1955800"/>
          <p14:tracePt t="16765" x="6375400" y="1955800"/>
          <p14:tracePt t="16949" x="6384925" y="1955800"/>
          <p14:tracePt t="17213" x="6375400" y="1955800"/>
          <p14:tracePt t="17221" x="6303963" y="1955800"/>
          <p14:tracePt t="17234" x="6215063" y="1938338"/>
          <p14:tracePt t="17250" x="6143625" y="1911350"/>
          <p14:tracePt t="17268" x="6089650" y="1911350"/>
          <p14:tracePt t="17283" x="6045200" y="1901825"/>
          <p14:tracePt t="17318" x="6018213" y="1901825"/>
          <p14:tracePt t="17318" x="5946775" y="1901825"/>
          <p14:tracePt t="17334" x="5822950" y="1911350"/>
          <p14:tracePt t="17350" x="5626100" y="1973263"/>
          <p14:tracePt t="17367" x="5438775" y="2036763"/>
          <p14:tracePt t="17383" x="5224463" y="2152650"/>
          <p14:tracePt t="17400" x="5072063" y="2268538"/>
          <p14:tracePt t="17416" x="5000625" y="2374900"/>
          <p14:tracePt t="17434" x="4973638" y="2419350"/>
          <p14:tracePt t="17450" x="4965700" y="2446338"/>
          <p14:tracePt t="17467" x="4965700" y="2482850"/>
          <p14:tracePt t="17483" x="4956175" y="2509838"/>
          <p14:tracePt t="17500" x="4956175" y="2536825"/>
          <p14:tracePt t="17516" x="4956175" y="2554288"/>
          <p14:tracePt t="17516" x="4956175" y="2562225"/>
          <p14:tracePt t="17534" x="4956175" y="2589213"/>
          <p14:tracePt t="17551" x="4956175" y="2643188"/>
          <p14:tracePt t="17566" x="4973638" y="2687638"/>
          <p14:tracePt t="17583" x="4983163" y="2705100"/>
          <p14:tracePt t="17599" x="4991100" y="2751138"/>
          <p14:tracePt t="17617" x="5018088" y="2776538"/>
          <p14:tracePt t="17633" x="5054600" y="2795588"/>
          <p14:tracePt t="17650" x="5062538" y="2803525"/>
          <p14:tracePt t="17666" x="5072063" y="2803525"/>
          <p14:tracePt t="17683" x="5089525" y="2803525"/>
          <p14:tracePt t="17700" x="5099050" y="2803525"/>
          <p14:tracePt t="17717" x="5133975" y="2803525"/>
          <p14:tracePt t="17733" x="5313363" y="2455863"/>
          <p14:tracePt t="17784" x="5330825" y="2295525"/>
          <p14:tracePt t="17799" x="5330825" y="2133600"/>
          <p14:tracePt t="17817" x="5330825" y="2000250"/>
          <p14:tracePt t="17833" x="5286375" y="1893888"/>
          <p14:tracePt t="17850" x="4562475" y="1847850"/>
          <p14:tracePt t="17850" x="4465638" y="1866900"/>
          <p14:tracePt t="17958" x="4384675" y="1901825"/>
          <p14:tracePt t="17972" x="4303713" y="1955800"/>
          <p14:tracePt t="17983" x="4241800" y="2000250"/>
          <p14:tracePt t="18035" x="4241800" y="2009775"/>
          <p14:tracePt t="18093" x="4241800" y="2017713"/>
          <p14:tracePt t="18099" x="4276725" y="2133600"/>
          <p14:tracePt t="18159" x="4295775" y="2160588"/>
          <p14:tracePt t="18159" x="4303713" y="2179638"/>
          <p14:tracePt t="18167" x="4340225" y="2205038"/>
          <p14:tracePt t="18183" x="4367213" y="2241550"/>
          <p14:tracePt t="18200" x="4411663" y="2286000"/>
          <p14:tracePt t="18217" x="4465638" y="2357438"/>
          <p14:tracePt t="18233" x="4500563" y="2393950"/>
          <p14:tracePt t="18249" x="4527550" y="2419350"/>
          <p14:tracePt t="18268" x="4545013" y="2438400"/>
          <p14:tracePt t="18283" x="4554538" y="2446338"/>
          <p14:tracePt t="18661" x="4562475" y="2446338"/>
          <p14:tracePt t="18671" x="4581525" y="2446338"/>
          <p14:tracePt t="18671" x="4608513" y="2465388"/>
          <p14:tracePt t="18693" x="4616450" y="2465388"/>
          <p14:tracePt t="18706" x="4625975" y="2465388"/>
          <p14:tracePt t="18708" x="4633913" y="2465388"/>
          <p14:tracePt t="21287" x="4633913" y="2473325"/>
          <p14:tracePt t="21358" x="4625975" y="2473325"/>
          <p14:tracePt t="21366" x="4616450" y="2473325"/>
          <p14:tracePt t="21374" x="4589463" y="2482850"/>
          <p14:tracePt t="21384" x="4537075" y="2490788"/>
          <p14:tracePt t="21401" x="4500563" y="2517775"/>
          <p14:tracePt t="21418" x="4419600" y="2554288"/>
          <p14:tracePt t="21434" x="4357688" y="2571750"/>
          <p14:tracePt t="21451" x="4295775" y="2616200"/>
          <p14:tracePt t="21495" x="4276725" y="2633663"/>
          <p14:tracePt t="21535" x="4276725" y="2652713"/>
          <p14:tracePt t="21551" x="4276725" y="2660650"/>
          <p14:tracePt t="21559" x="4276725" y="2670175"/>
          <p14:tracePt t="21567" x="4276725" y="2679700"/>
          <p14:tracePt t="21571" x="4276725" y="2697163"/>
          <p14:tracePt t="21584" x="4276725" y="2732088"/>
          <p14:tracePt t="21600" x="4295775" y="2768600"/>
          <p14:tracePt t="21617" x="4303713" y="2795588"/>
          <p14:tracePt t="21634" x="4303713" y="2822575"/>
          <p14:tracePt t="21651" x="4313238" y="2830513"/>
          <p14:tracePt t="21667" x="4330700" y="2840038"/>
          <p14:tracePt t="21684" x="4340225" y="2857500"/>
          <p14:tracePt t="21700" x="4367213" y="2874963"/>
          <p14:tracePt t="21717" x="4394200" y="2911475"/>
          <p14:tracePt t="21717" x="4429125" y="2928938"/>
          <p14:tracePt t="21734" x="4438650" y="2928938"/>
          <p14:tracePt t="21734" x="4465638" y="2938463"/>
          <p14:tracePt t="21751" x="4572000" y="2955925"/>
          <p14:tracePt t="21795" x="4581525" y="2955925"/>
          <p14:tracePt t="21801" x="4608513" y="2955925"/>
          <p14:tracePt t="21818" x="4643438" y="2955925"/>
          <p14:tracePt t="21835" x="4714875" y="2911475"/>
          <p14:tracePt t="21850" x="4786313" y="2830513"/>
          <p14:tracePt t="21868" x="4848225" y="2732088"/>
          <p14:tracePt t="21884" x="4902200" y="2652713"/>
          <p14:tracePt t="21902" x="4919663" y="2527300"/>
          <p14:tracePt t="21917" x="4919663" y="2384425"/>
          <p14:tracePt t="21917" x="4919663" y="2312988"/>
          <p14:tracePt t="21935" x="4867275" y="2179638"/>
          <p14:tracePt t="21950" x="4822825" y="2071688"/>
          <p14:tracePt t="21968" x="4776788" y="2017713"/>
          <p14:tracePt t="21984" x="4732338" y="1990725"/>
          <p14:tracePt t="22063" x="4724400" y="2000250"/>
          <p14:tracePt t="22070" x="4687888" y="2009775"/>
          <p14:tracePt t="22078" x="4660900" y="2027238"/>
          <p14:tracePt t="22087" x="4581525" y="2081213"/>
          <p14:tracePt t="22101" x="4518025" y="2125663"/>
          <p14:tracePt t="22117" x="4465638" y="2187575"/>
          <p14:tracePt t="22134" x="4394200" y="2330450"/>
          <p14:tracePt t="22150" x="4375150" y="2384425"/>
          <p14:tracePt t="22167" x="4375150" y="2465388"/>
          <p14:tracePt t="22185" x="4375150" y="2536825"/>
          <p14:tracePt t="22200" x="4375150" y="2608263"/>
          <p14:tracePt t="22218" x="4384675" y="2679700"/>
          <p14:tracePt t="22234" x="4411663" y="2741613"/>
          <p14:tracePt t="22251" x="4438650" y="2786063"/>
          <p14:tracePt t="22268" x="4456113" y="2822575"/>
          <p14:tracePt t="22284" x="4510088" y="2874963"/>
          <p14:tracePt t="22317" x="4537075" y="2901950"/>
          <p14:tracePt t="22319" x="4554538" y="2911475"/>
          <p14:tracePt t="22334" x="4732338" y="2982913"/>
          <p14:tracePt t="22418" x="4759325" y="2982913"/>
          <p14:tracePt t="22433" x="4776788" y="2982913"/>
          <p14:tracePt t="22451" x="4795838" y="2982913"/>
          <p14:tracePt t="22467" x="4830763" y="2982913"/>
          <p14:tracePt t="22485" x="4857750" y="2965450"/>
          <p14:tracePt t="22501" x="4884738" y="2955925"/>
          <p14:tracePt t="22518" x="4894263" y="2955925"/>
          <p14:tracePt t="22534" x="4911725" y="2946400"/>
          <p14:tracePt t="29022" x="4902200" y="2946400"/>
          <p14:tracePt t="29030" x="4902200" y="2938463"/>
          <p14:tracePt t="29034" x="4884738" y="2901950"/>
          <p14:tracePt t="29049" x="4875213" y="2894013"/>
          <p14:tracePt t="29067" x="4867275" y="2874963"/>
          <p14:tracePt t="29430" x="4857750" y="2874963"/>
          <p14:tracePt t="29446" x="4857750" y="2884488"/>
          <p14:tracePt t="29452" x="4813300" y="2919413"/>
          <p14:tracePt t="29466" x="4786313" y="2955925"/>
          <p14:tracePt t="29483" x="4768850" y="3027363"/>
          <p14:tracePt t="29499" x="4759325" y="3081338"/>
          <p14:tracePt t="29566" x="4759325" y="3098800"/>
          <p14:tracePt t="29606" x="4759325" y="3108325"/>
          <p14:tracePt t="29614" x="4795838" y="3125788"/>
          <p14:tracePt t="29632" x="4813300" y="3125788"/>
          <p14:tracePt t="29633" x="4867275" y="3133725"/>
          <p14:tracePt t="29650" x="4902200" y="3143250"/>
          <p14:tracePt t="29666" x="4938713" y="3152775"/>
          <p14:tracePt t="29683" x="4965700" y="3152775"/>
          <p14:tracePt t="29699" x="4983163" y="3152775"/>
          <p14:tracePt t="29717" x="5018088" y="3152775"/>
          <p14:tracePt t="29733" x="5045075" y="3152775"/>
          <p14:tracePt t="29733" x="5062538" y="3152775"/>
          <p14:tracePt t="29751" x="5072063" y="3133725"/>
          <p14:tracePt t="29751" x="5081588" y="3133725"/>
          <p14:tracePt t="29767" x="5099050" y="3089275"/>
          <p14:tracePt t="29784" x="5116513" y="3054350"/>
          <p14:tracePt t="29799" x="5116513" y="2768600"/>
          <p14:tracePt t="29849" x="5108575" y="2670175"/>
          <p14:tracePt t="29866" x="5072063" y="2589213"/>
          <p14:tracePt t="29884" x="5045075" y="2562225"/>
          <p14:tracePt t="29942" x="5018088" y="2562225"/>
          <p14:tracePt t="29955" x="5010150" y="2562225"/>
          <p14:tracePt t="29966" x="4983163" y="2562225"/>
          <p14:tracePt t="29972" x="4929188" y="2562225"/>
          <p14:tracePt t="29983" x="4867275" y="2598738"/>
          <p14:tracePt t="30000" x="4732338" y="2697163"/>
          <p14:tracePt t="30016" x="4616450" y="2776538"/>
          <p14:tracePt t="30033" x="4510088" y="2884488"/>
          <p14:tracePt t="30066" x="4483100" y="2901950"/>
          <p14:tracePt t="30067" x="4456113" y="2965450"/>
          <p14:tracePt t="30083" x="4438650" y="3017838"/>
          <p14:tracePt t="30100" x="4438650" y="3071813"/>
          <p14:tracePt t="30116" x="4438650" y="3108325"/>
          <p14:tracePt t="30133" x="4438650" y="3152775"/>
          <p14:tracePt t="30149" x="4438650" y="3179763"/>
          <p14:tracePt t="30206" x="4456113" y="3179763"/>
          <p14:tracePt t="30214" x="4483100" y="3179763"/>
          <p14:tracePt t="30223" x="4491038" y="3179763"/>
          <p14:tracePt t="30233" x="4518025" y="3179763"/>
          <p14:tracePt t="30250" x="4545013" y="3179763"/>
          <p14:tracePt t="30268" x="4589463" y="3125788"/>
          <p14:tracePt t="30300" x="4625975" y="3089275"/>
          <p14:tracePt t="30332" x="4633913" y="3089275"/>
          <p14:tracePt t="30333" x="4633913" y="3071813"/>
          <p14:tracePt t="36182" x="4633913" y="3081338"/>
          <p14:tracePt t="36196" x="4633913" y="3089275"/>
          <p14:tracePt t="36222" x="4633913" y="3108325"/>
          <p14:tracePt t="36239" x="4616450" y="3108325"/>
          <p14:tracePt t="36240" x="4608513" y="3125788"/>
          <p14:tracePt t="36249" x="4581525" y="3133725"/>
          <p14:tracePt t="36266" x="4554538" y="3160713"/>
          <p14:tracePt t="36284" x="4518025" y="3170238"/>
          <p14:tracePt t="36299" x="4500563" y="3179763"/>
          <p14:tracePt t="36316" x="4429125" y="3214688"/>
          <p14:tracePt t="36332" x="4313238" y="3232150"/>
          <p14:tracePt t="36350" x="4152900" y="3251200"/>
          <p14:tracePt t="36366" x="3786188" y="3303588"/>
          <p14:tracePt t="36393" x="3670300" y="3303588"/>
          <p14:tracePt t="36400" x="3473450" y="3303588"/>
          <p14:tracePt t="36416" x="3241675" y="3303588"/>
          <p14:tracePt t="36433" x="3027363" y="3303588"/>
          <p14:tracePt t="36449" x="2768600" y="3303588"/>
          <p14:tracePt t="36466" x="2536825" y="3303588"/>
          <p14:tracePt t="36483" x="2268538" y="3303588"/>
          <p14:tracePt t="36499" x="2071688" y="3303588"/>
          <p14:tracePt t="36516" x="1965325" y="3303588"/>
          <p14:tracePt t="36533" x="1884363" y="3303588"/>
          <p14:tracePt t="36549" x="1847850" y="3322638"/>
          <p14:tracePt t="36549" x="1822450" y="3322638"/>
          <p14:tracePt t="36567" x="1776413" y="3322638"/>
          <p14:tracePt t="36583" x="1633538" y="3340100"/>
          <p14:tracePt t="36635" x="1589088" y="3348038"/>
          <p14:tracePt t="36649" x="1554163" y="3367088"/>
          <p14:tracePt t="36667" x="1517650" y="3375025"/>
          <p14:tracePt t="36667" x="1509713" y="3375025"/>
          <p14:tracePt t="36703" x="1473200" y="3394075"/>
          <p14:tracePt t="36704" x="1446213" y="3394075"/>
          <p14:tracePt t="36722" x="1428750" y="3411538"/>
          <p14:tracePt t="36733" x="1374775" y="3438525"/>
          <p14:tracePt t="36767" x="1366838" y="3446463"/>
          <p14:tracePt t="36791" x="1347788" y="3465513"/>
          <p14:tracePt t="36814" x="1339850" y="3482975"/>
          <p14:tracePt t="36818" x="1322388" y="3509963"/>
          <p14:tracePt t="36926" x="1322388" y="3527425"/>
          <p14:tracePt t="36934" x="1276350" y="3571875"/>
          <p14:tracePt t="36934" x="1258888" y="3589338"/>
          <p14:tracePt t="36967" x="1250950" y="3598863"/>
          <p14:tracePt t="36983" x="1241425" y="3608388"/>
          <p14:tracePt t="36999" x="1231900" y="3616325"/>
          <p14:tracePt t="37016" x="1223963" y="3616325"/>
          <p14:tracePt t="37032" x="1204913" y="3616325"/>
          <p14:tracePt t="37050" x="1196975" y="3625850"/>
          <p14:tracePt t="37066" x="1152525" y="3633788"/>
          <p14:tracePt t="37083" x="1108075" y="3643313"/>
          <p14:tracePt t="37099" x="1071563" y="3652838"/>
          <p14:tracePt t="37117" x="1054100" y="3660775"/>
          <p14:tracePt t="37132" x="1009650" y="3660775"/>
          <p14:tracePt t="37132" x="1000125" y="3670300"/>
          <p14:tracePt t="37151" x="990600" y="3670300"/>
          <p14:tracePt t="37166" x="955675" y="3687763"/>
          <p14:tracePt t="37185" x="928688" y="3687763"/>
          <p14:tracePt t="37201" x="901700" y="3687763"/>
          <p14:tracePt t="37217" x="893763" y="3687763"/>
          <p14:tracePt t="37234" x="874713" y="3687763"/>
          <p14:tracePt t="37270" x="866775" y="3697288"/>
          <p14:tracePt t="37271" x="822325" y="3705225"/>
          <p14:tracePt t="37303" x="803275" y="3724275"/>
          <p14:tracePt t="37304" x="768350" y="3732213"/>
          <p14:tracePt t="37332" x="750888" y="3732213"/>
          <p14:tracePt t="37334" x="741363" y="3732213"/>
          <p14:tracePt t="37349" x="731838" y="3732213"/>
          <p14:tracePt t="37383" x="723900" y="3732213"/>
          <p14:tracePt t="37384" x="714375" y="3741738"/>
          <p14:tracePt t="37446" x="696913" y="3741738"/>
          <p14:tracePt t="38343" x="704850" y="3741738"/>
          <p14:tracePt t="38470" x="714375" y="3741738"/>
          <p14:tracePt t="38489" x="723900" y="3741738"/>
          <p14:tracePt t="38490" x="731838" y="3741738"/>
          <p14:tracePt t="38499" x="741363" y="3741738"/>
          <p14:tracePt t="38537" x="758825" y="3741738"/>
          <p14:tracePt t="38560" x="768350" y="3741738"/>
          <p14:tracePt t="38575" x="776288" y="3741738"/>
          <p14:tracePt t="38582" x="795338" y="3741738"/>
          <p14:tracePt t="38687" x="803275" y="3741738"/>
          <p14:tracePt t="38710" x="812800" y="3741738"/>
          <p14:tracePt t="38714" x="822325" y="3741738"/>
          <p14:tracePt t="38726" x="839788" y="3732213"/>
          <p14:tracePt t="38732" x="946150" y="3732213"/>
          <p14:tracePt t="38854" x="982663" y="3732213"/>
          <p14:tracePt t="38900" x="1000125" y="3732213"/>
          <p14:tracePt t="38936" x="1009650" y="3732213"/>
          <p14:tracePt t="38949" x="1017588" y="3732213"/>
          <p14:tracePt t="38950" x="1027113" y="3732213"/>
          <p14:tracePt t="38965" x="1044575" y="3732213"/>
          <p14:tracePt t="38982" x="1054100" y="3732213"/>
          <p14:tracePt t="39030" x="1062038" y="3732213"/>
          <p14:tracePt t="39049" x="1071563" y="3732213"/>
          <p14:tracePt t="39054" x="1108075" y="3732213"/>
          <p14:tracePt t="39082" x="1133475" y="3732213"/>
          <p14:tracePt t="39098" x="1169988" y="3732213"/>
          <p14:tracePt t="39123" x="1179513" y="3732213"/>
          <p14:tracePt t="39132" x="1223963" y="3732213"/>
          <p14:tracePt t="39150" x="1258888" y="3732213"/>
          <p14:tracePt t="39150" x="1268413" y="3732213"/>
          <p14:tracePt t="39167" x="1303338" y="3732213"/>
          <p14:tracePt t="39183" x="1347788" y="3732213"/>
          <p14:tracePt t="39200" x="1401763" y="3732213"/>
          <p14:tracePt t="39216" x="1438275" y="3732213"/>
          <p14:tracePt t="39233" x="1455738" y="3732213"/>
          <p14:tracePt t="39249" x="1482725" y="3732213"/>
          <p14:tracePt t="39267" x="1509713" y="3732213"/>
          <p14:tracePt t="39283" x="1517650" y="3732213"/>
          <p14:tracePt t="39300" x="1562100" y="3732213"/>
          <p14:tracePt t="39316" x="1598613" y="3732213"/>
          <p14:tracePt t="39333" x="1608138" y="3732213"/>
          <p14:tracePt t="39349" x="1633538" y="3732213"/>
          <p14:tracePt t="39349" x="1643063" y="3732213"/>
          <p14:tracePt t="39383" x="1670050" y="3732213"/>
          <p14:tracePt t="39384" x="1687513" y="3732213"/>
          <p14:tracePt t="39399" x="1714500" y="3732213"/>
          <p14:tracePt t="39416" x="1731963" y="3732213"/>
          <p14:tracePt t="39432" x="1758950" y="3732213"/>
          <p14:tracePt t="39449" x="1776413" y="3732213"/>
          <p14:tracePt t="39466" x="1803400" y="3732213"/>
          <p14:tracePt t="39483" x="1839913" y="3732213"/>
          <p14:tracePt t="39499" x="1911350" y="3732213"/>
          <p14:tracePt t="39516" x="1982788" y="3732213"/>
          <p14:tracePt t="39533" x="2027238" y="3732213"/>
          <p14:tracePt t="39549" x="2044700" y="3732213"/>
          <p14:tracePt t="39567" x="2062163" y="3724275"/>
          <p14:tracePt t="39584" x="2081213" y="3724275"/>
          <p14:tracePt t="39599" x="2098675" y="3724275"/>
          <p14:tracePt t="39616" x="2125663" y="3705225"/>
          <p14:tracePt t="39632" x="2152650" y="3705225"/>
          <p14:tracePt t="39649" x="2205038" y="3705225"/>
          <p14:tracePt t="39665" x="2276475" y="3705225"/>
          <p14:tracePt t="39682" x="2411413" y="3705225"/>
          <p14:tracePt t="39699" x="2544763" y="3687763"/>
          <p14:tracePt t="39716" x="2633663" y="3687763"/>
          <p14:tracePt t="39733" x="2732088" y="3687763"/>
          <p14:tracePt t="39750" x="2874963" y="3687763"/>
          <p14:tracePt t="39766" x="3160713" y="3687763"/>
          <p14:tracePt t="39784" x="3303588" y="3687763"/>
          <p14:tracePt t="39799" x="3446463" y="3687763"/>
          <p14:tracePt t="39816" x="3527425" y="3687763"/>
          <p14:tracePt t="39832" x="3776663" y="3687763"/>
          <p14:tracePt t="39951" x="3803650" y="3687763"/>
          <p14:tracePt t="39952" x="3813175" y="3687763"/>
          <p14:tracePt t="39965" x="3956050" y="3687763"/>
          <p14:tracePt t="39983" x="4037013" y="3687763"/>
          <p14:tracePt t="39999" x="4089400" y="3687763"/>
          <p14:tracePt t="40016" x="4108450" y="3687763"/>
          <p14:tracePt t="40032" x="4125913" y="3687763"/>
          <p14:tracePt t="40049" x="4179888" y="3687763"/>
          <p14:tracePt t="40067" x="4340225" y="3687763"/>
          <p14:tracePt t="40099" x="4411663" y="3687763"/>
          <p14:tracePt t="40101" x="4510088" y="3687763"/>
          <p14:tracePt t="40116" x="4589463" y="3697288"/>
          <p14:tracePt t="40133" x="4643438" y="3714750"/>
          <p14:tracePt t="40149" x="4679950" y="3714750"/>
          <p14:tracePt t="40149" x="4687888" y="3714750"/>
          <p14:tracePt t="40167" x="4714875" y="3714750"/>
          <p14:tracePt t="40167" x="4732338" y="3724275"/>
          <p14:tracePt t="40183" x="4751388" y="3724275"/>
          <p14:tracePt t="40200" x="4776788" y="3724275"/>
          <p14:tracePt t="40216" x="4786313" y="3724275"/>
          <p14:tracePt t="40232" x="4803775" y="3724275"/>
          <p14:tracePt t="40249" x="4813300" y="3724275"/>
          <p14:tracePt t="40267" x="4822825" y="3724275"/>
          <p14:tracePt t="41926" x="4830763" y="3732213"/>
          <p14:tracePt t="42094" x="4830763" y="3741738"/>
          <p14:tracePt t="42110" x="4830763" y="3751263"/>
          <p14:tracePt t="42158" x="4830763" y="3768725"/>
          <p14:tracePt t="42159" x="4813300" y="3822700"/>
          <p14:tracePt t="42211" x="4803775" y="3830638"/>
          <p14:tracePt t="42238" x="4803775" y="3840163"/>
          <p14:tracePt t="42254" x="4803775" y="3857625"/>
          <p14:tracePt t="42255" x="4803775" y="3867150"/>
          <p14:tracePt t="42266" x="4786313" y="3894138"/>
          <p14:tracePt t="42282" x="4776788" y="3929063"/>
          <p14:tracePt t="42299" x="4759325" y="3983038"/>
          <p14:tracePt t="42315" x="4732338" y="4062413"/>
          <p14:tracePt t="42333" x="4697413" y="4143375"/>
          <p14:tracePt t="42333" x="4679950" y="4179888"/>
          <p14:tracePt t="42350" x="4537075" y="4419600"/>
          <p14:tracePt t="42419" x="4483100" y="4473575"/>
          <p14:tracePt t="42432" x="4419600" y="4518025"/>
          <p14:tracePt t="42449" x="4394200" y="4537075"/>
          <p14:tracePt t="42465" x="4348163" y="4562475"/>
          <p14:tracePt t="42482" x="4313238" y="4589463"/>
          <p14:tracePt t="42498" x="4268788" y="4625975"/>
          <p14:tracePt t="42516" x="4232275" y="4652963"/>
          <p14:tracePt t="42531" x="4179888" y="4687888"/>
          <p14:tracePt t="42549" x="4125913" y="4724400"/>
          <p14:tracePt t="42565" x="4071938" y="4751388"/>
          <p14:tracePt t="42565" x="4037013" y="4768850"/>
          <p14:tracePt t="42582" x="3983038" y="4795838"/>
          <p14:tracePt t="42599" x="3956050" y="4813300"/>
          <p14:tracePt t="42615" x="3919538" y="4822825"/>
          <p14:tracePt t="42632" x="3884613" y="4840288"/>
          <p14:tracePt t="42648" x="3822700" y="4867275"/>
          <p14:tracePt t="42665" x="3660775" y="4929188"/>
          <p14:tracePt t="42697" x="3562350" y="4946650"/>
          <p14:tracePt t="42716" x="3438525" y="5000625"/>
          <p14:tracePt t="42732" x="3330575" y="5018088"/>
          <p14:tracePt t="42749" x="3179763" y="5099050"/>
          <p14:tracePt t="42765" x="2911475" y="5232400"/>
          <p14:tracePt t="42782" x="2724150" y="5340350"/>
          <p14:tracePt t="42799" x="2446338" y="5491163"/>
          <p14:tracePt t="42815" x="2143125" y="5715000"/>
          <p14:tracePt t="42832" x="1687513" y="6108700"/>
          <p14:tracePt t="42848" x="1108075" y="6608763"/>
          <p14:tracePt t="42866" x="0" y="6848475"/>
          <p14:tracePt t="43149" x="0" y="6840538"/>
          <p14:tracePt t="43157" x="0" y="6823075"/>
          <p14:tracePt t="43165" x="9525" y="6804025"/>
          <p14:tracePt t="43173" x="26988" y="6777038"/>
          <p14:tracePt t="43181" x="71438" y="6715125"/>
          <p14:tracePt t="43198" x="115888" y="6670675"/>
          <p14:tracePt t="43215" x="152400" y="6599238"/>
          <p14:tracePt t="43232" x="187325" y="6572250"/>
          <p14:tracePt t="43249" x="214313" y="6518275"/>
          <p14:tracePt t="43266" x="231775" y="6491288"/>
          <p14:tracePt t="43282" x="250825" y="6473825"/>
          <p14:tracePt t="43299" x="276225" y="6456363"/>
          <p14:tracePt t="43316" x="312738" y="6402388"/>
          <p14:tracePt t="43348" x="339725" y="6375400"/>
          <p14:tracePt t="43348" x="347663" y="6367463"/>
          <p14:tracePt t="43350" x="357188" y="6357938"/>
          <p14:tracePt t="43365" x="393700" y="6313488"/>
          <p14:tracePt t="43382" x="411163" y="6303963"/>
          <p14:tracePt t="43398" x="419100" y="6296025"/>
          <p14:tracePt t="43462" x="428625" y="6286500"/>
          <p14:tracePt t="43470" x="446088" y="6276975"/>
          <p14:tracePt t="43503" x="455613" y="6276975"/>
          <p14:tracePt t="43504" x="465138" y="6269038"/>
          <p14:tracePt t="43515" x="473075" y="6269038"/>
          <p14:tracePt t="43531" x="490538" y="6269038"/>
          <p14:tracePt t="43549" x="517525" y="6251575"/>
          <p14:tracePt t="43565" x="554038" y="6242050"/>
          <p14:tracePt t="43582" x="581025" y="6242050"/>
          <p14:tracePt t="43598" x="598488" y="6242050"/>
          <p14:tracePt t="43615" x="625475" y="6242050"/>
          <p14:tracePt t="43631" x="652463" y="6242050"/>
          <p14:tracePt t="43648" x="687388" y="6242050"/>
          <p14:tracePt t="43665" x="723900" y="6242050"/>
          <p14:tracePt t="43681" x="750888" y="6242050"/>
          <p14:tracePt t="43698" x="768350" y="6242050"/>
          <p14:tracePt t="43714" x="795338" y="6242050"/>
          <p14:tracePt t="43731" x="803275" y="6242050"/>
          <p14:tracePt t="43748" x="830263" y="6242050"/>
          <p14:tracePt t="43765" x="839788" y="6242050"/>
          <p14:tracePt t="43781" x="857250" y="6242050"/>
          <p14:tracePt t="43798" x="874713" y="6242050"/>
          <p14:tracePt t="43814" x="893763" y="6232525"/>
          <p14:tracePt t="43877" x="893763" y="6224588"/>
          <p14:tracePt t="43941" x="911225" y="6224588"/>
          <p14:tracePt t="44013" x="919163" y="6224588"/>
          <p14:tracePt t="44019" x="928688" y="6224588"/>
          <p14:tracePt t="44031" x="946150" y="6215063"/>
          <p14:tracePt t="44031" x="973138" y="6215063"/>
          <p14:tracePt t="44047" x="990600" y="6215063"/>
          <p14:tracePt t="44065" x="1017588" y="6215063"/>
          <p14:tracePt t="44081" x="1044575" y="6205538"/>
          <p14:tracePt t="44098" x="1054100" y="6205538"/>
          <p14:tracePt t="44114" x="1062038" y="6205538"/>
          <p14:tracePt t="44374" x="1071563" y="6205538"/>
          <p14:tracePt t="45150" x="1116013" y="6205538"/>
          <p14:tracePt t="45157" x="1143000" y="6205538"/>
          <p14:tracePt t="45169" x="1187450" y="6205538"/>
          <p14:tracePt t="45173" x="1214438" y="6205538"/>
          <p14:tracePt t="45181" x="1250950" y="6205538"/>
          <p14:tracePt t="45197" x="1276350" y="6205538"/>
          <p14:tracePt t="45214" x="1285875" y="6205538"/>
          <p14:tracePt t="45230" x="1303338" y="6205538"/>
          <p14:tracePt t="45248" x="1322388" y="6205538"/>
          <p14:tracePt t="45265" x="1347788" y="6205538"/>
          <p14:tracePt t="45282" x="1366838" y="6205538"/>
          <p14:tracePt t="45297" x="1393825" y="6205538"/>
          <p14:tracePt t="45315" x="1411288" y="6205538"/>
          <p14:tracePt t="45331" x="1438275" y="6205538"/>
          <p14:tracePt t="45348" x="1455738" y="6205538"/>
          <p14:tracePt t="45365" x="1473200" y="6205538"/>
          <p14:tracePt t="45381" x="1490663" y="6205538"/>
          <p14:tracePt t="45398" x="1509713" y="6205538"/>
          <p14:tracePt t="45415" x="1608138" y="6205538"/>
          <p14:tracePt t="45482" x="1625600" y="6205538"/>
          <p14:tracePt t="45482" x="1643063" y="6205538"/>
          <p14:tracePt t="45518" x="1652588" y="6205538"/>
          <p14:tracePt t="45518" x="1660525" y="6205538"/>
          <p14:tracePt t="45531" x="1687513" y="6205538"/>
          <p14:tracePt t="45548" x="1697038" y="6205538"/>
          <p14:tracePt t="45564" x="1704975" y="6205538"/>
          <p14:tracePt t="45581" x="1731963" y="6205538"/>
          <p14:tracePt t="45599" x="1741488" y="6205538"/>
          <p14:tracePt t="45614" x="1812925" y="6205538"/>
          <p14:tracePt t="45671" x="1822450" y="6205538"/>
          <p14:tracePt t="45681" x="1830388" y="6205538"/>
          <p14:tracePt t="45698" x="1847850" y="6205538"/>
          <p14:tracePt t="45715" x="1857375" y="6205538"/>
          <p14:tracePt t="45731" x="1866900" y="6205538"/>
          <p14:tracePt t="45748" x="1874838" y="6205538"/>
          <p14:tracePt t="45765" x="1901825" y="6205538"/>
          <p14:tracePt t="45781" x="1928813" y="6205538"/>
          <p14:tracePt t="45799" x="1955800" y="6215063"/>
          <p14:tracePt t="45814" x="1973263" y="6215063"/>
          <p14:tracePt t="45831" x="2000250" y="6215063"/>
          <p14:tracePt t="45847" x="2009775" y="6215063"/>
          <p14:tracePt t="45870" x="2017713" y="6215063"/>
          <p14:tracePt t="45881" x="2071688" y="6232525"/>
          <p14:tracePt t="45938" x="2081213" y="6232525"/>
          <p14:tracePt t="45947" x="2108200" y="6242050"/>
          <p14:tracePt t="45965" x="2116138" y="6242050"/>
          <p14:tracePt t="45981" x="2152650" y="6242050"/>
          <p14:tracePt t="45998" x="2160588" y="6242050"/>
          <p14:tracePt t="46015" x="2187575" y="6242050"/>
          <p14:tracePt t="46031" x="2197100" y="6242050"/>
          <p14:tracePt t="46048" x="2205038" y="6251575"/>
          <p14:tracePt t="46085" x="2232025" y="6251575"/>
          <p14:tracePt t="46097" x="2251075" y="6251575"/>
          <p14:tracePt t="46114" x="2268538" y="6259513"/>
          <p14:tracePt t="46115" x="2286000" y="6269038"/>
          <p14:tracePt t="46131" x="2295525" y="6269038"/>
          <p14:tracePt t="46148" x="2312988" y="6269038"/>
          <p14:tracePt t="46164" x="2339975" y="6269038"/>
          <p14:tracePt t="46181" x="2357438" y="6276975"/>
          <p14:tracePt t="46197" x="2384425" y="6276975"/>
          <p14:tracePt t="46215" x="2411413" y="6286500"/>
          <p14:tracePt t="46231" x="2428875" y="6286500"/>
          <p14:tracePt t="46248" x="2438400" y="6286500"/>
          <p14:tracePt t="46265" x="2465388" y="6286500"/>
          <p14:tracePt t="46281" x="2473325" y="6286500"/>
          <p14:tracePt t="46298" x="2482850" y="6286500"/>
          <p14:tracePt t="46315" x="2500313" y="6286500"/>
          <p14:tracePt t="46331" x="2517775" y="6286500"/>
          <p14:tracePt t="46349" x="2544763" y="6286500"/>
          <p14:tracePt t="46365" x="2554288" y="6286500"/>
          <p14:tracePt t="46606" x="2562225" y="6286500"/>
          <p14:tracePt t="46646" x="2581275" y="6286500"/>
          <p14:tracePt t="46654" x="2589213" y="6286500"/>
          <p14:tracePt t="46659" x="2598738" y="6296025"/>
          <p14:tracePt t="46664" x="2608263" y="6296025"/>
          <p14:tracePt t="46680" x="2625725" y="6296025"/>
          <p14:tracePt t="46698" x="2633663" y="6296025"/>
          <p14:tracePt t="47132" x="2633663" y="6303963"/>
          <p14:tracePt t="56573" x="2643188" y="6303963"/>
          <p14:tracePt t="56582" x="2660650" y="6276975"/>
          <p14:tracePt t="56590" x="2697163" y="6242050"/>
          <p14:tracePt t="56590" x="2732088" y="6188075"/>
          <p14:tracePt t="56598" x="2776538" y="6116638"/>
          <p14:tracePt t="56614" x="2813050" y="6027738"/>
          <p14:tracePt t="56631" x="2857500" y="5929313"/>
          <p14:tracePt t="56647" x="2874963" y="5894388"/>
          <p14:tracePt t="56665" x="2884488" y="5867400"/>
          <p14:tracePt t="56680" x="2884488" y="5857875"/>
          <p14:tracePt t="56697" x="2894013" y="5848350"/>
          <p14:tracePt t="56714" x="2894013" y="5840413"/>
          <p14:tracePt t="56730" x="2911475" y="5830888"/>
          <p14:tracePt t="56747" x="2919413" y="5803900"/>
          <p14:tracePt t="56765" x="2928938" y="5786438"/>
          <p14:tracePt t="56780" x="2946400" y="5751513"/>
          <p14:tracePt t="56780" x="2973388" y="5732463"/>
          <p14:tracePt t="56798" x="2982913" y="5705475"/>
          <p14:tracePt t="56814" x="3009900" y="5670550"/>
          <p14:tracePt t="56831" x="3044825" y="5634038"/>
          <p14:tracePt t="56847" x="3081338" y="5599113"/>
          <p14:tracePt t="56864" x="3116263" y="5554663"/>
          <p14:tracePt t="56880" x="3133725" y="5537200"/>
          <p14:tracePt t="56897" x="3160713" y="5510213"/>
          <p14:tracePt t="56914" x="3187700" y="5500688"/>
          <p14:tracePt t="56930" x="3241675" y="5483225"/>
          <p14:tracePt t="56948" x="3490913" y="5375275"/>
          <p14:tracePt t="57005" x="3589338" y="5340350"/>
          <p14:tracePt t="57015" x="3768725" y="5303838"/>
          <p14:tracePt t="57031" x="3990975" y="5286375"/>
          <p14:tracePt t="57049" x="4259263" y="5241925"/>
          <p14:tracePt t="57063" x="4518025" y="5205413"/>
          <p14:tracePt t="57081" x="4795838" y="5205413"/>
          <p14:tracePt t="57097" x="5108575" y="5205413"/>
          <p14:tracePt t="57114" x="5348288" y="5205413"/>
          <p14:tracePt t="57131" x="5491163" y="5205413"/>
          <p14:tracePt t="57148" x="5562600" y="5205413"/>
          <p14:tracePt t="57164" x="5634038" y="5205413"/>
          <p14:tracePt t="57181" x="5688013" y="5205413"/>
          <p14:tracePt t="57197" x="5857875" y="5205413"/>
          <p14:tracePt t="57215" x="5973763" y="5205413"/>
          <p14:tracePt t="57230" x="6027738" y="5205413"/>
          <p14:tracePt t="57247" x="6054725" y="5205413"/>
          <p14:tracePt t="57264" x="6134100" y="5224463"/>
          <p14:tracePt t="57287" x="6161088" y="5241925"/>
          <p14:tracePt t="57297" x="6276975" y="5276850"/>
          <p14:tracePt t="57314" x="6384925" y="5313363"/>
          <p14:tracePt t="57330" x="6500813" y="5384800"/>
          <p14:tracePt t="57348" x="6589713" y="5402263"/>
          <p14:tracePt t="57364" x="6705600" y="5465763"/>
          <p14:tracePt t="57381" x="6813550" y="5537200"/>
          <p14:tracePt t="57397" x="6938963" y="5616575"/>
          <p14:tracePt t="57415" x="6983413" y="5643563"/>
          <p14:tracePt t="57431" x="7010400" y="5670550"/>
          <p14:tracePt t="57448" x="7037388" y="5697538"/>
          <p14:tracePt t="57463" x="7045325" y="5705475"/>
          <p14:tracePt t="57480" x="7054850" y="5724525"/>
          <p14:tracePt t="57498" x="7062788" y="5732463"/>
          <p14:tracePt t="57514" x="7072313" y="5759450"/>
          <p14:tracePt t="57530" x="7081838" y="5759450"/>
          <p14:tracePt t="57566" x="7081838" y="5776913"/>
          <p14:tracePt t="57989" x="7081838" y="5795963"/>
          <p14:tracePt t="57997" x="7027863" y="5822950"/>
          <p14:tracePt t="58005" x="6973888" y="5840413"/>
          <p14:tracePt t="58011" x="6732588" y="5902325"/>
          <p14:tracePt t="58038" x="6705600" y="5911850"/>
          <p14:tracePt t="58047" x="6589713" y="5938838"/>
          <p14:tracePt t="58064" x="6500813" y="5965825"/>
          <p14:tracePt t="58080" x="6402388" y="6000750"/>
          <p14:tracePt t="58096" x="6296025" y="6018213"/>
          <p14:tracePt t="58113" x="6180138" y="6018213"/>
          <p14:tracePt t="58129" x="6081713" y="6018213"/>
          <p14:tracePt t="58147" x="5965825" y="6018213"/>
          <p14:tracePt t="58164" x="5867400" y="6018213"/>
          <p14:tracePt t="58180" x="5768975" y="6018213"/>
          <p14:tracePt t="58197" x="5715000" y="6018213"/>
          <p14:tracePt t="58214" x="5697538" y="6018213"/>
          <p14:tracePt t="58230" x="5661025" y="6018213"/>
          <p14:tracePt t="58247" x="5616575" y="6027738"/>
          <p14:tracePt t="58264" x="5456238" y="6054725"/>
          <p14:tracePt t="58312" x="5411788" y="6062663"/>
          <p14:tracePt t="58330" x="5375275" y="6072188"/>
          <p14:tracePt t="58347" x="5340350" y="6072188"/>
          <p14:tracePt t="58363" x="5330825" y="6072188"/>
          <p14:tracePt t="58380" x="5313363" y="6072188"/>
          <p14:tracePt t="58428" x="5303838" y="6072188"/>
          <p14:tracePt t="58469" x="5295900" y="6072188"/>
          <p14:tracePt t="58486" x="5286375" y="6072188"/>
          <p14:tracePt t="58510" x="5268913" y="6072188"/>
          <p14:tracePt t="59077" x="5322888" y="6072188"/>
          <p14:tracePt t="59078" x="5419725" y="6072188"/>
          <p14:tracePt t="59093" x="5537200" y="6072188"/>
          <p14:tracePt t="59101" x="5751513" y="6072188"/>
          <p14:tracePt t="59114" x="5894388" y="6072188"/>
          <p14:tracePt t="59130" x="5946775" y="6072188"/>
          <p14:tracePt t="59147" x="6018213" y="6081713"/>
          <p14:tracePt t="59169" x="6062663" y="6081713"/>
          <p14:tracePt t="59180" x="6116638" y="6099175"/>
          <p14:tracePt t="59196" x="6205538" y="6108700"/>
          <p14:tracePt t="59214" x="6224588" y="6108700"/>
          <p14:tracePt t="59230" x="6251575" y="6108700"/>
          <p14:tracePt t="59247" x="6286500" y="6108700"/>
          <p14:tracePt t="59265" x="6330950" y="6108700"/>
          <p14:tracePt t="59280" x="6465888" y="6108700"/>
          <p14:tracePt t="59313" x="6661150" y="6108700"/>
          <p14:tracePt t="59346" x="6732588" y="6108700"/>
          <p14:tracePt t="59363" x="6759575" y="6108700"/>
          <p14:tracePt t="59364" x="6796088" y="6108700"/>
          <p14:tracePt t="59380" x="6804025" y="6108700"/>
          <p14:tracePt t="59380" x="6823075" y="6108700"/>
          <p14:tracePt t="59421" x="6831013" y="6108700"/>
          <p14:tracePt t="59445" x="6840538" y="6108700"/>
          <p14:tracePt t="59461" x="6848475" y="6108700"/>
          <p14:tracePt t="59477" x="6867525" y="6108700"/>
          <p14:tracePt t="59501" x="6875463" y="6108700"/>
          <p14:tracePt t="59512" x="6884988" y="6108700"/>
          <p14:tracePt t="59517" x="6902450" y="6108700"/>
          <p14:tracePt t="59534" x="6929438" y="6108700"/>
          <p14:tracePt t="59535" x="6938963" y="6108700"/>
          <p14:tracePt t="59546" x="6965950" y="6099175"/>
          <p14:tracePt t="59564" x="6973888" y="6099175"/>
          <p14:tracePt t="59596" x="6983413" y="6099175"/>
          <p14:tracePt t="59614" x="7000875" y="6099175"/>
          <p14:tracePt t="59615" x="7027863" y="6099175"/>
          <p14:tracePt t="59630" x="7062788" y="6099175"/>
          <p14:tracePt t="59647" x="7072313" y="6099175"/>
          <p14:tracePt t="59664" x="7081838" y="6099175"/>
          <p14:tracePt t="59680" x="7099300" y="6099175"/>
          <p14:tracePt t="59697" x="7108825" y="6099175"/>
          <p14:tracePt t="59713" x="7116763" y="6099175"/>
          <p14:tracePt t="59730" x="7143750" y="6099175"/>
          <p14:tracePt t="59773" x="7153275" y="6099175"/>
          <p14:tracePt t="59829" x="7161213" y="6099175"/>
          <p14:tracePt t="59853" x="7180263" y="6099175"/>
          <p14:tracePt t="59869" x="7205663" y="6099175"/>
          <p14:tracePt t="59888" x="7269163" y="6099175"/>
          <p14:tracePt t="59920" x="7286625" y="6099175"/>
          <p14:tracePt t="59930" x="7304088" y="6099175"/>
          <p14:tracePt t="59947" x="7439025" y="6099175"/>
          <p14:tracePt t="59990" x="7473950" y="6099175"/>
          <p14:tracePt t="60014" x="7500938" y="6099175"/>
          <p14:tracePt t="60015" x="7527925" y="6099175"/>
          <p14:tracePt t="60029" x="7545388" y="6099175"/>
          <p14:tracePt t="60047" x="7562850" y="6099175"/>
          <p14:tracePt t="60063" x="7581900" y="6099175"/>
          <p14:tracePt t="60080" x="7608888" y="6099175"/>
          <p14:tracePt t="60096" x="7661275" y="6081713"/>
          <p14:tracePt t="60121" x="7670800" y="6081713"/>
          <p14:tracePt t="60130" x="7688263" y="6081713"/>
          <p14:tracePt t="60147" x="7732713" y="6081713"/>
          <p14:tracePt t="60163" x="7751763" y="6072188"/>
          <p14:tracePt t="60180" x="7804150" y="6062663"/>
          <p14:tracePt t="60196" x="7858125" y="6045200"/>
          <p14:tracePt t="60214" x="7912100" y="6027738"/>
          <p14:tracePt t="60230" x="7983538" y="6018213"/>
          <p14:tracePt t="60246" x="8045450" y="5983288"/>
          <p14:tracePt t="60265" x="8126413" y="5956300"/>
          <p14:tracePt t="60280" x="8205788" y="5919788"/>
          <p14:tracePt t="60297" x="8251825" y="5894388"/>
          <p14:tracePt t="60313" x="8323263" y="5857875"/>
          <p14:tracePt t="60346" x="8348663" y="5840413"/>
          <p14:tracePt t="60364" x="8385175" y="5822950"/>
          <p14:tracePt t="60379" x="8402638" y="5803900"/>
          <p14:tracePt t="60397" x="8420100" y="5795963"/>
          <p14:tracePt t="60413" x="8456613" y="5776913"/>
          <p14:tracePt t="60434" x="8466138" y="5768975"/>
          <p14:tracePt t="60447" x="8474075" y="5759450"/>
          <p14:tracePt t="60447" x="8501063" y="5751513"/>
          <p14:tracePt t="60486" x="8518525" y="5741988"/>
          <p14:tracePt t="60501" x="8528050" y="5741988"/>
          <p14:tracePt t="60513" x="8545513" y="5724525"/>
          <p14:tracePt t="60534" x="8562975" y="5715000"/>
          <p14:tracePt t="60535" x="8572500" y="5715000"/>
          <p14:tracePt t="60550" x="8582025" y="5705475"/>
          <p14:tracePt t="60563" x="8589963" y="5697538"/>
          <p14:tracePt t="60580" x="8616950" y="5688013"/>
          <p14:tracePt t="60580" x="8616950" y="5680075"/>
          <p14:tracePt t="61173" x="8599488" y="5670550"/>
          <p14:tracePt t="61193" x="8582025" y="5670550"/>
          <p14:tracePt t="61196" x="8562975" y="5670550"/>
          <p14:tracePt t="61202" x="8555038" y="5670550"/>
          <p14:tracePt t="61213" x="8510588" y="5661025"/>
          <p14:tracePt t="61230" x="8491538" y="5653088"/>
          <p14:tracePt t="61247" x="8456613" y="5653088"/>
          <p14:tracePt t="61265" x="8420100" y="5653088"/>
          <p14:tracePt t="61280" x="8375650" y="5643563"/>
          <p14:tracePt t="61297" x="8367713" y="5643563"/>
          <p14:tracePt t="61313" x="8348663" y="5643563"/>
          <p14:tracePt t="61330" x="8340725" y="5643563"/>
          <p14:tracePt t="63981" x="8323263" y="5653088"/>
          <p14:tracePt t="64142" x="8304213" y="5670550"/>
          <p14:tracePt t="64150" x="8296275" y="5670550"/>
          <p14:tracePt t="64162" x="8286750" y="5680075"/>
          <p14:tracePt t="64170" x="8269288" y="5680075"/>
          <p14:tracePt t="64180" x="8242300" y="5697538"/>
          <p14:tracePt t="64214" x="8232775" y="5715000"/>
          <p14:tracePt t="64215" x="8205788" y="5724525"/>
          <p14:tracePt t="64278" x="8197850" y="5724525"/>
          <p14:tracePt t="65189" x="8197850" y="5741988"/>
          <p14:tracePt t="65202" x="8170863" y="5759450"/>
          <p14:tracePt t="65205" x="8143875" y="5776913"/>
          <p14:tracePt t="65213" x="8108950" y="5786438"/>
          <p14:tracePt t="65213" x="8072438" y="5803900"/>
          <p14:tracePt t="65230" x="8045450" y="5813425"/>
          <p14:tracePt t="65248" x="8010525" y="5830888"/>
          <p14:tracePt t="65263" x="7991475" y="5830888"/>
          <p14:tracePt t="65282" x="7983538" y="5840413"/>
          <p14:tracePt t="65297" x="7966075" y="5840413"/>
          <p14:tracePt t="65314" x="7947025" y="5848350"/>
          <p14:tracePt t="65330" x="7894638" y="5848350"/>
          <p14:tracePt t="65353" x="7885113" y="5848350"/>
          <p14:tracePt t="65363" x="7848600" y="5848350"/>
          <p14:tracePt t="65379" x="7804150" y="5848350"/>
          <p14:tracePt t="65396" x="7769225" y="5857875"/>
          <p14:tracePt t="65396" x="7742238" y="5857875"/>
          <p14:tracePt t="65415" x="7429500" y="5911850"/>
          <p14:tracePt t="65513" x="7340600" y="5938838"/>
          <p14:tracePt t="65529" x="7304088" y="5946775"/>
          <p14:tracePt t="65547" x="7269163" y="5965825"/>
          <p14:tracePt t="65563" x="7251700" y="5965825"/>
          <p14:tracePt t="65579" x="7232650" y="5973763"/>
          <p14:tracePt t="65983" x="7251700" y="5973763"/>
          <p14:tracePt t="65987" x="7358063" y="5973763"/>
          <p14:tracePt t="66021" x="7394575" y="5956300"/>
          <p14:tracePt t="66030" x="7439025" y="5946775"/>
          <p14:tracePt t="66046" x="7456488" y="5946775"/>
          <p14:tracePt t="66063" x="7473950" y="5938838"/>
          <p14:tracePt t="66158" x="7483475" y="5929313"/>
          <p14:tracePt t="66941" x="7473950" y="5929313"/>
          <p14:tracePt t="66952" x="7429500" y="5938838"/>
          <p14:tracePt t="66953" x="7402513" y="5938838"/>
          <p14:tracePt t="66962" x="7323138" y="5973763"/>
          <p14:tracePt t="66979" x="7269163" y="5973763"/>
          <p14:tracePt t="66979" x="7232650" y="5983288"/>
          <p14:tracePt t="67001" x="7215188" y="5983288"/>
          <p14:tracePt t="67012" x="7089775" y="6000750"/>
          <p14:tracePt t="67030" x="7010400" y="6027738"/>
          <p14:tracePt t="67046" x="6831013" y="6081713"/>
          <p14:tracePt t="67073" x="6705600" y="6116638"/>
          <p14:tracePt t="67096" x="6626225" y="6153150"/>
          <p14:tracePt t="67097" x="6510338" y="6180138"/>
          <p14:tracePt t="67113" x="6367463" y="6224588"/>
          <p14:tracePt t="67129" x="6232525" y="6251575"/>
          <p14:tracePt t="67146" x="6134100" y="6286500"/>
          <p14:tracePt t="67162" x="6045200" y="6303963"/>
          <p14:tracePt t="67179" x="5919788" y="6330950"/>
          <p14:tracePt t="67208" x="5894388" y="6330950"/>
          <p14:tracePt t="67218" x="5867400" y="6340475"/>
          <p14:tracePt t="67229" x="5830888" y="6340475"/>
          <p14:tracePt t="67247" x="5795963" y="6357938"/>
          <p14:tracePt t="67263" x="5751513" y="6367463"/>
          <p14:tracePt t="67280" x="5680075" y="6384925"/>
          <p14:tracePt t="67296" x="5653088" y="6402388"/>
          <p14:tracePt t="67313" x="5616575" y="6402388"/>
          <p14:tracePt t="67329" x="5554663" y="6429375"/>
          <p14:tracePt t="67347" x="5483225" y="6429375"/>
          <p14:tracePt t="67362" x="5411788" y="6446838"/>
          <p14:tracePt t="67380" x="5286375" y="6465888"/>
          <p14:tracePt t="67396" x="5126038" y="6483350"/>
          <p14:tracePt t="67396" x="5027613" y="6500813"/>
          <p14:tracePt t="67414" x="4795838" y="6518275"/>
          <p14:tracePt t="67430" x="4598988" y="6518275"/>
          <p14:tracePt t="67447" x="4062413" y="6518275"/>
          <p14:tracePt t="67447" x="4017963" y="6518275"/>
          <p14:tracePt t="67550" x="3965575" y="6518275"/>
          <p14:tracePt t="67551" x="3894138" y="6518275"/>
          <p14:tracePt t="67551" x="3848100" y="6518275"/>
          <p14:tracePt t="67574" x="3803650" y="6518275"/>
          <p14:tracePt t="67596" x="3751263" y="6518275"/>
          <p14:tracePt t="67596" x="3705225" y="6518275"/>
          <p14:tracePt t="67598" x="3633788" y="6518275"/>
          <p14:tracePt t="67612" x="3394075" y="6518275"/>
          <p14:tracePt t="67630" x="3187700" y="6518275"/>
          <p14:tracePt t="67646" x="2822575" y="6518275"/>
          <p14:tracePt t="67684" x="2652713" y="6518275"/>
          <p14:tracePt t="67704" x="2598738" y="6518275"/>
          <p14:tracePt t="67750" x="2581275" y="6518275"/>
          <p14:tracePt t="68015" x="2598738" y="6518275"/>
          <p14:tracePt t="68023" x="2616200" y="6518275"/>
          <p14:tracePt t="68030" x="2660650" y="6500813"/>
          <p14:tracePt t="68031" x="2741613" y="6465888"/>
          <p14:tracePt t="68047" x="2803525" y="6456363"/>
          <p14:tracePt t="68063" x="2847975" y="6438900"/>
          <p14:tracePt t="68237" x="2857500" y="6429375"/>
          <p14:tracePt t="72253" x="2867025" y="6429375"/>
          <p14:tracePt t="72262" x="2874963" y="6429375"/>
          <p14:tracePt t="72302" x="2884488" y="6429375"/>
          <p14:tracePt t="76958" x="2894013" y="6429375"/>
          <p14:tracePt t="79374" x="2911475" y="6429375"/>
          <p14:tracePt t="79382" x="2919413" y="6429375"/>
          <p14:tracePt t="79396" x="2928938" y="6429375"/>
          <p14:tracePt t="79446" x="2955925" y="6411913"/>
          <p14:tracePt t="79454" x="3081338" y="6384925"/>
          <p14:tracePt t="79485" x="3089275" y="6384925"/>
          <p14:tracePt t="79496" x="3116263" y="6375400"/>
          <p14:tracePt t="79512" x="3160713" y="6367463"/>
          <p14:tracePt t="79530" x="3224213" y="6357938"/>
          <p14:tracePt t="79546" x="3313113" y="6357938"/>
          <p14:tracePt t="79563" x="3367088" y="6357938"/>
          <p14:tracePt t="79579" x="3419475" y="6357938"/>
          <p14:tracePt t="79596" x="3446463" y="6357938"/>
          <p14:tracePt t="79612" x="3482975" y="6340475"/>
          <p14:tracePt t="79612" x="3509963" y="6340475"/>
          <p14:tracePt t="79630" x="3536950" y="6340475"/>
          <p14:tracePt t="79645" x="3581400" y="6340475"/>
          <p14:tracePt t="79663" x="3643313" y="6340475"/>
          <p14:tracePt t="79679" x="3679825" y="6330950"/>
          <p14:tracePt t="79697" x="3751263" y="6330950"/>
          <p14:tracePt t="79712" x="3795713" y="6330950"/>
          <p14:tracePt t="79729" x="3830638" y="6330950"/>
          <p14:tracePt t="79746" x="3848100" y="6330950"/>
          <p14:tracePt t="79763" x="3875088" y="6330950"/>
          <p14:tracePt t="79779" x="3884613" y="6330950"/>
          <p14:tracePt t="79796" x="3911600" y="6330950"/>
          <p14:tracePt t="79814" x="3946525" y="6330950"/>
          <p14:tracePt t="79829" x="3983038" y="6330950"/>
          <p14:tracePt t="79829" x="4000500" y="6330950"/>
          <p14:tracePt t="79847" x="4010025" y="6330950"/>
          <p14:tracePt t="79862" x="4017963" y="6330950"/>
          <p14:tracePt t="79879" x="4027488" y="6330950"/>
          <p14:tracePt t="79896" x="4044950" y="6330950"/>
          <p14:tracePt t="80175" x="4054475" y="6330950"/>
          <p14:tracePt t="80182" x="4232275" y="6330950"/>
          <p14:tracePt t="80196" x="4456113" y="6330950"/>
          <p14:tracePt t="80213" x="4679950" y="6330950"/>
          <p14:tracePt t="80229" x="4848225" y="6330950"/>
          <p14:tracePt t="80247" x="4894263" y="6330950"/>
          <p14:tracePt t="80265" x="4902200" y="6330950"/>
          <p14:tracePt t="80279" x="4919663" y="6330950"/>
          <p14:tracePt t="80297" x="4956175" y="6330950"/>
          <p14:tracePt t="80312" x="4983163" y="6313488"/>
          <p14:tracePt t="80329" x="5045075" y="6303963"/>
          <p14:tracePt t="80346" x="5116513" y="6286500"/>
          <p14:tracePt t="80363" x="5180013" y="6276975"/>
          <p14:tracePt t="80380" x="5295900" y="6251575"/>
          <p14:tracePt t="80397" x="5367338" y="6242050"/>
          <p14:tracePt t="80413" x="5419725" y="6242050"/>
          <p14:tracePt t="80429" x="5473700" y="6224588"/>
          <p14:tracePt t="80447" x="5545138" y="6205538"/>
          <p14:tracePt t="80464" x="5554663" y="6205538"/>
          <p14:tracePt t="80479" x="5581650" y="6197600"/>
          <p14:tracePt t="80497" x="5589588" y="6197600"/>
          <p14:tracePt t="80559" x="5599113" y="6197600"/>
          <p14:tracePt t="80591" x="5616575" y="6197600"/>
          <p14:tracePt t="80791" x="5634038" y="6215063"/>
          <p14:tracePt t="80815" x="5643563" y="6224588"/>
          <p14:tracePt t="80816" x="5643563" y="6242050"/>
          <p14:tracePt t="80829" x="5653088" y="6251575"/>
          <p14:tracePt t="80880" x="5653088" y="6259513"/>
          <p14:tracePt t="81039" x="5670550" y="6276975"/>
          <p14:tracePt t="81054" x="5705475" y="6303963"/>
          <p14:tracePt t="81062" x="5813425" y="6340475"/>
          <p14:tracePt t="81310" x="5822950" y="6340475"/>
          <p14:tracePt t="81319" x="5830888" y="6340475"/>
          <p14:tracePt t="81334" x="5840413" y="6340475"/>
          <p14:tracePt t="81350" x="5857875" y="6340475"/>
          <p14:tracePt t="81367" x="5867400" y="6340475"/>
          <p14:tracePt t="81382" x="5875338" y="6340475"/>
          <p14:tracePt t="81388" x="5894388" y="6340475"/>
          <p14:tracePt t="81396" x="5902325" y="6330950"/>
          <p14:tracePt t="81412" x="5919788" y="6330950"/>
          <p14:tracePt t="81446" x="5946775" y="6330950"/>
          <p14:tracePt t="81446" x="5973763" y="6323013"/>
          <p14:tracePt t="84319" x="5973763" y="6313488"/>
          <p14:tracePt t="84326" x="6081713" y="6313488"/>
          <p14:tracePt t="84334" x="6180138" y="6313488"/>
          <p14:tracePt t="84342" x="6323013" y="6313488"/>
          <p14:tracePt t="84346" x="6616700" y="6313488"/>
          <p14:tracePt t="84363" x="6804025" y="6313488"/>
          <p14:tracePt t="84380" x="6902450" y="6313488"/>
          <p14:tracePt t="84397" x="6929438" y="6313488"/>
          <p14:tracePt t="84430" x="6938963" y="6313488"/>
          <p14:tracePt t="84431" x="6956425" y="6313488"/>
          <p14:tracePt t="84463" x="6973888" y="6313488"/>
          <p14:tracePt t="84463" x="6973888" y="6323013"/>
          <p14:tracePt t="84480" x="7000875" y="6323013"/>
          <p14:tracePt t="84496" x="7010400" y="6323013"/>
          <p14:tracePt t="85366" x="7018338" y="6323013"/>
          <p14:tracePt t="85374" x="7089775" y="6323013"/>
          <p14:tracePt t="85377" x="7143750" y="6323013"/>
          <p14:tracePt t="85395" x="7205663" y="6323013"/>
          <p14:tracePt t="85396" x="7304088" y="6323013"/>
          <p14:tracePt t="85413" x="7358063" y="6323013"/>
          <p14:tracePt t="85429" x="7375525" y="6323013"/>
          <p14:tracePt t="85447" x="7394575" y="6323013"/>
          <p14:tracePt t="85526" x="7402513" y="6323013"/>
          <p14:tracePt t="85543" x="7412038" y="6323013"/>
          <p14:tracePt t="85552" x="7439025" y="6323013"/>
          <p14:tracePt t="85558" x="7446963" y="6323013"/>
          <p14:tracePt t="85566" x="7491413" y="6323013"/>
          <p14:tracePt t="85580" x="7626350" y="6323013"/>
          <p14:tracePt t="85653" x="7705725" y="6323013"/>
          <p14:tracePt t="86086" x="7688263" y="6323013"/>
          <p14:tracePt t="86111" x="7680325" y="6340475"/>
          <p14:tracePt t="86114" x="7680325" y="6348413"/>
          <p14:tracePt t="86167" x="7670800" y="6357938"/>
          <p14:tracePt t="86179" x="7661275" y="6367463"/>
          <p14:tracePt t="86206" x="7653338" y="6375400"/>
          <p14:tracePt t="86238" x="7634288" y="6384925"/>
          <p14:tracePt t="86262" x="7634288" y="6394450"/>
          <p14:tracePt t="86270" x="7599363" y="6429375"/>
          <p14:tracePt t="86288" x="7589838" y="6438900"/>
          <p14:tracePt t="86296" x="7572375" y="6446838"/>
          <p14:tracePt t="86313" x="7545388" y="6456363"/>
          <p14:tracePt t="86329" x="7537450" y="6465888"/>
          <p14:tracePt t="86346" x="7518400" y="6483350"/>
          <p14:tracePt t="86362" x="7510463" y="6491288"/>
          <p14:tracePt t="86379" x="7500938" y="6491288"/>
          <p14:tracePt t="86430" x="7483475" y="6510338"/>
          <p14:tracePt t="86446" x="7473950" y="6510338"/>
          <p14:tracePt t="86455" x="7456488" y="6518275"/>
          <p14:tracePt t="86463" x="7446963" y="6527800"/>
          <p14:tracePt t="86485" x="7439025" y="6527800"/>
          <p14:tracePt t="87191" x="7456488" y="6527800"/>
          <p14:tracePt t="87197" x="7466013" y="6527800"/>
          <p14:tracePt t="87239" x="7473950" y="6527800"/>
          <p14:tracePt t="88627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>
            <a:spLocks noGrp="1"/>
          </p:cNvSpPr>
          <p:nvPr>
            <p:ph type="sldNum" sz="quarter" idx="2"/>
          </p:nvPr>
        </p:nvSpPr>
        <p:spPr>
          <a:xfrm>
            <a:off x="6553200" y="6245224"/>
            <a:ext cx="2133600" cy="28882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/>
            </a:pPr>
            <a:fld id="{86CB4B4D-7CA3-9044-876B-883B54F8677D}" type="slidenum">
              <a:rPr sz="1400"/>
              <a:t>7</a:t>
            </a:fld>
            <a:endParaRPr sz="1400"/>
          </a:p>
        </p:txBody>
      </p:sp>
      <p:pic>
        <p:nvPicPr>
          <p:cNvPr id="260" name="image6.jpe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8545" y="305420"/>
            <a:ext cx="4254304" cy="4030083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Shape 261"/>
          <p:cNvSpPr/>
          <p:nvPr/>
        </p:nvSpPr>
        <p:spPr>
          <a:xfrm>
            <a:off x="919240" y="5066031"/>
            <a:ext cx="1700222" cy="408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i="1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i="0"/>
            </a:pPr>
            <a:r>
              <a:rPr i="1"/>
              <a:t>Clark et al.2012</a:t>
            </a:r>
          </a:p>
        </p:txBody>
      </p:sp>
      <p:pic>
        <p:nvPicPr>
          <p:cNvPr id="262" name="image7.jpe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113571" y="4782911"/>
            <a:ext cx="5148019" cy="1511608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Shape 263"/>
          <p:cNvSpPr/>
          <p:nvPr/>
        </p:nvSpPr>
        <p:spPr>
          <a:xfrm>
            <a:off x="4724885" y="305420"/>
            <a:ext cx="4204032" cy="4462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300"/>
            </a:lvl1pPr>
          </a:lstStyle>
          <a:p>
            <a:pPr lvl="0">
              <a:defRPr sz="1800"/>
            </a:pPr>
            <a:r>
              <a:rPr sz="2300" dirty="0">
                <a:latin typeface="Comic Sans MS" panose="030F0702030302020204" pitchFamily="66" charset="0"/>
              </a:rPr>
              <a:t>BRCA1 structure and function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445750"/>
      </p:ext>
    </p:extLst>
  </p:cSld>
  <p:clrMapOvr>
    <a:masterClrMapping/>
  </p:clrMapOvr>
  <p:transition spd="med" advTm="799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8701" x="4438650" y="3670300"/>
          <p14:tracePt t="8705" x="4483100" y="3670300"/>
          <p14:tracePt t="8713" x="4554538" y="3670300"/>
          <p14:tracePt t="8727" x="4598988" y="3670300"/>
          <p14:tracePt t="8829" x="4598988" y="3660775"/>
          <p14:tracePt t="8853" x="4598988" y="3652838"/>
          <p14:tracePt t="8880" x="4608513" y="3643313"/>
          <p14:tracePt t="8880" x="4616450" y="3633788"/>
          <p14:tracePt t="8893" x="4625975" y="3633788"/>
          <p14:tracePt t="8893" x="4643438" y="3633788"/>
          <p14:tracePt t="8908" x="4705350" y="3608388"/>
          <p14:tracePt t="8925" x="4768850" y="3589338"/>
          <p14:tracePt t="8941" x="4902200" y="3544888"/>
          <p14:tracePt t="8958" x="4991100" y="3473450"/>
          <p14:tracePt t="8974" x="5054600" y="3411538"/>
          <p14:tracePt t="8974" x="5062538" y="3402013"/>
          <p14:tracePt t="8997" x="5081588" y="3367088"/>
          <p14:tracePt t="9007" x="5133975" y="3251200"/>
          <p14:tracePt t="9024" x="5153025" y="3143250"/>
          <p14:tracePt t="9040" x="5153025" y="3009900"/>
          <p14:tracePt t="9058" x="5153025" y="2874963"/>
          <p14:tracePt t="9075" x="5108575" y="2660650"/>
          <p14:tracePt t="9094" x="5045075" y="2482850"/>
          <p14:tracePt t="9111" x="4991100" y="2384425"/>
          <p14:tracePt t="9111" x="4946650" y="2286000"/>
          <p14:tracePt t="9124" x="4795838" y="2036763"/>
          <p14:tracePt t="9142" x="4608513" y="1758950"/>
          <p14:tracePt t="9157" x="4303713" y="1401763"/>
          <p14:tracePt t="9175" x="4089400" y="1179513"/>
          <p14:tracePt t="9191" x="3919538" y="1009650"/>
          <p14:tracePt t="9208" x="3768725" y="893763"/>
          <p14:tracePt t="9224" x="3581400" y="768350"/>
          <p14:tracePt t="9242" x="3375025" y="652463"/>
          <p14:tracePt t="9257" x="3179763" y="581025"/>
          <p14:tracePt t="9275" x="3009900" y="517525"/>
          <p14:tracePt t="9291" x="2803525" y="446088"/>
          <p14:tracePt t="9291" x="2714625" y="419100"/>
          <p14:tracePt t="9309" x="2608263" y="401638"/>
          <p14:tracePt t="9309" x="2500313" y="357188"/>
          <p14:tracePt t="9324" x="2303463" y="322263"/>
          <p14:tracePt t="9341" x="1562100" y="268288"/>
          <p14:tracePt t="9479" x="1357313" y="366713"/>
          <p14:tracePt t="9519" x="1312863" y="384175"/>
          <p14:tracePt t="9525" x="1116013" y="500063"/>
          <p14:tracePt t="9558" x="750888" y="750888"/>
          <p14:tracePt t="9646" x="679450" y="785813"/>
          <p14:tracePt t="9646" x="642938" y="822325"/>
          <p14:tracePt t="9676" x="615950" y="847725"/>
          <p14:tracePt t="9677" x="581025" y="884238"/>
          <p14:tracePt t="9691" x="517525" y="946150"/>
          <p14:tracePt t="9707" x="465138" y="1081088"/>
          <p14:tracePt t="9725" x="446088" y="1204913"/>
          <p14:tracePt t="9741" x="428625" y="1322388"/>
          <p14:tracePt t="9758" x="428625" y="1446213"/>
          <p14:tracePt t="9774" x="411163" y="1544638"/>
          <p14:tracePt t="9791" x="411163" y="1581150"/>
          <p14:tracePt t="9807" x="411163" y="1598613"/>
          <p14:tracePt t="9845" x="411163" y="1608138"/>
          <p14:tracePt t="9846" x="411163" y="1616075"/>
          <p14:tracePt t="9857" x="411163" y="1643063"/>
          <p14:tracePt t="9874" x="411163" y="1679575"/>
          <p14:tracePt t="9891" x="411163" y="1704975"/>
          <p14:tracePt t="9891" x="411163" y="1714500"/>
          <p14:tracePt t="9924" x="411163" y="1731963"/>
          <p14:tracePt t="9925" x="419100" y="1758950"/>
          <p14:tracePt t="9942" x="455613" y="1785938"/>
          <p14:tracePt t="9975" x="482600" y="1822450"/>
          <p14:tracePt t="10002" x="490538" y="1822450"/>
          <p14:tracePt t="10007" x="509588" y="1830388"/>
          <p14:tracePt t="10024" x="536575" y="1847850"/>
          <p14:tracePt t="10041" x="561975" y="1847850"/>
          <p14:tracePt t="10057" x="598488" y="1866900"/>
          <p14:tracePt t="10075" x="625475" y="1884363"/>
          <p14:tracePt t="10091" x="642938" y="1884363"/>
          <p14:tracePt t="10091" x="652463" y="1884363"/>
          <p14:tracePt t="10109" x="652463" y="1893888"/>
          <p14:tracePt t="10124" x="704850" y="1901825"/>
          <p14:tracePt t="10142" x="723900" y="1919288"/>
          <p14:tracePt t="10157" x="750888" y="1919288"/>
          <p14:tracePt t="10175" x="776288" y="1919288"/>
          <p14:tracePt t="10191" x="830263" y="1946275"/>
          <p14:tracePt t="10208" x="884238" y="1946275"/>
          <p14:tracePt t="10224" x="928688" y="1955800"/>
          <p14:tracePt t="10241" x="973138" y="1955800"/>
          <p14:tracePt t="10257" x="1017588" y="1955800"/>
          <p14:tracePt t="10274" x="1044575" y="1965325"/>
          <p14:tracePt t="10290" x="1133475" y="1973263"/>
          <p14:tracePt t="10307" x="1204913" y="1973263"/>
          <p14:tracePt t="10324" x="1303338" y="1973263"/>
          <p14:tracePt t="10342" x="1347788" y="1973263"/>
          <p14:tracePt t="10358" x="1393825" y="1973263"/>
          <p14:tracePt t="10374" x="1438275" y="1973263"/>
          <p14:tracePt t="10391" x="1455738" y="1955800"/>
          <p14:tracePt t="10408" x="1500188" y="1946275"/>
          <p14:tracePt t="10425" x="1527175" y="1928813"/>
          <p14:tracePt t="10441" x="1536700" y="1919288"/>
          <p14:tracePt t="10458" x="1562100" y="1884363"/>
          <p14:tracePt t="10474" x="1598613" y="1812925"/>
          <p14:tracePt t="10562" x="1616075" y="1768475"/>
          <p14:tracePt t="10574" x="1643063" y="1714500"/>
          <p14:tracePt t="10591" x="1670050" y="1652588"/>
          <p14:tracePt t="10607" x="1679575" y="1616075"/>
          <p14:tracePt t="10625" x="1714500" y="1554163"/>
          <p14:tracePt t="10641" x="1724025" y="1500188"/>
          <p14:tracePt t="10659" x="1785938" y="1366838"/>
          <p14:tracePt t="10690" x="1803400" y="1339850"/>
          <p14:tracePt t="10708" x="1812925" y="1295400"/>
          <p14:tracePt t="10709" x="1812925" y="1268413"/>
          <p14:tracePt t="10709" x="1830388" y="1241425"/>
          <p14:tracePt t="10725" x="1857375" y="1133475"/>
          <p14:tracePt t="10742" x="1857375" y="1062038"/>
          <p14:tracePt t="10757" x="1874838" y="1009650"/>
          <p14:tracePt t="10775" x="1874838" y="955675"/>
          <p14:tracePt t="10791" x="1893888" y="928688"/>
          <p14:tracePt t="10807" x="1893888" y="874713"/>
          <p14:tracePt t="10824" x="1893888" y="803275"/>
          <p14:tracePt t="10841" x="1893888" y="750888"/>
          <p14:tracePt t="10857" x="1893888" y="714375"/>
          <p14:tracePt t="10875" x="1884363" y="679450"/>
          <p14:tracePt t="10890" x="1874838" y="633413"/>
          <p14:tracePt t="10908" x="1857375" y="615950"/>
          <p14:tracePt t="10924" x="1830388" y="571500"/>
          <p14:tracePt t="10942" x="1795463" y="536575"/>
          <p14:tracePt t="10958" x="1785938" y="517525"/>
          <p14:tracePt t="10980" x="1776413" y="517525"/>
          <p14:tracePt t="10991" x="1768475" y="517525"/>
          <p14:tracePt t="11008" x="1731963" y="509588"/>
          <p14:tracePt t="11024" x="1704975" y="509588"/>
          <p14:tracePt t="11041" x="1679575" y="490538"/>
          <p14:tracePt t="11058" x="1608138" y="490538"/>
          <p14:tracePt t="11075" x="1554163" y="490538"/>
          <p14:tracePt t="11091" x="1517650" y="490538"/>
          <p14:tracePt t="11091" x="1490663" y="490538"/>
          <p14:tracePt t="11109" x="1482725" y="490538"/>
          <p14:tracePt t="11124" x="1428750" y="490538"/>
          <p14:tracePt t="11142" x="1393825" y="490538"/>
          <p14:tracePt t="11159" x="1366838" y="490538"/>
          <p14:tracePt t="11174" x="1330325" y="500063"/>
          <p14:tracePt t="11192" x="1258888" y="527050"/>
          <p14:tracePt t="11208" x="1196975" y="527050"/>
          <p14:tracePt t="11225" x="1152525" y="536575"/>
          <p14:tracePt t="11241" x="1133475" y="554038"/>
          <p14:tracePt t="11258" x="1089025" y="561975"/>
          <p14:tracePt t="11274" x="1071563" y="581025"/>
          <p14:tracePt t="11291" x="1027113" y="588963"/>
          <p14:tracePt t="11307" x="1009650" y="608013"/>
          <p14:tracePt t="11307" x="1000125" y="615950"/>
          <p14:tracePt t="11325" x="982663" y="652463"/>
          <p14:tracePt t="11341" x="965200" y="669925"/>
          <p14:tracePt t="11358" x="955675" y="687388"/>
          <p14:tracePt t="11373" x="938213" y="704850"/>
          <p14:tracePt t="11392" x="928688" y="731838"/>
          <p14:tracePt t="11407" x="919163" y="741363"/>
          <p14:tracePt t="11424" x="901700" y="776288"/>
          <p14:tracePt t="11458" x="768350" y="1125538"/>
          <p14:tracePt t="11570" x="758825" y="1152525"/>
          <p14:tracePt t="11574" x="731838" y="1704975"/>
          <p14:tracePt t="11574" x="741363" y="1724025"/>
          <p14:tracePt t="11694" x="874713" y="1911350"/>
          <p14:tracePt t="11769" x="1027113" y="2027238"/>
          <p14:tracePt t="11791" x="1133475" y="2098675"/>
          <p14:tracePt t="11808" x="1241425" y="2152650"/>
          <p14:tracePt t="11824" x="1357313" y="2224088"/>
          <p14:tracePt t="11841" x="1446213" y="2259013"/>
          <p14:tracePt t="11857" x="1509713" y="2286000"/>
          <p14:tracePt t="11874" x="1562100" y="2303463"/>
          <p14:tracePt t="11890" x="1608138" y="2330450"/>
          <p14:tracePt t="11890" x="1616075" y="2330450"/>
          <p14:tracePt t="11909" x="1633538" y="2330450"/>
          <p14:tracePt t="11924" x="1697038" y="2339975"/>
          <p14:tracePt t="11942" x="1731963" y="2339975"/>
          <p14:tracePt t="11957" x="1776413" y="2357438"/>
          <p14:tracePt t="11974" x="1785938" y="2357438"/>
          <p14:tracePt t="11991" x="1795463" y="2357438"/>
          <p14:tracePt t="12007" x="1812925" y="2357438"/>
          <p14:tracePt t="12077" x="1822450" y="2357438"/>
          <p14:tracePt t="12084" x="1822450" y="2347913"/>
          <p14:tracePt t="12088" x="1830388" y="2347913"/>
          <p14:tracePt t="12097" x="1847850" y="2339975"/>
          <p14:tracePt t="12107" x="1857375" y="2322513"/>
          <p14:tracePt t="12107" x="1884363" y="2303463"/>
          <p14:tracePt t="12572" x="1866900" y="2303463"/>
          <p14:tracePt t="12580" x="1795463" y="2339975"/>
          <p14:tracePt t="12602" x="1731963" y="2366963"/>
          <p14:tracePt t="12624" x="1704975" y="2384425"/>
          <p14:tracePt t="12624" x="1616075" y="2428875"/>
          <p14:tracePt t="12642" x="1517650" y="2490788"/>
          <p14:tracePt t="12657" x="1438275" y="2536825"/>
          <p14:tracePt t="12676" x="1393825" y="2562225"/>
          <p14:tracePt t="12690" x="1347788" y="2589213"/>
          <p14:tracePt t="12708" x="1295400" y="2616200"/>
          <p14:tracePt t="12725" x="1285875" y="2616200"/>
          <p14:tracePt t="12780" x="1285875" y="2625725"/>
          <p14:tracePt t="12796" x="1276350" y="2625725"/>
          <p14:tracePt t="12797" x="1258888" y="2633663"/>
          <p14:tracePt t="12807" x="1241425" y="2643188"/>
          <p14:tracePt t="12825" x="1196975" y="2687638"/>
          <p14:tracePt t="12840" x="1143000" y="2724150"/>
          <p14:tracePt t="12857" x="1108075" y="2759075"/>
          <p14:tracePt t="12874" x="982663" y="2901950"/>
          <p14:tracePt t="12911" x="965200" y="2919413"/>
          <p14:tracePt t="12911" x="928688" y="2973388"/>
          <p14:tracePt t="12924" x="874713" y="3054350"/>
          <p14:tracePt t="12940" x="847725" y="3116263"/>
          <p14:tracePt t="12958" x="803275" y="3197225"/>
          <p14:tracePt t="12984" x="803275" y="3214688"/>
          <p14:tracePt t="12990" x="795338" y="3241675"/>
          <p14:tracePt t="13007" x="776288" y="3276600"/>
          <p14:tracePt t="13025" x="758825" y="3303588"/>
          <p14:tracePt t="13040" x="758825" y="3330575"/>
          <p14:tracePt t="13057" x="750888" y="3340100"/>
          <p14:tracePt t="13074" x="750888" y="3348038"/>
          <p14:tracePt t="13221" x="750888" y="3357563"/>
          <p14:tracePt t="13237" x="758825" y="3357563"/>
          <p14:tracePt t="13253" x="768350" y="3357563"/>
          <p14:tracePt t="13261" x="776288" y="3357563"/>
          <p14:tracePt t="13269" x="776288" y="3340100"/>
          <p14:tracePt t="13269" x="776288" y="3322638"/>
          <p14:tracePt t="13293" x="776288" y="3313113"/>
          <p14:tracePt t="13294" x="776288" y="3303588"/>
          <p14:tracePt t="13308" x="776288" y="3286125"/>
          <p14:tracePt t="13324" x="768350" y="3286125"/>
          <p14:tracePt t="13341" x="750888" y="3276600"/>
          <p14:tracePt t="13358" x="741363" y="3268663"/>
          <p14:tracePt t="13374" x="731838" y="3268663"/>
          <p14:tracePt t="13391" x="704850" y="3268663"/>
          <p14:tracePt t="13408" x="687388" y="3268663"/>
          <p14:tracePt t="13424" x="642938" y="3268663"/>
          <p14:tracePt t="13442" x="588963" y="3268663"/>
          <p14:tracePt t="13457" x="544513" y="3286125"/>
          <p14:tracePt t="13475" x="482600" y="3322638"/>
          <p14:tracePt t="13491" x="419100" y="3357563"/>
          <p14:tracePt t="13508" x="384175" y="3402013"/>
          <p14:tracePt t="13524" x="339725" y="3429000"/>
          <p14:tracePt t="13542" x="322263" y="3446463"/>
          <p14:tracePt t="13562" x="312738" y="3473450"/>
          <p14:tracePt t="13574" x="295275" y="3482975"/>
          <p14:tracePt t="13591" x="276225" y="3517900"/>
          <p14:tracePt t="13608" x="250825" y="3544888"/>
          <p14:tracePt t="13641" x="241300" y="3562350"/>
          <p14:tracePt t="13642" x="214313" y="3589338"/>
          <p14:tracePt t="13658" x="204788" y="3608388"/>
          <p14:tracePt t="13675" x="196850" y="3608388"/>
          <p14:tracePt t="13691" x="187325" y="3643313"/>
          <p14:tracePt t="13707" x="160338" y="3687763"/>
          <p14:tracePt t="13707" x="160338" y="3697288"/>
          <p14:tracePt t="13726" x="160338" y="3724275"/>
          <p14:tracePt t="13741" x="152400" y="3751263"/>
          <p14:tracePt t="13759" x="152400" y="3786188"/>
          <p14:tracePt t="13774" x="152400" y="3822700"/>
          <p14:tracePt t="13792" x="152400" y="3857625"/>
          <p14:tracePt t="13808" x="152400" y="3902075"/>
          <p14:tracePt t="13825" x="152400" y="3956050"/>
          <p14:tracePt t="13840" x="169863" y="3990975"/>
          <p14:tracePt t="13858" x="179388" y="4044950"/>
          <p14:tracePt t="13873" x="241300" y="4108450"/>
          <p14:tracePt t="13891" x="312738" y="4214813"/>
          <p14:tracePt t="13906" x="500063" y="4402138"/>
          <p14:tracePt t="13944" x="625475" y="4537075"/>
          <p14:tracePt t="13964" x="893763" y="4741863"/>
          <p14:tracePt t="13964" x="893763" y="4751388"/>
          <p14:tracePt t="14044" x="946150" y="4776788"/>
          <p14:tracePt t="14097" x="965200" y="4776788"/>
          <p14:tracePt t="14098" x="982663" y="4776788"/>
          <p14:tracePt t="14107" x="1009650" y="4776788"/>
          <p14:tracePt t="14123" x="1027113" y="4776788"/>
          <p14:tracePt t="14188" x="1044575" y="4776788"/>
          <p14:tracePt t="14204" x="1054100" y="4776788"/>
          <p14:tracePt t="14220" x="1062038" y="4776788"/>
          <p14:tracePt t="14229" x="1081088" y="4768850"/>
          <p14:tracePt t="14231" x="1081088" y="4759325"/>
          <p14:tracePt t="14240" x="1098550" y="4741863"/>
          <p14:tracePt t="14257" x="1108075" y="4732338"/>
          <p14:tracePt t="14274" x="1125538" y="4697413"/>
          <p14:tracePt t="14290" x="1143000" y="4643438"/>
          <p14:tracePt t="14307" x="1179513" y="4562475"/>
          <p14:tracePt t="14323" x="1223963" y="4438650"/>
          <p14:tracePt t="14341" x="1258888" y="4330700"/>
          <p14:tracePt t="14357" x="1295400" y="4232275"/>
          <p14:tracePt t="14374" x="1312863" y="4152900"/>
          <p14:tracePt t="14390" x="1330325" y="4089400"/>
          <p14:tracePt t="14407" x="1330325" y="4017963"/>
          <p14:tracePt t="14425" x="1339850" y="3929063"/>
          <p14:tracePt t="14441" x="1339850" y="3875088"/>
          <p14:tracePt t="14458" x="1339850" y="3803650"/>
          <p14:tracePt t="14474" x="1357313" y="3724275"/>
          <p14:tracePt t="14491" x="1357313" y="3652838"/>
          <p14:tracePt t="14507" x="1357313" y="3482975"/>
          <p14:tracePt t="14507" x="1357313" y="3411538"/>
          <p14:tracePt t="14525" x="1357313" y="3268663"/>
          <p14:tracePt t="14541" x="1330325" y="3125788"/>
          <p14:tracePt t="14558" x="1285875" y="2982913"/>
          <p14:tracePt t="14574" x="1258888" y="2894013"/>
          <p14:tracePt t="14591" x="1204913" y="2813050"/>
          <p14:tracePt t="14607" x="1179513" y="2751138"/>
          <p14:tracePt t="14624" x="1160463" y="2714625"/>
          <p14:tracePt t="14640" x="1152525" y="2705100"/>
          <p14:tracePt t="14789" x="1125538" y="2705100"/>
          <p14:tracePt t="14797" x="1108075" y="2705100"/>
          <p14:tracePt t="14804" x="1071563" y="2714625"/>
          <p14:tracePt t="14808" x="990600" y="2751138"/>
          <p14:tracePt t="14824" x="955675" y="2768600"/>
          <p14:tracePt t="14841" x="911225" y="2795588"/>
          <p14:tracePt t="14857" x="874713" y="2822575"/>
          <p14:tracePt t="14874" x="839788" y="2840038"/>
          <p14:tracePt t="14890" x="812800" y="2867025"/>
          <p14:tracePt t="14908" x="785813" y="2894013"/>
          <p14:tracePt t="14923" x="750888" y="2911475"/>
          <p14:tracePt t="14941" x="741363" y="2919413"/>
          <p14:tracePt t="14957" x="731838" y="2928938"/>
          <p14:tracePt t="14975" x="723900" y="2946400"/>
          <p14:tracePt t="14990" x="696913" y="2965450"/>
          <p14:tracePt t="15008" x="554038" y="3125788"/>
          <p14:tracePt t="15008" x="536575" y="3143250"/>
          <p14:tracePt t="15071" x="446088" y="3268663"/>
          <p14:tracePt t="15106" x="446088" y="3286125"/>
          <p14:tracePt t="15113" x="438150" y="3303588"/>
          <p14:tracePt t="15124" x="411163" y="3357563"/>
          <p14:tracePt t="15142" x="384175" y="3411538"/>
          <p14:tracePt t="15158" x="366713" y="3455988"/>
          <p14:tracePt t="15175" x="347663" y="3500438"/>
          <p14:tracePt t="15213" x="347663" y="3509963"/>
          <p14:tracePt t="15221" x="330200" y="3527425"/>
          <p14:tracePt t="15224" x="322263" y="3562350"/>
          <p14:tracePt t="15240" x="322263" y="3608388"/>
          <p14:tracePt t="15257" x="285750" y="3687763"/>
          <p14:tracePt t="15273" x="268288" y="3759200"/>
          <p14:tracePt t="15291" x="241300" y="3867150"/>
          <p14:tracePt t="15307" x="231775" y="3956050"/>
          <p14:tracePt t="15307" x="231775" y="3973513"/>
          <p14:tracePt t="15325" x="231775" y="4000500"/>
          <p14:tracePt t="15341" x="231775" y="4027488"/>
          <p14:tracePt t="15359" x="231775" y="4054475"/>
          <p14:tracePt t="15374" x="231775" y="4108450"/>
          <p14:tracePt t="15391" x="258763" y="4152900"/>
          <p14:tracePt t="15407" x="285750" y="4179888"/>
          <p14:tracePt t="15425" x="347663" y="4232275"/>
          <p14:tracePt t="15440" x="393700" y="4259263"/>
          <p14:tracePt t="15458" x="455613" y="4286250"/>
          <p14:tracePt t="15474" x="554038" y="4322763"/>
          <p14:tracePt t="15491" x="615950" y="4340225"/>
          <p14:tracePt t="15507" x="669925" y="4367213"/>
          <p14:tracePt t="15507" x="679450" y="4367213"/>
          <p14:tracePt t="15525" x="741363" y="4394200"/>
          <p14:tracePt t="15541" x="795338" y="4402138"/>
          <p14:tracePt t="15557" x="847725" y="4419600"/>
          <p14:tracePt t="15573" x="874713" y="4438650"/>
          <p14:tracePt t="15591" x="893763" y="4438650"/>
          <p14:tracePt t="15904" x="893763" y="4446588"/>
          <p14:tracePt t="15941" x="884238" y="4456113"/>
          <p14:tracePt t="15972" x="874713" y="4465638"/>
          <p14:tracePt t="16013" x="866775" y="4465638"/>
          <p14:tracePt t="16052" x="857250" y="4473575"/>
          <p14:tracePt t="16141" x="839788" y="4473575"/>
          <p14:tracePt t="16677" x="822325" y="4483100"/>
          <p14:tracePt t="16709" x="822325" y="4491038"/>
          <p14:tracePt t="16733" x="812800" y="4491038"/>
          <p14:tracePt t="17006" x="812800" y="4500563"/>
          <p14:tracePt t="17013" x="795338" y="4500563"/>
          <p14:tracePt t="17038" x="785813" y="4500563"/>
          <p14:tracePt t="17054" x="776288" y="4500563"/>
          <p14:tracePt t="17086" x="776288" y="4510088"/>
          <p14:tracePt t="17118" x="768350" y="4510088"/>
          <p14:tracePt t="17150" x="758825" y="4518025"/>
          <p14:tracePt t="17189" x="741363" y="4537075"/>
          <p14:tracePt t="20517" x="741363" y="4510088"/>
          <p14:tracePt t="20525" x="741363" y="4500563"/>
          <p14:tracePt t="20533" x="741363" y="4473575"/>
          <p14:tracePt t="20541" x="741363" y="4394200"/>
          <p14:tracePt t="20558" x="741363" y="4313238"/>
          <p14:tracePt t="20590" x="741363" y="4295775"/>
          <p14:tracePt t="20591" x="741363" y="4276725"/>
          <p14:tracePt t="20790" x="723900" y="4268788"/>
          <p14:tracePt t="20838" x="704850" y="4268788"/>
          <p14:tracePt t="20854" x="696913" y="4268788"/>
          <p14:tracePt t="20877" x="696913" y="4276725"/>
          <p14:tracePt t="20991" x="696913" y="4286250"/>
          <p14:tracePt t="22382" x="696913" y="4295775"/>
          <p14:tracePt t="22401" x="679450" y="4322763"/>
          <p14:tracePt t="22424" x="679450" y="4330700"/>
          <p14:tracePt t="22425" x="679450" y="4357688"/>
          <p14:tracePt t="22461" x="679450" y="4367213"/>
          <p14:tracePt t="22493" x="679450" y="4384675"/>
          <p14:tracePt t="22517" x="679450" y="4394200"/>
          <p14:tracePt t="22573" x="687388" y="4402138"/>
          <p14:tracePt t="22581" x="687388" y="4411663"/>
          <p14:tracePt t="22598" x="696913" y="4411663"/>
          <p14:tracePt t="22613" x="714375" y="4411663"/>
          <p14:tracePt t="22637" x="723900" y="4411663"/>
          <p14:tracePt t="22669" x="731838" y="4411663"/>
          <p14:tracePt t="22702" x="741363" y="4411663"/>
          <p14:tracePt t="22710" x="750888" y="4402138"/>
          <p14:tracePt t="24726" x="750888" y="4394200"/>
          <p14:tracePt t="24806" x="750888" y="4384675"/>
          <p14:tracePt t="24838" x="750888" y="4375150"/>
          <p14:tracePt t="24974" x="758825" y="4357688"/>
          <p14:tracePt t="25206" x="750888" y="4357688"/>
          <p14:tracePt t="25286" x="741363" y="4357688"/>
          <p14:tracePt t="25349" x="741363" y="4367213"/>
          <p14:tracePt t="25357" x="731838" y="4367213"/>
          <p14:tracePt t="25397" x="723900" y="4375150"/>
          <p14:tracePt t="25533" x="714375" y="4375150"/>
          <p14:tracePt t="25638" x="704850" y="4384675"/>
          <p14:tracePt t="28877" x="714375" y="4384675"/>
          <p14:tracePt t="29054" x="723900" y="4384675"/>
          <p14:tracePt t="29366" x="731838" y="4384675"/>
          <p14:tracePt t="29374" x="1133475" y="4340225"/>
          <p14:tracePt t="29387" x="1303338" y="4303713"/>
          <p14:tracePt t="29391" x="1758950" y="4268788"/>
          <p14:tracePt t="29407" x="2251075" y="4241800"/>
          <p14:tracePt t="29424" x="2562225" y="4241800"/>
          <p14:tracePt t="29440" x="2732088" y="4197350"/>
          <p14:tracePt t="29457" x="2867025" y="4160838"/>
          <p14:tracePt t="29474" x="2965450" y="4125913"/>
          <p14:tracePt t="29492" x="3062288" y="4071938"/>
          <p14:tracePt t="29507" x="3875088" y="2589213"/>
          <p14:tracePt t="29681" x="3875088" y="2259013"/>
          <p14:tracePt t="29708" x="3803650" y="2062163"/>
          <p14:tracePt t="29723" x="3732213" y="1866900"/>
          <p14:tracePt t="29740" x="3598863" y="1616075"/>
          <p14:tracePt t="29757" x="3367088" y="1312863"/>
          <p14:tracePt t="29776" x="2938463" y="928688"/>
          <p14:tracePt t="29776" x="2857500" y="874713"/>
          <p14:tracePt t="29813" x="2768600" y="839788"/>
          <p14:tracePt t="29823" x="2660650" y="768350"/>
          <p14:tracePt t="29841" x="2608263" y="750888"/>
          <p14:tracePt t="29857" x="2581275" y="741363"/>
          <p14:tracePt t="29874" x="2562225" y="741363"/>
          <p14:tracePt t="29890" x="2544763" y="741363"/>
          <p14:tracePt t="29908" x="2509838" y="741363"/>
          <p14:tracePt t="29924" x="2465388" y="741363"/>
          <p14:tracePt t="29924" x="2419350" y="741363"/>
          <p14:tracePt t="29942" x="2374900" y="741363"/>
          <p14:tracePt t="29957" x="2224088" y="723900"/>
          <p14:tracePt t="29975" x="2108200" y="723900"/>
          <p14:tracePt t="29991" x="2009775" y="723900"/>
          <p14:tracePt t="30006" x="1938338" y="723900"/>
          <p14:tracePt t="30024" x="1893888" y="723900"/>
          <p14:tracePt t="30040" x="1866900" y="723900"/>
          <p14:tracePt t="30058" x="1812925" y="750888"/>
          <p14:tracePt t="30073" x="1751013" y="803275"/>
          <p14:tracePt t="30091" x="1731963" y="830263"/>
          <p14:tracePt t="30107" x="1704975" y="847725"/>
          <p14:tracePt t="30124" x="1670050" y="884238"/>
          <p14:tracePt t="30140" x="1652588" y="928688"/>
          <p14:tracePt t="30140" x="1652588" y="973138"/>
          <p14:tracePt t="30157" x="1633538" y="1071563"/>
          <p14:tracePt t="30174" x="1625600" y="1152525"/>
          <p14:tracePt t="30191" x="1625600" y="1258888"/>
          <p14:tracePt t="30207" x="1625600" y="1347788"/>
          <p14:tracePt t="30224" x="1625600" y="1419225"/>
          <p14:tracePt t="30257" x="1625600" y="1473200"/>
          <p14:tracePt t="30258" x="1643063" y="1527175"/>
          <p14:tracePt t="30273" x="1660525" y="1581150"/>
          <p14:tracePt t="30291" x="1687513" y="1679575"/>
          <p14:tracePt t="30307" x="1741488" y="1768475"/>
          <p14:tracePt t="30324" x="1795463" y="1847850"/>
          <p14:tracePt t="30341" x="1857375" y="1946275"/>
          <p14:tracePt t="30341" x="1893888" y="2000250"/>
          <p14:tracePt t="30358" x="1938338" y="2062163"/>
          <p14:tracePt t="30374" x="1973263" y="2116138"/>
          <p14:tracePt t="30391" x="2009775" y="2152650"/>
          <p14:tracePt t="30408" x="2036763" y="2179638"/>
          <p14:tracePt t="30423" x="2062163" y="2205038"/>
          <p14:tracePt t="30440" x="2062163" y="2224088"/>
          <p14:tracePt t="30457" x="2081213" y="2224088"/>
          <p14:tracePt t="30474" x="2089150" y="2232025"/>
          <p14:tracePt t="30490" x="2098675" y="2241550"/>
          <p14:tracePt t="30565" x="2133600" y="2241550"/>
          <p14:tracePt t="30573" x="2170113" y="2259013"/>
          <p14:tracePt t="30574" x="2214563" y="2276475"/>
          <p14:tracePt t="30589" x="2322513" y="2295525"/>
          <p14:tracePt t="30603" x="2357438" y="2303463"/>
          <p14:tracePt t="30607" x="2428875" y="2322513"/>
          <p14:tracePt t="30624" x="2465388" y="2339975"/>
          <p14:tracePt t="30641" x="2473325" y="2339975"/>
          <p14:tracePt t="30657" x="2571750" y="2339975"/>
          <p14:tracePt t="30657" x="2608263" y="2322513"/>
          <p14:tracePt t="30657" x="2616200" y="2312988"/>
          <p14:tracePt t="30818" x="2670175" y="2241550"/>
          <p14:tracePt t="30832" x="2679700" y="2224088"/>
          <p14:tracePt t="30840" x="2697163" y="2170113"/>
          <p14:tracePt t="30857" x="2714625" y="2125663"/>
          <p14:tracePt t="30890" x="2714625" y="2116138"/>
          <p14:tracePt t="30891" x="2714625" y="2081213"/>
          <p14:tracePt t="30907" x="2714625" y="2054225"/>
          <p14:tracePt t="30924" x="2714625" y="2017713"/>
          <p14:tracePt t="30940" x="2714625" y="1982788"/>
          <p14:tracePt t="30940" x="2714625" y="1955800"/>
          <p14:tracePt t="30958" x="2714625" y="1901825"/>
          <p14:tracePt t="30974" x="2714625" y="1847850"/>
          <p14:tracePt t="30991" x="2714625" y="1768475"/>
          <p14:tracePt t="31007" x="2697163" y="1714500"/>
          <p14:tracePt t="31024" x="2670175" y="1660525"/>
          <p14:tracePt t="31040" x="2643188" y="1608138"/>
          <p14:tracePt t="31057" x="2625725" y="1571625"/>
          <p14:tracePt t="31073" x="2598738" y="1517650"/>
          <p14:tracePt t="31091" x="2554288" y="1446213"/>
          <p14:tracePt t="31107" x="2490788" y="1357313"/>
          <p14:tracePt t="31123" x="2455863" y="1330325"/>
          <p14:tracePt t="31140" x="2428875" y="1285875"/>
          <p14:tracePt t="31140" x="2419350" y="1258888"/>
          <p14:tracePt t="31158" x="2384425" y="1223963"/>
          <p14:tracePt t="31173" x="2366963" y="1204913"/>
          <p14:tracePt t="31190" x="2347913" y="1187450"/>
          <p14:tracePt t="31207" x="2339975" y="1187450"/>
          <p14:tracePt t="31223" x="2339975" y="1179513"/>
          <p14:tracePt t="31270" x="2322513" y="1169988"/>
          <p14:tracePt t="31342" x="2303463" y="1169988"/>
          <p14:tracePt t="31350" x="2286000" y="1169988"/>
          <p14:tracePt t="31358" x="2276475" y="1169988"/>
          <p14:tracePt t="31365" x="2241550" y="1169988"/>
          <p14:tracePt t="31373" x="2214563" y="1169988"/>
          <p14:tracePt t="31390" x="2205038" y="1169988"/>
          <p14:tracePt t="31407" x="2187575" y="1169988"/>
          <p14:tracePt t="31423" x="2170113" y="1179513"/>
          <p14:tracePt t="31441" x="2143125" y="1204913"/>
          <p14:tracePt t="31456" x="2125663" y="1223963"/>
          <p14:tracePt t="31474" x="2116138" y="1258888"/>
          <p14:tracePt t="31490" x="2098675" y="1295400"/>
          <p14:tracePt t="31507" x="2081213" y="1330325"/>
          <p14:tracePt t="31524" x="2081213" y="1366838"/>
          <p14:tracePt t="31540" x="2071688" y="1384300"/>
          <p14:tracePt t="31556" x="2062163" y="1428750"/>
          <p14:tracePt t="31574" x="2062163" y="1482725"/>
          <p14:tracePt t="31590" x="2044700" y="1562100"/>
          <p14:tracePt t="31590" x="2044700" y="1616075"/>
          <p14:tracePt t="31622" x="2044700" y="1633538"/>
          <p14:tracePt t="31631" x="2044700" y="1687513"/>
          <p14:tracePt t="31646" x="2044700" y="1714500"/>
          <p14:tracePt t="31657" x="2044700" y="1768475"/>
          <p14:tracePt t="31674" x="2044700" y="1822450"/>
          <p14:tracePt t="31690" x="2044700" y="1857375"/>
          <p14:tracePt t="31706" x="2044700" y="1884363"/>
          <p14:tracePt t="31723" x="2062163" y="1928813"/>
          <p14:tracePt t="31740" x="2071688" y="1982788"/>
          <p14:tracePt t="31740" x="2089150" y="2009775"/>
          <p14:tracePt t="31758" x="2179638" y="2179638"/>
          <p14:tracePt t="31800" x="2197100" y="2214563"/>
          <p14:tracePt t="31807" x="2224088" y="2251075"/>
          <p14:tracePt t="31824" x="2268538" y="2347913"/>
          <p14:tracePt t="34013" x="2259013" y="2357438"/>
          <p14:tracePt t="34021" x="2259013" y="2384425"/>
          <p14:tracePt t="34021" x="2241550" y="2411413"/>
          <p14:tracePt t="34029" x="2232025" y="2428875"/>
          <p14:tracePt t="34039" x="2214563" y="2473325"/>
          <p14:tracePt t="34057" x="2197100" y="2509838"/>
          <p14:tracePt t="34073" x="2197100" y="2536825"/>
          <p14:tracePt t="34090" x="2179638" y="2544763"/>
          <p14:tracePt t="34190" x="2170113" y="2554288"/>
          <p14:tracePt t="34198" x="2160588" y="2562225"/>
          <p14:tracePt t="34206" x="2160588" y="2571750"/>
          <p14:tracePt t="34214" x="2152650" y="2589213"/>
          <p14:tracePt t="34224" x="2133600" y="2625725"/>
          <p14:tracePt t="34240" x="2125663" y="2643188"/>
          <p14:tracePt t="34258" x="2116138" y="2660650"/>
          <p14:tracePt t="34274" x="2116138" y="2679700"/>
          <p14:tracePt t="34291" x="2098675" y="2687638"/>
          <p14:tracePt t="34306" x="2089150" y="2732088"/>
          <p14:tracePt t="34324" x="2062163" y="2759075"/>
          <p14:tracePt t="34340" x="2054225" y="2813050"/>
          <p14:tracePt t="34340" x="2036763" y="2840038"/>
          <p14:tracePt t="34358" x="2017713" y="2894013"/>
          <p14:tracePt t="34374" x="1990725" y="2938463"/>
          <p14:tracePt t="34391" x="1982788" y="2965450"/>
          <p14:tracePt t="34407" x="1973263" y="3000375"/>
          <p14:tracePt t="34423" x="1965325" y="3017838"/>
          <p14:tracePt t="34440" x="1955800" y="3044825"/>
          <p14:tracePt t="34457" x="1946275" y="3071813"/>
          <p14:tracePt t="34474" x="1919288" y="3116263"/>
          <p14:tracePt t="34490" x="1901825" y="3152775"/>
          <p14:tracePt t="34507" x="1874838" y="3197225"/>
          <p14:tracePt t="34523" x="1847850" y="3251200"/>
          <p14:tracePt t="34541" x="1822450" y="3313113"/>
          <p14:tracePt t="34557" x="1785938" y="3384550"/>
          <p14:tracePt t="34574" x="1785938" y="3402013"/>
          <p14:tracePt t="34592" x="1785938" y="3419475"/>
          <p14:tracePt t="34611" x="1776413" y="3473450"/>
          <p14:tracePt t="34671" x="1776413" y="3500438"/>
          <p14:tracePt t="34690" x="1776413" y="3527425"/>
          <p14:tracePt t="34691" x="1776413" y="3581400"/>
          <p14:tracePt t="34707" x="1776413" y="3608388"/>
          <p14:tracePt t="34723" x="1803400" y="3652838"/>
          <p14:tracePt t="34740" x="1822450" y="3679825"/>
          <p14:tracePt t="34757" x="1884363" y="3741738"/>
          <p14:tracePt t="34774" x="1946275" y="3813175"/>
          <p14:tracePt t="34790" x="2089150" y="3902075"/>
          <p14:tracePt t="34815" x="2152650" y="3938588"/>
          <p14:tracePt t="34824" x="2322513" y="4000500"/>
          <p14:tracePt t="34840" x="2633663" y="4108450"/>
          <p14:tracePt t="34856" x="2990850" y="4179888"/>
          <p14:tracePt t="34873" x="3286125" y="4259263"/>
          <p14:tracePt t="34890" x="3419475" y="4303713"/>
          <p14:tracePt t="34907" x="3455988" y="4303713"/>
          <p14:tracePt t="34958" x="3465513" y="4303713"/>
          <p14:tracePt t="34959" x="3482975" y="4303713"/>
          <p14:tracePt t="34981" x="3490913" y="4303713"/>
          <p14:tracePt t="34988" x="3527425" y="4303713"/>
          <p14:tracePt t="35012" x="3536950" y="4286250"/>
          <p14:tracePt t="35052" x="3544888" y="4276725"/>
          <p14:tracePt t="35061" x="3554413" y="4268788"/>
          <p14:tracePt t="35070" x="3554413" y="4259263"/>
          <p14:tracePt t="35077" x="3571875" y="4224338"/>
          <p14:tracePt t="35090" x="3581400" y="4170363"/>
          <p14:tracePt t="35107" x="3581400" y="4098925"/>
          <p14:tracePt t="35124" x="3581400" y="4027488"/>
          <p14:tracePt t="35140" x="3581400" y="3946525"/>
          <p14:tracePt t="35157" x="3581400" y="3894138"/>
          <p14:tracePt t="35157" x="3581400" y="3848100"/>
          <p14:tracePt t="35174" x="3562350" y="3795713"/>
          <p14:tracePt t="35190" x="3527425" y="3697288"/>
          <p14:tracePt t="35206" x="3482975" y="3633788"/>
          <p14:tracePt t="35224" x="3419475" y="3571875"/>
          <p14:tracePt t="35240" x="2527300" y="3197225"/>
          <p14:tracePt t="35310" x="2465388" y="3187700"/>
          <p14:tracePt t="35323" x="2401888" y="3179763"/>
          <p14:tracePt t="35339" x="2347913" y="3179763"/>
          <p14:tracePt t="35356" x="2286000" y="3179763"/>
          <p14:tracePt t="35374" x="2205038" y="3224213"/>
          <p14:tracePt t="35390" x="2098675" y="3259138"/>
          <p14:tracePt t="35407" x="2017713" y="3322638"/>
          <p14:tracePt t="35423" x="1955800" y="3367088"/>
          <p14:tracePt t="35440" x="1893888" y="3411538"/>
          <p14:tracePt t="35457" x="1839913" y="3446463"/>
          <p14:tracePt t="35474" x="1803400" y="3465513"/>
          <p14:tracePt t="35490" x="1776413" y="3490913"/>
          <p14:tracePt t="35507" x="1751013" y="3527425"/>
          <p14:tracePt t="35523" x="1714500" y="3562350"/>
          <p14:tracePt t="35541" x="1697038" y="3589338"/>
          <p14:tracePt t="35556" x="1679575" y="3633788"/>
          <p14:tracePt t="35556" x="1670050" y="3660775"/>
          <p14:tracePt t="35574" x="1670050" y="3697288"/>
          <p14:tracePt t="35590" x="1652588" y="3741738"/>
          <p14:tracePt t="35606" x="1652588" y="3751263"/>
          <p14:tracePt t="35623" x="1652588" y="3776663"/>
          <p14:tracePt t="35640" x="1652588" y="3786188"/>
          <p14:tracePt t="35657" x="1652588" y="3803650"/>
          <p14:tracePt t="35689" x="1652588" y="3822700"/>
          <p14:tracePt t="35707" x="1652588" y="3857625"/>
          <p14:tracePt t="35707" x="1687513" y="3884613"/>
          <p14:tracePt t="35723" x="1731963" y="3929063"/>
          <p14:tracePt t="35740" x="1795463" y="3990975"/>
          <p14:tracePt t="35740" x="1822450" y="4027488"/>
          <p14:tracePt t="35757" x="1866900" y="4054475"/>
          <p14:tracePt t="35774" x="1884363" y="4071938"/>
          <p14:tracePt t="35791" x="1893888" y="4081463"/>
          <p14:tracePt t="35829" x="1901825" y="4081463"/>
          <p14:tracePt t="35839" x="1911350" y="4089400"/>
          <p14:tracePt t="35845" x="1938338" y="4108450"/>
          <p14:tracePt t="35857" x="2017713" y="4133850"/>
          <p14:tracePt t="35873" x="2143125" y="4187825"/>
          <p14:tracePt t="35891" x="2268538" y="4224338"/>
          <p14:tracePt t="35906" x="2438400" y="4268788"/>
          <p14:tracePt t="35923" x="2589213" y="4286250"/>
          <p14:tracePt t="35939" x="2687638" y="4303713"/>
          <p14:tracePt t="35939" x="2732088" y="4303713"/>
          <p14:tracePt t="35958" x="2759075" y="4303713"/>
          <p14:tracePt t="35973" x="2822575" y="4303713"/>
          <p14:tracePt t="35991" x="2840038" y="4303713"/>
          <p14:tracePt t="36006" x="2847975" y="4303713"/>
          <p14:tracePt t="36023" x="2867025" y="4303713"/>
          <p14:tracePt t="36040" x="2884488" y="4303713"/>
          <p14:tracePt t="36057" x="2901950" y="4286250"/>
          <p14:tracePt t="36073" x="2919413" y="4268788"/>
          <p14:tracePt t="36090" x="2928938" y="4251325"/>
          <p14:tracePt t="36106" x="2938463" y="4197350"/>
          <p14:tracePt t="36123" x="2965450" y="4160838"/>
          <p14:tracePt t="36139" x="2982913" y="4108450"/>
          <p14:tracePt t="36156" x="3000375" y="4044950"/>
          <p14:tracePt t="36174" x="3009900" y="4000500"/>
          <p14:tracePt t="36190" x="3009900" y="3983038"/>
          <p14:tracePt t="36208" x="3009900" y="3956050"/>
          <p14:tracePt t="36223" x="3009900" y="3938588"/>
          <p14:tracePt t="36242" x="3009900" y="3894138"/>
          <p14:tracePt t="36257" x="3009900" y="3875088"/>
          <p14:tracePt t="36257" x="3009900" y="3848100"/>
          <p14:tracePt t="36278" x="3009900" y="3840163"/>
          <p14:tracePt t="36292" x="3009900" y="3813175"/>
          <p14:tracePt t="36307" x="3009900" y="3786188"/>
          <p14:tracePt t="36323" x="2982913" y="3687763"/>
          <p14:tracePt t="36323" x="2982913" y="3670300"/>
          <p14:tracePt t="36459" x="2973388" y="3660775"/>
          <p14:tracePt t="37814" x="2965450" y="3660775"/>
          <p14:tracePt t="37831" x="2955925" y="3660775"/>
          <p14:tracePt t="37854" x="2946400" y="3660775"/>
          <p14:tracePt t="37870" x="2938463" y="3670300"/>
          <p14:tracePt t="37872" x="2919413" y="3679825"/>
          <p14:tracePt t="37890" x="2857500" y="3697288"/>
          <p14:tracePt t="37920" x="2840038" y="3705225"/>
          <p14:tracePt t="37940" x="2830513" y="3705225"/>
          <p14:tracePt t="37941" x="2813050" y="3705225"/>
          <p14:tracePt t="37973" x="2795588" y="3705225"/>
          <p14:tracePt t="38022" x="2786063" y="3705225"/>
          <p14:tracePt t="38030" x="2776538" y="3705225"/>
          <p14:tracePt t="38035" x="2768600" y="3705225"/>
          <p14:tracePt t="38040" x="2751138" y="3705225"/>
          <p14:tracePt t="38056" x="2697163" y="3705225"/>
          <p14:tracePt t="38074" x="2616200" y="3705225"/>
          <p14:tracePt t="38090" x="2482850" y="3705225"/>
          <p14:tracePt t="38107" x="2384425" y="3705225"/>
          <p14:tracePt t="38123" x="2295525" y="3697288"/>
          <p14:tracePt t="38140" x="2241550" y="3687763"/>
          <p14:tracePt t="38140" x="2232025" y="3687763"/>
          <p14:tracePt t="38182" x="2214563" y="3687763"/>
          <p14:tracePt t="38582" x="2205038" y="3687763"/>
          <p14:tracePt t="38590" x="2197100" y="3687763"/>
          <p14:tracePt t="38601" x="2116138" y="3776663"/>
          <p14:tracePt t="38698" x="2108200" y="3795713"/>
          <p14:tracePt t="38813" x="2108200" y="3803650"/>
          <p14:tracePt t="39110" x="2116138" y="3803650"/>
          <p14:tracePt t="39261" x="2125663" y="3803650"/>
          <p14:tracePt t="39270" x="2152650" y="3803650"/>
          <p14:tracePt t="39272" x="2411413" y="3929063"/>
          <p14:tracePt t="39291" x="2759075" y="4125913"/>
          <p14:tracePt t="39306" x="3116263" y="4313238"/>
          <p14:tracePt t="39324" x="3295650" y="4419600"/>
          <p14:tracePt t="39340" x="3402013" y="4456113"/>
          <p14:tracePt t="39340" x="3411538" y="4465638"/>
          <p14:tracePt t="39358" x="3446463" y="4483100"/>
          <p14:tracePt t="39373" x="3490913" y="4491038"/>
          <p14:tracePt t="39391" x="3527425" y="4510088"/>
          <p14:tracePt t="39406" x="3562350" y="4537075"/>
          <p14:tracePt t="39423" x="3598863" y="4554538"/>
          <p14:tracePt t="39440" x="3625850" y="4562475"/>
          <p14:tracePt t="39456" x="3643313" y="4572000"/>
          <p14:tracePt t="39473" x="3670300" y="4581525"/>
          <p14:tracePt t="39510" x="3679825" y="4598988"/>
          <p14:tracePt t="39525" x="3687763" y="4598988"/>
          <p14:tracePt t="39549" x="3697288" y="4598988"/>
          <p14:tracePt t="39557" x="3705225" y="4598988"/>
          <p14:tracePt t="39565" x="3714750" y="4608513"/>
          <p14:tracePt t="39710" x="3724275" y="4608513"/>
          <p14:tracePt t="39734" x="3732213" y="4589463"/>
          <p14:tracePt t="39742" x="3741738" y="4562475"/>
          <p14:tracePt t="39762" x="3741738" y="4554538"/>
          <p14:tracePt t="40006" x="3776663" y="4562475"/>
          <p14:tracePt t="40014" x="3830638" y="4598988"/>
          <p14:tracePt t="40018" x="3894138" y="4616450"/>
          <p14:tracePt t="40024" x="4054475" y="4697413"/>
          <p14:tracePt t="40040" x="4232275" y="4751388"/>
          <p14:tracePt t="40057" x="4357688" y="4786313"/>
          <p14:tracePt t="40073" x="4429125" y="4803775"/>
          <p14:tracePt t="40090" x="4473575" y="4803775"/>
          <p14:tracePt t="40106" x="4510088" y="4803775"/>
          <p14:tracePt t="40124" x="4572000" y="4803775"/>
          <p14:tracePt t="40139" x="4724400" y="4803775"/>
          <p14:tracePt t="40157" x="4938713" y="4803775"/>
          <p14:tracePt t="40174" x="5081588" y="4803775"/>
          <p14:tracePt t="40190" x="5160963" y="4803775"/>
          <p14:tracePt t="40206" x="5187950" y="4803775"/>
          <p14:tracePt t="40224" x="5232400" y="4786313"/>
          <p14:tracePt t="40240" x="5251450" y="4768850"/>
          <p14:tracePt t="40256" x="5276850" y="4741863"/>
          <p14:tracePt t="40274" x="5295900" y="4714875"/>
          <p14:tracePt t="40290" x="5303838" y="4714875"/>
          <p14:tracePt t="40308" x="5313363" y="4687888"/>
          <p14:tracePt t="40324" x="5330825" y="4652963"/>
          <p14:tracePt t="40324" x="5340350" y="4633913"/>
          <p14:tracePt t="40343" x="5340350" y="4625975"/>
          <p14:tracePt t="40357" x="5340350" y="4616450"/>
          <p14:tracePt t="40375" x="5340350" y="4598988"/>
          <p14:tracePt t="40389" x="5330825" y="4581525"/>
          <p14:tracePt t="40406" x="5322888" y="4572000"/>
          <p14:tracePt t="40502" x="5313363" y="4572000"/>
          <p14:tracePt t="40511" x="5303838" y="4581525"/>
          <p14:tracePt t="40517" x="5295900" y="4581525"/>
          <p14:tracePt t="40525" x="5259388" y="4608513"/>
          <p14:tracePt t="40539" x="5224463" y="4633913"/>
          <p14:tracePt t="40556" x="5187950" y="4670425"/>
          <p14:tracePt t="40556" x="5153025" y="4705350"/>
          <p14:tracePt t="40574" x="5089525" y="4759325"/>
          <p14:tracePt t="40589" x="4973638" y="4867275"/>
          <p14:tracePt t="40606" x="4848225" y="4991100"/>
          <p14:tracePt t="40623" x="4751388" y="5089525"/>
          <p14:tracePt t="40639" x="4670425" y="5160963"/>
          <p14:tracePt t="40657" x="4625975" y="5180013"/>
          <p14:tracePt t="40674" x="4608513" y="5197475"/>
          <p14:tracePt t="40690" x="4589463" y="5224463"/>
          <p14:tracePt t="40706" x="4562475" y="5224463"/>
          <p14:tracePt t="40723" x="4554538" y="5241925"/>
          <p14:tracePt t="40739" x="4527550" y="5259388"/>
          <p14:tracePt t="40757" x="4483100" y="5286375"/>
          <p14:tracePt t="40773" x="4438650" y="5303838"/>
          <p14:tracePt t="40790" x="4394200" y="5322888"/>
          <p14:tracePt t="40806" x="4330700" y="5330825"/>
          <p14:tracePt t="40824" x="4286250" y="5348288"/>
          <p14:tracePt t="40839" x="4205288" y="5367338"/>
          <p14:tracePt t="40857" x="4152900" y="5375275"/>
          <p14:tracePt t="40873" x="4098925" y="5394325"/>
          <p14:tracePt t="40889" x="4027488" y="5394325"/>
          <p14:tracePt t="40906" x="4017963" y="5402263"/>
          <p14:tracePt t="40923" x="4000500" y="5402263"/>
          <p14:tracePt t="40939" x="3990975" y="5402263"/>
          <p14:tracePt t="40956" x="3956050" y="5402263"/>
          <p14:tracePt t="40973" x="3813175" y="5429250"/>
          <p14:tracePt t="41039" x="3803650" y="5429250"/>
          <p14:tracePt t="41230" x="3795713" y="5429250"/>
          <p14:tracePt t="41238" x="3795713" y="5394325"/>
          <p14:tracePt t="41239" x="3795713" y="5367338"/>
          <p14:tracePt t="41256" x="3795713" y="5322888"/>
          <p14:tracePt t="41261" x="3795713" y="5205413"/>
          <p14:tracePt t="41274" x="3795713" y="5108575"/>
          <p14:tracePt t="41289" x="3751263" y="5010150"/>
          <p14:tracePt t="41306" x="3724275" y="4965700"/>
          <p14:tracePt t="41323" x="3705225" y="4946650"/>
          <p14:tracePt t="41405" x="3697288" y="4946650"/>
          <p14:tracePt t="41414" x="3697288" y="4956175"/>
          <p14:tracePt t="41422" x="3687763" y="4973638"/>
          <p14:tracePt t="41431" x="3687763" y="4983163"/>
          <p14:tracePt t="41439" x="3670300" y="5081588"/>
          <p14:tracePt t="41483" x="3670300" y="5099050"/>
          <p14:tracePt t="41513" x="3670300" y="5108575"/>
          <p14:tracePt t="41523" x="3687763" y="5160963"/>
          <p14:tracePt t="41606" x="3705225" y="5180013"/>
          <p14:tracePt t="41630" x="3759200" y="5214938"/>
          <p14:tracePt t="41657" x="3776663" y="5241925"/>
          <p14:tracePt t="41673" x="3830638" y="5276850"/>
          <p14:tracePt t="41690" x="3884613" y="5313363"/>
          <p14:tracePt t="41706" x="3983038" y="5357813"/>
          <p14:tracePt t="41724" x="4044950" y="5394325"/>
          <p14:tracePt t="41740" x="4133850" y="5429250"/>
          <p14:tracePt t="41756" x="4241800" y="5465763"/>
          <p14:tracePt t="41773" x="4340225" y="5483225"/>
          <p14:tracePt t="41790" x="4446588" y="5500688"/>
          <p14:tracePt t="41807" x="4537075" y="5500688"/>
          <p14:tracePt t="41823" x="4633913" y="5500688"/>
          <p14:tracePt t="41839" x="4705350" y="5491163"/>
          <p14:tracePt t="41856" x="4813300" y="5465763"/>
          <p14:tracePt t="41872" x="4938713" y="5429250"/>
          <p14:tracePt t="41889" x="5010150" y="5411788"/>
          <p14:tracePt t="41906" x="5062538" y="5384800"/>
          <p14:tracePt t="41923" x="5081588" y="5357813"/>
          <p14:tracePt t="41940" x="5108575" y="5330825"/>
          <p14:tracePt t="41956" x="5153025" y="5295900"/>
          <p14:tracePt t="41956" x="5187950" y="5241925"/>
          <p14:tracePt t="41974" x="5224463" y="5133975"/>
          <p14:tracePt t="41989" x="5276850" y="5018088"/>
          <p14:tracePt t="42007" x="5295900" y="4911725"/>
          <p14:tracePt t="42023" x="5313363" y="4759325"/>
          <p14:tracePt t="42040" x="5313363" y="4670425"/>
          <p14:tracePt t="42056" x="5313363" y="4545013"/>
          <p14:tracePt t="42074" x="5303838" y="4465638"/>
          <p14:tracePt t="42089" x="5286375" y="4384675"/>
          <p14:tracePt t="42107" x="5205413" y="4251325"/>
          <p14:tracePt t="42147" x="5099050" y="4187825"/>
          <p14:tracePt t="42147" x="5089525" y="4187825"/>
          <p14:tracePt t="42198" x="4902200" y="4152900"/>
          <p14:tracePt t="42268" x="4857750" y="4152900"/>
          <p14:tracePt t="42273" x="4795838" y="4152900"/>
          <p14:tracePt t="42289" x="4660900" y="4152900"/>
          <p14:tracePt t="42306" x="4545013" y="4152900"/>
          <p14:tracePt t="42324" x="4438650" y="4179888"/>
          <p14:tracePt t="42339" x="4348163" y="4214813"/>
          <p14:tracePt t="42357" x="4276725" y="4232275"/>
          <p14:tracePt t="42372" x="4179888" y="4259263"/>
          <p14:tracePt t="42372" x="4152900" y="4276725"/>
          <p14:tracePt t="42390" x="4071938" y="4313238"/>
          <p14:tracePt t="42406" x="4010025" y="4357688"/>
          <p14:tracePt t="42424" x="3938588" y="4394200"/>
          <p14:tracePt t="42439" x="3894138" y="4419600"/>
          <p14:tracePt t="42456" x="3830638" y="4465638"/>
          <p14:tracePt t="42472" x="3786188" y="4527550"/>
          <p14:tracePt t="42497" x="3776663" y="4545013"/>
          <p14:tracePt t="42506" x="3643313" y="4822825"/>
          <p14:tracePt t="42561" x="3643313" y="4867275"/>
          <p14:tracePt t="42562" x="3625850" y="4919663"/>
          <p14:tracePt t="42573" x="3625850" y="5000625"/>
          <p14:tracePt t="42590" x="3625850" y="5018088"/>
          <p14:tracePt t="42612" x="3625850" y="5062538"/>
          <p14:tracePt t="42623" x="3643313" y="5099050"/>
          <p14:tracePt t="42639" x="3660775" y="5133975"/>
          <p14:tracePt t="42656" x="3732213" y="5197475"/>
          <p14:tracePt t="42673" x="3857625" y="5286375"/>
          <p14:tracePt t="42689" x="4037013" y="5367338"/>
          <p14:tracePt t="42707" x="4367213" y="5465763"/>
          <p14:tracePt t="42723" x="4848225" y="5572125"/>
          <p14:tracePt t="42740" x="5072063" y="5634038"/>
          <p14:tracePt t="42755" x="5214938" y="5653088"/>
          <p14:tracePt t="42755" x="5268913" y="5670550"/>
          <p14:tracePt t="42774" x="5303838" y="5670550"/>
          <p14:tracePt t="42813" x="5313363" y="5670550"/>
          <p14:tracePt t="42830" x="5322888" y="5670550"/>
          <p14:tracePt t="42835" x="5330825" y="5670550"/>
          <p14:tracePt t="42839" x="5340350" y="5661025"/>
          <p14:tracePt t="42855" x="5367338" y="5634038"/>
          <p14:tracePt t="42873" x="5394325" y="5608638"/>
          <p14:tracePt t="42889" x="5438775" y="5545138"/>
          <p14:tracePt t="42907" x="5473700" y="5473700"/>
          <p14:tracePt t="42923" x="5491163" y="5411788"/>
          <p14:tracePt t="42940" x="5510213" y="5340350"/>
          <p14:tracePt t="42956" x="5537200" y="5241925"/>
          <p14:tracePt t="42956" x="5537200" y="5214938"/>
          <p14:tracePt t="42974" x="5537200" y="5143500"/>
          <p14:tracePt t="42989" x="5554663" y="5062538"/>
          <p14:tracePt t="43006" x="5554663" y="5010150"/>
          <p14:tracePt t="43024" x="5554663" y="4956175"/>
          <p14:tracePt t="43041" x="5554663" y="4884738"/>
          <p14:tracePt t="43057" x="5500688" y="4697413"/>
          <p14:tracePt t="43089" x="5473700" y="4652963"/>
          <p14:tracePt t="43098" x="5438775" y="4608513"/>
          <p14:tracePt t="43106" x="5394325" y="4537075"/>
          <p14:tracePt t="43123" x="5367338" y="4491038"/>
          <p14:tracePt t="43139" x="5330825" y="4456113"/>
          <p14:tracePt t="43156" x="5295900" y="4429125"/>
          <p14:tracePt t="43173" x="5224463" y="4402138"/>
          <p14:tracePt t="43190" x="5205413" y="4384675"/>
          <p14:tracePt t="43206" x="5180013" y="4367213"/>
          <p14:tracePt t="43224" x="5133975" y="4348163"/>
          <p14:tracePt t="43240" x="5072063" y="4322763"/>
          <p14:tracePt t="43256" x="4991100" y="4276725"/>
          <p14:tracePt t="43273" x="4633913" y="4197350"/>
          <p14:tracePt t="43362" x="4608513" y="4197350"/>
          <p14:tracePt t="43373" x="4527550" y="4197350"/>
          <p14:tracePt t="43390" x="4456113" y="4197350"/>
          <p14:tracePt t="43406" x="4402138" y="4197350"/>
          <p14:tracePt t="43423" x="4348163" y="4205288"/>
          <p14:tracePt t="43439" x="4303713" y="4232275"/>
          <p14:tracePt t="43456" x="4251325" y="4259263"/>
          <p14:tracePt t="43473" x="4160838" y="4330700"/>
          <p14:tracePt t="43490" x="4062413" y="4394200"/>
          <p14:tracePt t="43506" x="3990975" y="4446588"/>
          <p14:tracePt t="43523" x="3929063" y="4510088"/>
          <p14:tracePt t="43540" x="3857625" y="4554538"/>
          <p14:tracePt t="43556" x="3822700" y="4589463"/>
          <p14:tracePt t="43573" x="3768725" y="4625975"/>
          <p14:tracePt t="43590" x="3751263" y="4643438"/>
          <p14:tracePt t="43607" x="3724275" y="4670425"/>
          <p14:tracePt t="43623" x="3697288" y="4697413"/>
          <p14:tracePt t="43623" x="3687763" y="4705350"/>
          <p14:tracePt t="43646" x="3670300" y="4724400"/>
          <p14:tracePt t="43656" x="3625850" y="4776788"/>
          <p14:tracePt t="43676" x="3571875" y="4840288"/>
          <p14:tracePt t="43689" x="3544888" y="4902200"/>
          <p14:tracePt t="43707" x="3536950" y="4919663"/>
          <p14:tracePt t="43723" x="3517900" y="4938713"/>
          <p14:tracePt t="43740" x="3517900" y="4946650"/>
          <p14:tracePt t="43756" x="3509963" y="4946650"/>
          <p14:tracePt t="43756" x="3509963" y="4965700"/>
          <p14:tracePt t="43774" x="3509963" y="4973638"/>
          <p14:tracePt t="43790" x="3509963" y="4983163"/>
          <p14:tracePt t="43806" x="3509963" y="4991100"/>
          <p14:tracePt t="43823" x="3509963" y="5010150"/>
          <p14:tracePt t="43840" x="3509963" y="5027613"/>
          <p14:tracePt t="43856" x="3509963" y="5054600"/>
          <p14:tracePt t="43873" x="3509963" y="5072063"/>
          <p14:tracePt t="43889" x="3509963" y="5099050"/>
          <p14:tracePt t="43914" x="3509963" y="5116513"/>
          <p14:tracePt t="43924" x="3509963" y="5126038"/>
          <p14:tracePt t="43939" x="3527425" y="5143500"/>
          <p14:tracePt t="43957" x="3554413" y="5187950"/>
          <p14:tracePt t="43973" x="3598863" y="5251450"/>
          <p14:tracePt t="43991" x="3633788" y="5286375"/>
          <p14:tracePt t="44006" x="3652838" y="5313363"/>
          <p14:tracePt t="44024" x="3660775" y="5330825"/>
          <p14:tracePt t="44040" x="3670300" y="5330825"/>
          <p14:tracePt t="44056" x="3670300" y="5340350"/>
          <p14:tracePt t="44073" x="3697288" y="5357813"/>
          <p14:tracePt t="44090" x="3724275" y="5375275"/>
          <p14:tracePt t="44106" x="3759200" y="5402263"/>
          <p14:tracePt t="44124" x="3929063" y="5483225"/>
          <p14:tracePt t="44163" x="4017963" y="5510213"/>
          <p14:tracePt t="44178" x="4160838" y="5562600"/>
          <p14:tracePt t="44190" x="4357688" y="5643563"/>
          <p14:tracePt t="44206" x="4537075" y="5724525"/>
          <p14:tracePt t="44223" x="4660900" y="5741988"/>
          <p14:tracePt t="44223" x="4714875" y="5759450"/>
          <p14:tracePt t="44256" x="4741863" y="5776913"/>
          <p14:tracePt t="44257" x="4803775" y="5786438"/>
          <p14:tracePt t="44273" x="4867275" y="5803900"/>
          <p14:tracePt t="44290" x="4983163" y="5840413"/>
          <p14:tracePt t="44306" x="5153025" y="5867400"/>
          <p14:tracePt t="44323" x="5268913" y="5875338"/>
          <p14:tracePt t="44340" x="5340350" y="5894388"/>
          <p14:tracePt t="44356" x="5394325" y="5902325"/>
          <p14:tracePt t="44356" x="5394325" y="5911850"/>
          <p14:tracePt t="44374" x="5438775" y="5919788"/>
          <p14:tracePt t="44390" x="5491163" y="5938838"/>
          <p14:tracePt t="44517" x="5500688" y="5919788"/>
          <p14:tracePt t="44525" x="5500688" y="5894388"/>
          <p14:tracePt t="44531" x="5500688" y="5875338"/>
          <p14:tracePt t="44538" x="5510213" y="5848350"/>
          <p14:tracePt t="44555" x="5510213" y="5786438"/>
          <p14:tracePt t="44555" x="5510213" y="5759450"/>
          <p14:tracePt t="44573" x="5510213" y="5751513"/>
          <p14:tracePt t="44588" x="5510213" y="5670550"/>
          <p14:tracePt t="44606" x="5483225" y="5626100"/>
          <p14:tracePt t="44622" x="5473700" y="5608638"/>
          <p14:tracePt t="44639" x="5456238" y="5599113"/>
          <p14:tracePt t="44655" x="5438775" y="5581650"/>
          <p14:tracePt t="44674" x="5429250" y="5581650"/>
          <p14:tracePt t="44689" x="5394325" y="5572125"/>
          <p14:tracePt t="44705" x="5295900" y="5554663"/>
          <p14:tracePt t="44722" x="5170488" y="5554663"/>
          <p14:tracePt t="44739" x="5054600" y="5554663"/>
          <p14:tracePt t="44756" x="4946650" y="5554663"/>
          <p14:tracePt t="44756" x="4911725" y="5554663"/>
          <p14:tracePt t="44774" x="4884738" y="5554663"/>
          <p14:tracePt t="44774" x="4867275" y="5554663"/>
          <p14:tracePt t="44790" x="4830763" y="5554663"/>
          <p14:tracePt t="44806" x="4813300" y="5554663"/>
          <p14:tracePt t="44822" x="4803775" y="5572125"/>
          <p14:tracePt t="44839" x="4786313" y="5572125"/>
          <p14:tracePt t="44856" x="4776788" y="5589588"/>
          <p14:tracePt t="44872" x="4759325" y="5608638"/>
          <p14:tracePt t="44890" x="4732338" y="5626100"/>
          <p14:tracePt t="44905" x="4732338" y="5634038"/>
          <p14:tracePt t="44922" x="4724400" y="5653088"/>
          <p14:tracePt t="44973" x="4724400" y="5670550"/>
          <p14:tracePt t="44975" x="4705350" y="5680075"/>
          <p14:tracePt t="44987" x="4697413" y="5697538"/>
          <p14:tracePt t="45005" x="4697413" y="5715000"/>
          <p14:tracePt t="45006" x="4697413" y="5751513"/>
          <p14:tracePt t="45022" x="4697413" y="5795963"/>
          <p14:tracePt t="45039" x="4697413" y="5830888"/>
          <p14:tracePt t="45056" x="4697413" y="5848350"/>
          <p14:tracePt t="45072" x="4697413" y="5875338"/>
          <p14:tracePt t="45109" x="4705350" y="5884863"/>
          <p14:tracePt t="45125" x="4724400" y="5902325"/>
          <p14:tracePt t="45135" x="4732338" y="5919788"/>
          <p14:tracePt t="45142" x="4751388" y="5938838"/>
          <p14:tracePt t="45156" x="4840288" y="6010275"/>
          <p14:tracePt t="45189" x="4875213" y="6037263"/>
          <p14:tracePt t="45190" x="4929188" y="6089650"/>
          <p14:tracePt t="45207" x="4973638" y="6134100"/>
          <p14:tracePt t="45222" x="5010150" y="6161088"/>
          <p14:tracePt t="45240" x="5062538" y="6188075"/>
          <p14:tracePt t="45255" x="5108575" y="6215063"/>
          <p14:tracePt t="45273" x="5143500" y="6232525"/>
          <p14:tracePt t="45289" x="5187950" y="6269038"/>
          <p14:tracePt t="45307" x="5268913" y="6303963"/>
          <p14:tracePt t="45322" x="5375275" y="6357938"/>
          <p14:tracePt t="45340" x="5500688" y="6411913"/>
          <p14:tracePt t="45356" x="5653088" y="6446838"/>
          <p14:tracePt t="45356" x="5741988" y="6483350"/>
          <p14:tracePt t="45373" x="5875338" y="6518275"/>
          <p14:tracePt t="45389" x="5973763" y="6537325"/>
          <p14:tracePt t="45406" x="6018213" y="6554788"/>
          <p14:tracePt t="45422" x="6054725" y="6562725"/>
          <p14:tracePt t="45439" x="6081713" y="6562725"/>
          <p14:tracePt t="45600" x="6081713" y="6554788"/>
          <p14:tracePt t="46013" x="6072188" y="6554788"/>
          <p14:tracePt t="46390" x="6045200" y="6554788"/>
          <p14:tracePt t="46398" x="6018213" y="6518275"/>
          <p14:tracePt t="46407" x="5973763" y="6500813"/>
          <p14:tracePt t="46408" x="5894388" y="6429375"/>
          <p14:tracePt t="46423" x="5795963" y="6384925"/>
          <p14:tracePt t="46439" x="5732463" y="6357938"/>
          <p14:tracePt t="46457" x="5688013" y="6340475"/>
          <p14:tracePt t="46574" x="5670550" y="6340475"/>
          <p14:tracePt t="46582" x="5670550" y="6348413"/>
          <p14:tracePt t="46590" x="5670550" y="6357938"/>
          <p14:tracePt t="46591" x="5661025" y="6375400"/>
          <p14:tracePt t="46606" x="5661025" y="6384925"/>
          <p14:tracePt t="46685" x="5661025" y="6394450"/>
          <p14:tracePt t="46725" x="5661025" y="6402388"/>
          <p14:tracePt t="46733" x="5732463" y="6491288"/>
          <p14:tracePt t="46828" x="5741988" y="6491288"/>
          <p14:tracePt t="46839" x="5759450" y="6491288"/>
          <p14:tracePt t="46855" x="5768975" y="6500813"/>
          <p14:tracePt t="46873" x="5776913" y="6500813"/>
          <p14:tracePt t="46889" x="5795963" y="6500813"/>
          <p14:tracePt t="46906" x="5803900" y="6500813"/>
          <p14:tracePt t="48302" x="5813425" y="6500813"/>
          <p14:tracePt t="48317" x="5822950" y="6500813"/>
          <p14:tracePt t="48350" x="5875338" y="6491288"/>
          <p14:tracePt t="48357" x="5919788" y="6491288"/>
          <p14:tracePt t="48365" x="5983288" y="6491288"/>
          <p14:tracePt t="48373" x="6161088" y="6491288"/>
          <p14:tracePt t="48391" x="6232525" y="6491288"/>
          <p14:tracePt t="48408" x="6276975" y="6483350"/>
          <p14:tracePt t="48424" x="6303963" y="6465888"/>
          <p14:tracePt t="48442" x="6348413" y="6446838"/>
          <p14:tracePt t="48457" x="6384925" y="6411913"/>
          <p14:tracePt t="48475" x="6419850" y="6384925"/>
          <p14:tracePt t="48490" x="6473825" y="6348413"/>
          <p14:tracePt t="48522" x="6537325" y="6286500"/>
          <p14:tracePt t="48522" x="6599238" y="6188075"/>
          <p14:tracePt t="48539" x="6634163" y="6116638"/>
          <p14:tracePt t="48555" x="6661150" y="6027738"/>
          <p14:tracePt t="48572" x="6670675" y="5965825"/>
          <p14:tracePt t="48589" x="6680200" y="5911850"/>
          <p14:tracePt t="48606" x="6680200" y="5902325"/>
          <p14:tracePt t="48622" x="6680200" y="5894388"/>
          <p14:tracePt t="48639" x="6680200" y="5875338"/>
          <p14:tracePt t="48655" x="6680200" y="5857875"/>
          <p14:tracePt t="48673" x="6680200" y="5848350"/>
          <p14:tracePt t="48689" x="6680200" y="5822950"/>
          <p14:tracePt t="48706" x="6653213" y="5786438"/>
          <p14:tracePt t="48722" x="6626225" y="5724525"/>
          <p14:tracePt t="48740" x="6599238" y="5680075"/>
          <p14:tracePt t="48756" x="6562725" y="5626100"/>
          <p14:tracePt t="48773" x="6537325" y="5589588"/>
          <p14:tracePt t="48789" x="6491288" y="5545138"/>
          <p14:tracePt t="48789" x="6483350" y="5527675"/>
          <p14:tracePt t="48806" x="6465888" y="5510213"/>
          <p14:tracePt t="48822" x="6411913" y="5491163"/>
          <p14:tracePt t="48840" x="6323013" y="5446713"/>
          <p14:tracePt t="48857" x="6224588" y="5411788"/>
          <p14:tracePt t="48873" x="6010275" y="5384800"/>
          <p14:tracePt t="48922" x="5956300" y="5384800"/>
          <p14:tracePt t="48939" x="5857875" y="5367338"/>
          <p14:tracePt t="48956" x="5295900" y="5599113"/>
          <p14:tracePt t="48956" x="5268913" y="5634038"/>
          <p14:tracePt t="49099" x="5224463" y="5680075"/>
          <p14:tracePt t="49105" x="5170488" y="5759450"/>
          <p14:tracePt t="49122" x="5133975" y="5830888"/>
          <p14:tracePt t="49139" x="5108575" y="5867400"/>
          <p14:tracePt t="49156" x="5099050" y="5938838"/>
          <p14:tracePt t="49172" x="5099050" y="5991225"/>
          <p14:tracePt t="49172" x="5099050" y="6018213"/>
          <p14:tracePt t="49190" x="5081588" y="6045200"/>
          <p14:tracePt t="49230" x="5081588" y="6054725"/>
          <p14:tracePt t="49238" x="5081588" y="6072188"/>
          <p14:tracePt t="49262" x="5081588" y="6081713"/>
          <p14:tracePt t="49294" x="5081588" y="6089650"/>
          <p14:tracePt t="49302" x="5081588" y="6099175"/>
          <p14:tracePt t="49305" x="5081588" y="6116638"/>
          <p14:tracePt t="49311" x="5081588" y="6143625"/>
          <p14:tracePt t="49322" x="5089525" y="6161088"/>
          <p14:tracePt t="49339" x="5099050" y="6205538"/>
          <p14:tracePt t="49355" x="5126038" y="6242050"/>
          <p14:tracePt t="49372" x="5133975" y="6259513"/>
          <p14:tracePt t="49389" x="5160963" y="6286500"/>
          <p14:tracePt t="49406" x="5197475" y="6296025"/>
          <p14:tracePt t="49423" x="5232400" y="6313488"/>
          <p14:tracePt t="49440" x="5313363" y="6323013"/>
          <p14:tracePt t="49455" x="5384800" y="6340475"/>
          <p14:tracePt t="49473" x="5500688" y="6357938"/>
          <p14:tracePt t="49489" x="5599113" y="6375400"/>
          <p14:tracePt t="49506" x="5688013" y="6384925"/>
          <p14:tracePt t="49522" x="5768975" y="6394450"/>
          <p14:tracePt t="49540" x="5813425" y="6394450"/>
          <p14:tracePt t="49555" x="5848350" y="6394450"/>
          <p14:tracePt t="49573" x="5875338" y="6394450"/>
          <p14:tracePt t="49589" x="5911850" y="6394450"/>
          <p14:tracePt t="49606" x="5929313" y="6394450"/>
          <p14:tracePt t="49622" x="5956300" y="6384925"/>
          <p14:tracePt t="49639" x="5991225" y="6375400"/>
          <p14:tracePt t="49655" x="6018213" y="6348413"/>
          <p14:tracePt t="49674" x="6045200" y="6323013"/>
          <p14:tracePt t="49690" x="6062663" y="6303963"/>
          <p14:tracePt t="49706" x="6081713" y="6276975"/>
          <p14:tracePt t="49723" x="6099175" y="6242050"/>
          <p14:tracePt t="49739" x="6116638" y="6205538"/>
          <p14:tracePt t="49756" x="6116638" y="6170613"/>
          <p14:tracePt t="49772" x="6126163" y="6108700"/>
          <p14:tracePt t="49772" x="6126163" y="6099175"/>
          <p14:tracePt t="49790" x="6126163" y="6072188"/>
          <p14:tracePt t="49806" x="6143625" y="5965825"/>
          <p14:tracePt t="49823" x="6143625" y="5902325"/>
          <p14:tracePt t="49839" x="6143625" y="5840413"/>
          <p14:tracePt t="49856" x="6143625" y="5803900"/>
          <p14:tracePt t="49872" x="6143625" y="5768975"/>
          <p14:tracePt t="49889" x="6143625" y="5741988"/>
          <p14:tracePt t="49906" x="6143625" y="5688013"/>
          <p14:tracePt t="49943" x="6126163" y="5545138"/>
          <p14:tracePt t="50006" x="6116638" y="5510213"/>
          <p14:tracePt t="50029" x="6099175" y="5465763"/>
          <p14:tracePt t="50039" x="6081713" y="5419725"/>
          <p14:tracePt t="50056" x="6072188" y="5367338"/>
          <p14:tracePt t="50072" x="6054725" y="5295900"/>
          <p14:tracePt t="50089" x="6018213" y="5224463"/>
          <p14:tracePt t="50106" x="5991225" y="5180013"/>
          <p14:tracePt t="50122" x="5830888" y="4929188"/>
          <p14:tracePt t="50273" x="5803900" y="4929188"/>
          <p14:tracePt t="50314" x="5776913" y="4929188"/>
          <p14:tracePt t="50322" x="5759450" y="4929188"/>
          <p14:tracePt t="50339" x="5741988" y="4929188"/>
          <p14:tracePt t="50355" x="5715000" y="4938713"/>
          <p14:tracePt t="50373" x="5697538" y="4946650"/>
          <p14:tracePt t="50389" x="5653088" y="4973638"/>
          <p14:tracePt t="50406" x="5643563" y="4973638"/>
          <p14:tracePt t="50422" x="5616575" y="4983163"/>
          <p14:tracePt t="50470" x="5599113" y="4991100"/>
          <p14:tracePt t="50486" x="5589588" y="5000625"/>
          <p14:tracePt t="50489" x="5572125" y="5010150"/>
          <p14:tracePt t="50505" x="5562600" y="5018088"/>
          <p14:tracePt t="50506" x="5537200" y="5027613"/>
          <p14:tracePt t="50522" x="5500688" y="5045075"/>
          <p14:tracePt t="50539" x="5473700" y="5072063"/>
          <p14:tracePt t="50556" x="5456238" y="5089525"/>
          <p14:tracePt t="50572" x="5429250" y="5108575"/>
          <p14:tracePt t="50572" x="5411788" y="5133975"/>
          <p14:tracePt t="50590" x="5375275" y="5180013"/>
          <p14:tracePt t="50606" x="5348288" y="5241925"/>
          <p14:tracePt t="50623" x="5313363" y="5303838"/>
          <p14:tracePt t="50639" x="5286375" y="5384800"/>
          <p14:tracePt t="50656" x="5268913" y="5446713"/>
          <p14:tracePt t="50673" x="5259388" y="5491163"/>
          <p14:tracePt t="50690" x="5241925" y="5554663"/>
          <p14:tracePt t="50705" x="5241925" y="5572125"/>
          <p14:tracePt t="50723" x="5232400" y="5599113"/>
          <p14:tracePt t="50739" x="5232400" y="5616575"/>
          <p14:tracePt t="50756" x="5232400" y="5634038"/>
          <p14:tracePt t="50772" x="5232400" y="5653088"/>
          <p14:tracePt t="50772" x="5232400" y="5680075"/>
          <p14:tracePt t="50790" x="5232400" y="5705475"/>
          <p14:tracePt t="50806" x="5232400" y="5732463"/>
          <p14:tracePt t="50823" x="5232400" y="5741988"/>
          <p14:tracePt t="50839" x="5241925" y="5759450"/>
          <p14:tracePt t="50856" x="5259388" y="5786438"/>
          <p14:tracePt t="50872" x="5295900" y="5840413"/>
          <p14:tracePt t="50889" x="5322888" y="5867400"/>
          <p14:tracePt t="50906" x="5330825" y="5902325"/>
          <p14:tracePt t="50922" x="5357813" y="5929313"/>
          <p14:tracePt t="50939" x="5367338" y="5938838"/>
          <p14:tracePt t="50974" x="5375275" y="5946775"/>
          <p14:tracePt t="50990" x="5384800" y="5946775"/>
          <p14:tracePt t="50991" x="5419725" y="5965825"/>
          <p14:tracePt t="51006" x="5446713" y="5983288"/>
          <p14:tracePt t="51022" x="5483225" y="6000750"/>
          <p14:tracePt t="51040" x="5510213" y="6000750"/>
          <p14:tracePt t="51055" x="5518150" y="6018213"/>
          <p14:tracePt t="51073" x="5537200" y="6018213"/>
          <p14:tracePt t="51089" x="5572125" y="6037263"/>
          <p14:tracePt t="51106" x="5581650" y="6037263"/>
          <p14:tracePt t="51122" x="5616575" y="6045200"/>
          <p14:tracePt t="51139" x="5634038" y="6054725"/>
          <p14:tracePt t="51155" x="5653088" y="6062663"/>
          <p14:tracePt t="51173" x="5680075" y="6062663"/>
          <p14:tracePt t="51189" x="5697538" y="6062663"/>
          <p14:tracePt t="51206" x="5697538" y="6072188"/>
          <p14:tracePt t="51222" x="5724525" y="6072188"/>
          <p14:tracePt t="51238" x="5759450" y="6072188"/>
          <p14:tracePt t="51255" x="5840413" y="6072188"/>
          <p14:tracePt t="51255" x="5848350" y="6072188"/>
          <p14:tracePt t="51325" x="5894388" y="6072188"/>
          <p14:tracePt t="51325" x="5919788" y="6072188"/>
          <p14:tracePt t="51380" x="5929313" y="6072188"/>
          <p14:tracePt t="51386" x="5946775" y="6072188"/>
          <p14:tracePt t="51393" x="5983288" y="6072188"/>
          <p14:tracePt t="51405" x="6000750" y="6072188"/>
          <p14:tracePt t="51422" x="6018213" y="6072188"/>
          <p14:tracePt t="51438" x="6027738" y="6062663"/>
          <p14:tracePt t="51456" x="6037263" y="6062663"/>
          <p14:tracePt t="55668" x="6045200" y="6054725"/>
          <p14:tracePt t="55692" x="6037263" y="6027738"/>
          <p14:tracePt t="55700" x="6010275" y="5991225"/>
          <p14:tracePt t="55709" x="5822950" y="5661025"/>
          <p14:tracePt t="55743" x="5786438" y="5608638"/>
          <p14:tracePt t="55754" x="5751513" y="5510213"/>
          <p14:tracePt t="55770" x="5732463" y="5402263"/>
          <p14:tracePt t="55770" x="5715000" y="5375275"/>
          <p14:tracePt t="55789" x="5715000" y="5295900"/>
          <p14:tracePt t="55820" x="5705475" y="5286375"/>
          <p14:tracePt t="55821" x="5705475" y="5241925"/>
          <p14:tracePt t="55846" x="5705475" y="5232400"/>
          <p14:tracePt t="55854" x="5705475" y="5214938"/>
          <p14:tracePt t="55871" x="5705475" y="5170488"/>
          <p14:tracePt t="55887" x="5705475" y="5089525"/>
          <p14:tracePt t="55904" x="5741988" y="5018088"/>
          <p14:tracePt t="55920" x="5768975" y="4956175"/>
          <p14:tracePt t="55937" x="5768975" y="4938713"/>
          <p14:tracePt t="55954" x="5795963" y="4884738"/>
          <p14:tracePt t="55971" x="5813425" y="4840288"/>
          <p14:tracePt t="55987" x="5938838" y="4554538"/>
          <p14:tracePt t="56044" x="6027738" y="4340225"/>
          <p14:tracePt t="56044" x="6062663" y="4286250"/>
          <p14:tracePt t="56077" x="6081713" y="4214813"/>
          <p14:tracePt t="56087" x="6134100" y="4108450"/>
          <p14:tracePt t="56105" x="6205538" y="3983038"/>
          <p14:tracePt t="56120" x="6276975" y="3840163"/>
          <p14:tracePt t="56137" x="6357938" y="3687763"/>
          <p14:tracePt t="56154" x="6438900" y="3544888"/>
          <p14:tracePt t="56171" x="6510338" y="3419475"/>
          <p14:tracePt t="56187" x="6626225" y="3197225"/>
          <p14:tracePt t="56205" x="6680200" y="3036888"/>
          <p14:tracePt t="56220" x="6751638" y="2884488"/>
          <p14:tracePt t="56237" x="6867525" y="2581275"/>
          <p14:tracePt t="56278" x="6884988" y="2536825"/>
          <p14:tracePt t="56288" x="6902450" y="2438400"/>
          <p14:tracePt t="56303" x="6911975" y="2330450"/>
          <p14:tracePt t="56321" x="6911975" y="2214563"/>
          <p14:tracePt t="56337" x="6884988" y="1874838"/>
          <p14:tracePt t="56377" x="6858000" y="1785938"/>
          <p14:tracePt t="56387" x="6777038" y="1670050"/>
          <p14:tracePt t="56403" x="6653213" y="1490663"/>
          <p14:tracePt t="56421" x="6537325" y="1374775"/>
          <p14:tracePt t="56437" x="6411913" y="1268413"/>
          <p14:tracePt t="56454" x="6224588" y="1160463"/>
          <p14:tracePt t="56470" x="5983288" y="1044575"/>
          <p14:tracePt t="56487" x="5715000" y="973138"/>
          <p14:tracePt t="56503" x="5537200" y="919163"/>
          <p14:tracePt t="56521" x="5340350" y="866775"/>
          <p14:tracePt t="56537" x="5160963" y="803275"/>
          <p14:tracePt t="56554" x="4991100" y="750888"/>
          <p14:tracePt t="56570" x="4840288" y="714375"/>
          <p14:tracePt t="56587" x="4456113" y="615950"/>
          <p14:tracePt t="56629" x="4259263" y="581025"/>
          <p14:tracePt t="56637" x="4160838" y="536575"/>
          <p14:tracePt t="56638" x="3990975" y="500063"/>
          <p14:tracePt t="56653" x="3867150" y="465138"/>
          <p14:tracePt t="56672" x="3822700" y="446088"/>
          <p14:tracePt t="56687" x="3813175" y="446088"/>
          <p14:tracePt t="56704" x="3803650" y="446088"/>
          <p14:tracePt t="56720" x="3768725" y="446088"/>
          <p14:tracePt t="56737" x="3741738" y="446088"/>
          <p14:tracePt t="56753" x="3714750" y="446088"/>
          <p14:tracePt t="56771" x="3705225" y="446088"/>
          <p14:tracePt t="56787" x="3633788" y="455613"/>
          <p14:tracePt t="56787" x="3625850" y="455613"/>
          <p14:tracePt t="56854" x="3598863" y="465138"/>
          <p14:tracePt t="56875" x="3571875" y="473075"/>
          <p14:tracePt t="56891" x="3554413" y="473075"/>
          <p14:tracePt t="56904" x="3527425" y="490538"/>
          <p14:tracePt t="56921" x="3517900" y="500063"/>
          <p14:tracePt t="56937" x="3509963" y="509588"/>
          <p14:tracePt t="56954" x="3482975" y="527050"/>
          <p14:tracePt t="56971" x="3465513" y="544513"/>
          <p14:tracePt t="56987" x="3295650" y="652463"/>
          <p14:tracePt t="57051" x="3170238" y="776288"/>
          <p14:tracePt t="57051" x="3133725" y="812800"/>
          <p14:tracePt t="57085" x="3089275" y="866775"/>
          <p14:tracePt t="57093" x="3054350" y="911225"/>
          <p14:tracePt t="57104" x="3000375" y="1036638"/>
          <p14:tracePt t="57121" x="2965450" y="1133475"/>
          <p14:tracePt t="57137" x="2938463" y="1179513"/>
          <p14:tracePt t="57154" x="2911475" y="1241425"/>
          <p14:tracePt t="57171" x="2911475" y="1276350"/>
          <p14:tracePt t="57187" x="2894013" y="1312863"/>
          <p14:tracePt t="57204" x="2894013" y="1393825"/>
          <p14:tracePt t="57221" x="2894013" y="1446213"/>
          <p14:tracePt t="57237" x="2894013" y="1500188"/>
          <p14:tracePt t="57254" x="2894013" y="1562100"/>
          <p14:tracePt t="57277" x="2894013" y="1589088"/>
          <p14:tracePt t="57287" x="2911475" y="1633538"/>
          <p14:tracePt t="57304" x="2946400" y="1687513"/>
          <p14:tracePt t="57321" x="2965450" y="1741488"/>
          <p14:tracePt t="57337" x="3000375" y="1785938"/>
          <p14:tracePt t="57355" x="3036888" y="1839913"/>
          <p14:tracePt t="57393" x="3054350" y="1847850"/>
          <p14:tracePt t="57393" x="3062288" y="1866900"/>
          <p14:tracePt t="57404" x="3071813" y="1874838"/>
          <p14:tracePt t="57445" x="3081338" y="1874838"/>
          <p14:tracePt t="57461" x="3089275" y="1874838"/>
          <p14:tracePt t="57468" x="3098800" y="1884363"/>
          <p14:tracePt t="57468" x="3098800" y="1893888"/>
          <p14:tracePt t="57487" x="3108325" y="1893888"/>
          <p14:tracePt t="57488" x="3152775" y="1901825"/>
          <p14:tracePt t="57504" x="3170238" y="1901825"/>
          <p14:tracePt t="57520" x="3197225" y="1919288"/>
          <p14:tracePt t="57539" x="3224213" y="1919288"/>
          <p14:tracePt t="57555" x="3259138" y="1919288"/>
          <p14:tracePt t="57693" x="3268663" y="1919288"/>
          <p14:tracePt t="58069" x="3259138" y="1919288"/>
          <p14:tracePt t="58077" x="3224213" y="1955800"/>
          <p14:tracePt t="58129" x="3224213" y="1965325"/>
          <p14:tracePt t="58137" x="3205163" y="1965325"/>
          <p14:tracePt t="60524" x="3205163" y="1982788"/>
          <p14:tracePt t="60532" x="3214688" y="2000250"/>
          <p14:tracePt t="60543" x="3241675" y="2017713"/>
          <p14:tracePt t="60547" x="3295650" y="2054225"/>
          <p14:tracePt t="60554" x="3438525" y="2108200"/>
          <p14:tracePt t="60571" x="3554413" y="2160588"/>
          <p14:tracePt t="60588" x="3598863" y="2179638"/>
          <p14:tracePt t="60603" x="3616325" y="2187575"/>
          <p14:tracePt t="60645" x="3633788" y="2187575"/>
          <p14:tracePt t="60645" x="3652838" y="2187575"/>
          <p14:tracePt t="60670" x="3660775" y="2187575"/>
          <p14:tracePt t="60671" x="3687763" y="2187575"/>
          <p14:tracePt t="60688" x="3714750" y="2187575"/>
          <p14:tracePt t="60704" x="3751263" y="2187575"/>
          <p14:tracePt t="60720" x="3768725" y="2187575"/>
          <p14:tracePt t="60737" x="3822700" y="2187575"/>
          <p14:tracePt t="60754" x="3848100" y="2170113"/>
          <p14:tracePt t="60787" x="3902075" y="2143125"/>
          <p14:tracePt t="60787" x="3938588" y="2108200"/>
          <p14:tracePt t="60787" x="3965575" y="2089150"/>
          <p14:tracePt t="60805" x="3983038" y="2054225"/>
          <p14:tracePt t="60821" x="4010025" y="2017713"/>
          <p14:tracePt t="60837" x="4037013" y="1990725"/>
          <p14:tracePt t="60853" x="4071938" y="1938338"/>
          <p14:tracePt t="60871" x="4089400" y="1919288"/>
          <p14:tracePt t="60887" x="4098925" y="1893888"/>
          <p14:tracePt t="60904" x="4116388" y="1874838"/>
          <p14:tracePt t="60920" x="4133850" y="1857375"/>
          <p14:tracePt t="60937" x="4143375" y="1839913"/>
          <p14:tracePt t="60954" x="4143375" y="1812925"/>
          <p14:tracePt t="60971" x="4160838" y="1795463"/>
          <p14:tracePt t="60987" x="4170363" y="1768475"/>
          <p14:tracePt t="61004" x="4179888" y="1731963"/>
          <p14:tracePt t="61020" x="4179888" y="1697038"/>
          <p14:tracePt t="61038" x="4197350" y="1670050"/>
          <p14:tracePt t="61053" x="4197350" y="1660525"/>
          <p14:tracePt t="61070" x="4197350" y="1652588"/>
          <p14:tracePt t="62596" x="4205288" y="1652588"/>
          <p14:tracePt t="62605" x="4224338" y="1652588"/>
          <p14:tracePt t="62621" x="4224338" y="1660525"/>
          <p14:tracePt t="62627" x="4232275" y="1679575"/>
          <p14:tracePt t="62629" x="4232275" y="1687513"/>
          <p14:tracePt t="62637" x="4241800" y="1704975"/>
          <p14:tracePt t="62654" x="4241800" y="1714500"/>
          <p14:tracePt t="62672" x="4241800" y="1731963"/>
          <p14:tracePt t="62687" x="4259263" y="1758950"/>
          <p14:tracePt t="62704" x="4268788" y="1785938"/>
          <p14:tracePt t="62720" x="4276725" y="1839913"/>
          <p14:tracePt t="62737" x="4303713" y="1893888"/>
          <p14:tracePt t="62753" x="4322763" y="1973263"/>
          <p14:tracePt t="62771" x="4322763" y="2009775"/>
          <p14:tracePt t="62788" x="4322763" y="2044700"/>
          <p14:tracePt t="62804" x="4322763" y="2081213"/>
          <p14:tracePt t="62822" x="4322763" y="2089150"/>
          <p14:tracePt t="62837" x="4322763" y="2108200"/>
          <p14:tracePt t="63045" x="4322763" y="2116138"/>
          <p14:tracePt t="63053" x="4322763" y="2125663"/>
          <p14:tracePt t="63063" x="4313238" y="2143125"/>
          <p14:tracePt t="63064" x="4276725" y="2179638"/>
          <p14:tracePt t="63070" x="4241800" y="2205038"/>
          <p14:tracePt t="63087" x="4152900" y="2276475"/>
          <p14:tracePt t="63113" x="4133850" y="2276475"/>
          <p14:tracePt t="63120" x="4089400" y="2303463"/>
          <p14:tracePt t="63137" x="4071938" y="2330450"/>
          <p14:tracePt t="63160" x="4062413" y="2339975"/>
          <p14:tracePt t="63171" x="4037013" y="2357438"/>
          <p14:tracePt t="63187" x="4017963" y="2384425"/>
          <p14:tracePt t="63187" x="4010025" y="2401888"/>
          <p14:tracePt t="63205" x="4000500" y="2419350"/>
          <p14:tracePt t="63220" x="3946525" y="2482850"/>
          <p14:tracePt t="63238" x="3919538" y="2517775"/>
          <p14:tracePt t="63253" x="3911600" y="2581275"/>
          <p14:tracePt t="63272" x="3884613" y="2633663"/>
          <p14:tracePt t="63287" x="3848100" y="2714625"/>
          <p14:tracePt t="63304" x="3813175" y="2795588"/>
          <p14:tracePt t="63320" x="3803650" y="2874963"/>
          <p14:tracePt t="63338" x="3786188" y="2928938"/>
          <p14:tracePt t="63354" x="3786188" y="3000375"/>
          <p14:tracePt t="63370" x="3786188" y="3027363"/>
          <p14:tracePt t="63387" x="3786188" y="3054350"/>
          <p14:tracePt t="63387" x="3786188" y="3062288"/>
          <p14:tracePt t="63405" x="3786188" y="3071813"/>
          <p14:tracePt t="63405" x="3786188" y="3089275"/>
          <p14:tracePt t="63420" x="3786188" y="3116263"/>
          <p14:tracePt t="63437" x="3786188" y="3170238"/>
          <p14:tracePt t="63453" x="3786188" y="3197225"/>
          <p14:tracePt t="63470" x="3803650" y="3276600"/>
          <p14:tracePt t="63520" x="3813175" y="3303588"/>
          <p14:tracePt t="63537" x="3840163" y="3340100"/>
          <p14:tracePt t="63553" x="3848100" y="3375025"/>
          <p14:tracePt t="63571" x="3867150" y="3394075"/>
          <p14:tracePt t="63587" x="3884613" y="3419475"/>
          <p14:tracePt t="63604" x="3919538" y="3473450"/>
          <p14:tracePt t="63627" x="3956050" y="3509963"/>
          <p14:tracePt t="63637" x="4027488" y="3589338"/>
          <p14:tracePt t="63662" x="4081463" y="3625850"/>
          <p14:tracePt t="63681" x="4081463" y="3633788"/>
          <p14:tracePt t="63687" x="4116388" y="3660775"/>
          <p14:tracePt t="63703" x="4152900" y="3679825"/>
          <p14:tracePt t="63720" x="4205288" y="3714750"/>
          <p14:tracePt t="63737" x="4241800" y="3741738"/>
          <p14:tracePt t="63753" x="4322763" y="3795713"/>
          <p14:tracePt t="63770" x="4473575" y="3867150"/>
          <p14:tracePt t="63788" x="4705350" y="3956050"/>
          <p14:tracePt t="63803" x="5116513" y="4125913"/>
          <p14:tracePt t="63821" x="5402263" y="4241800"/>
          <p14:tracePt t="63837" x="5599113" y="4303713"/>
          <p14:tracePt t="63854" x="5724525" y="4322763"/>
          <p14:tracePt t="63870" x="5759450" y="4330700"/>
          <p14:tracePt t="63887" x="5776913" y="4330700"/>
          <p14:tracePt t="63903" x="5795963" y="4330700"/>
          <p14:tracePt t="63921" x="5830888" y="4313238"/>
          <p14:tracePt t="63937" x="5884863" y="4276725"/>
          <p14:tracePt t="63953" x="5911850" y="4251325"/>
          <p14:tracePt t="63970" x="5946775" y="4197350"/>
          <p14:tracePt t="63987" x="5973763" y="4133850"/>
          <p14:tracePt t="64003" x="6000750" y="4027488"/>
          <p14:tracePt t="64023" x="6000750" y="3911600"/>
          <p14:tracePt t="64040" x="6000750" y="3813175"/>
          <p14:tracePt t="64055" x="6000750" y="3741738"/>
          <p14:tracePt t="64073" x="5983288" y="3660775"/>
          <p14:tracePt t="64086" x="5929313" y="3581400"/>
          <p14:tracePt t="64103" x="5902325" y="3517900"/>
          <p14:tracePt t="64119" x="5822950" y="3419475"/>
          <p14:tracePt t="64137" x="5715000" y="3330575"/>
          <p14:tracePt t="64153" x="5581650" y="3232150"/>
          <p14:tracePt t="64171" x="5465763" y="3187700"/>
          <p14:tracePt t="64187" x="5384800" y="3160713"/>
          <p14:tracePt t="64203" x="5313363" y="3133725"/>
          <p14:tracePt t="64221" x="5232400" y="3125788"/>
          <p14:tracePt t="64238" x="5133975" y="3125788"/>
          <p14:tracePt t="64253" x="5018088" y="3125788"/>
          <p14:tracePt t="64270" x="4830763" y="3125788"/>
          <p14:tracePt t="64286" x="4660900" y="3125788"/>
          <p14:tracePt t="64303" x="4411663" y="3214688"/>
          <p14:tracePt t="64327" x="4313238" y="3251200"/>
          <p14:tracePt t="64336" x="4143375" y="3348038"/>
          <p14:tracePt t="64353" x="3983038" y="3446463"/>
          <p14:tracePt t="64370" x="3875088" y="3536950"/>
          <p14:tracePt t="64386" x="3803650" y="3608388"/>
          <p14:tracePt t="64386" x="3786188" y="3643313"/>
          <p14:tracePt t="64404" x="3759200" y="3679825"/>
          <p14:tracePt t="64421" x="3724275" y="3759200"/>
          <p14:tracePt t="64437" x="3724275" y="3786188"/>
          <p14:tracePt t="64455" x="3714750" y="3822700"/>
          <p14:tracePt t="64470" x="3714750" y="3875088"/>
          <p14:tracePt t="64487" x="3714750" y="3929063"/>
          <p14:tracePt t="64503" x="3714750" y="3973513"/>
          <p14:tracePt t="64521" x="3714750" y="4010025"/>
          <p14:tracePt t="64537" x="3751263" y="4062413"/>
          <p14:tracePt t="64554" x="3776663" y="4125913"/>
          <p14:tracePt t="64570" x="3822700" y="4170363"/>
          <p14:tracePt t="64587" x="3857625" y="4214813"/>
          <p14:tracePt t="64603" x="3894138" y="4241800"/>
          <p14:tracePt t="64621" x="3929063" y="4251325"/>
          <p14:tracePt t="64701" x="3938588" y="4251325"/>
          <p14:tracePt t="64733" x="3956050" y="4251325"/>
          <p14:tracePt t="64741" x="3965575" y="4251325"/>
          <p14:tracePt t="64757" x="3983038" y="4251325"/>
          <p14:tracePt t="64773" x="3990975" y="4251325"/>
          <p14:tracePt t="64813" x="3990975" y="4232275"/>
          <p14:tracePt t="64829" x="4000500" y="4232275"/>
          <p14:tracePt t="65124" x="4000500" y="4224338"/>
          <p14:tracePt t="65900" x="4010025" y="4224338"/>
          <p14:tracePt t="65908" x="4071938" y="4205288"/>
          <p14:tracePt t="65927" x="4116388" y="4205288"/>
          <p14:tracePt t="65936" x="4170363" y="4197350"/>
          <p14:tracePt t="65953" x="4251325" y="4197350"/>
          <p14:tracePt t="65972" x="4286250" y="4197350"/>
          <p14:tracePt t="66645" x="4295775" y="4197350"/>
          <p14:tracePt t="66757" x="4303713" y="4197350"/>
          <p14:tracePt t="66759" x="4313238" y="4214813"/>
          <p14:tracePt t="66789" x="4313238" y="4224338"/>
          <p14:tracePt t="66789" x="4313238" y="4232275"/>
          <p14:tracePt t="66804" x="4313238" y="4251325"/>
          <p14:tracePt t="66820" x="4313238" y="4259263"/>
          <p14:tracePt t="67364" x="4322763" y="4259263"/>
          <p14:tracePt t="67368" x="4357688" y="4259263"/>
          <p14:tracePt t="67376" x="4483100" y="4303713"/>
          <p14:tracePt t="67386" x="4751388" y="4367213"/>
          <p14:tracePt t="67403" x="5081588" y="4465638"/>
          <p14:tracePt t="67420" x="5510213" y="4562475"/>
          <p14:tracePt t="67437" x="5572125" y="4581525"/>
          <p14:tracePt t="67453" x="5581650" y="4589463"/>
          <p14:tracePt t="67885" x="5589588" y="4589463"/>
          <p14:tracePt t="67901" x="5599113" y="4572000"/>
          <p14:tracePt t="67909" x="6027738" y="4286250"/>
          <p14:tracePt t="68020" x="6081713" y="4268788"/>
          <p14:tracePt t="68036" x="6143625" y="4241800"/>
          <p14:tracePt t="68037" x="6161088" y="4241800"/>
          <p14:tracePt t="68156" x="6170613" y="4224338"/>
          <p14:tracePt t="68164" x="6188075" y="4214813"/>
          <p14:tracePt t="68170" x="6224588" y="4160838"/>
          <p14:tracePt t="68186" x="6313488" y="4054475"/>
          <p14:tracePt t="68210" x="6340475" y="4017963"/>
          <p14:tracePt t="68219" x="6429375" y="3902075"/>
          <p14:tracePt t="68237" x="6483350" y="3786188"/>
          <p14:tracePt t="68253" x="6562725" y="3643313"/>
          <p14:tracePt t="68277" x="6599238" y="3589338"/>
          <p14:tracePt t="68286" x="6653213" y="3509963"/>
          <p14:tracePt t="68304" x="6680200" y="3438525"/>
          <p14:tracePt t="68321" x="6715125" y="3394075"/>
          <p14:tracePt t="68337" x="6742113" y="3348038"/>
          <p14:tracePt t="68353" x="6759575" y="3303588"/>
          <p14:tracePt t="68370" x="6769100" y="3276600"/>
          <p14:tracePt t="68386" x="6777038" y="3259138"/>
          <p14:tracePt t="68386" x="6777038" y="3241675"/>
          <p14:tracePt t="68405" x="6786563" y="3241675"/>
          <p14:tracePt t="68419" x="6786563" y="3232150"/>
          <p14:tracePt t="68436" x="6786563" y="3205163"/>
          <p14:tracePt t="68453" x="6786563" y="3179763"/>
          <p14:tracePt t="68470" x="6786563" y="3133725"/>
          <p14:tracePt t="68486" x="6786563" y="3071813"/>
          <p14:tracePt t="68503" x="6769100" y="2990850"/>
          <p14:tracePt t="68519" x="6715125" y="2884488"/>
          <p14:tracePt t="68536" x="6670675" y="2795588"/>
          <p14:tracePt t="68554" x="6589713" y="2714625"/>
          <p14:tracePt t="68569" x="6527800" y="2660650"/>
          <p14:tracePt t="68587" x="6446838" y="2616200"/>
          <p14:tracePt t="68603" x="6375400" y="2562225"/>
          <p14:tracePt t="68603" x="6330950" y="2554288"/>
          <p14:tracePt t="68621" x="6259513" y="2517775"/>
          <p14:tracePt t="68636" x="6143625" y="2446338"/>
          <p14:tracePt t="68654" x="6010275" y="2411413"/>
          <p14:tracePt t="68670" x="5813425" y="2303463"/>
          <p14:tracePt t="68687" x="5599113" y="2232025"/>
          <p14:tracePt t="68704" x="5357813" y="2125663"/>
          <p14:tracePt t="68720" x="5180013" y="2044700"/>
          <p14:tracePt t="68737" x="4991100" y="1982788"/>
          <p14:tracePt t="68755" x="4911725" y="1973263"/>
          <p14:tracePt t="68770" x="4803775" y="1938338"/>
          <p14:tracePt t="68788" x="4705350" y="1901825"/>
          <p14:tracePt t="68804" x="4510088" y="1847850"/>
          <p14:tracePt t="68828" x="4357688" y="1812925"/>
          <p14:tracePt t="68837" x="4276725" y="1776413"/>
          <p14:tracePt t="68854" x="4224338" y="1768475"/>
          <p14:tracePt t="68870" x="4152900" y="1768475"/>
          <p14:tracePt t="68887" x="4044950" y="1751013"/>
          <p14:tracePt t="68904" x="3965575" y="1751013"/>
          <p14:tracePt t="68920" x="3848100" y="1731963"/>
          <p14:tracePt t="68937" x="3795713" y="1731963"/>
          <p14:tracePt t="68954" x="3759200" y="1731963"/>
          <p14:tracePt t="68970" x="3705225" y="1731963"/>
          <p14:tracePt t="68987" x="3652838" y="1731963"/>
          <p14:tracePt t="69005" x="3598863" y="1741488"/>
          <p14:tracePt t="69021" x="3544888" y="1751013"/>
          <p14:tracePt t="69038" x="3509963" y="1768475"/>
          <p14:tracePt t="69054" x="3455988" y="1768475"/>
          <p14:tracePt t="69071" x="3286125" y="1874838"/>
          <p14:tracePt t="69071" x="3276600" y="1893888"/>
          <p14:tracePt t="69173" x="3241675" y="1955800"/>
          <p14:tracePt t="69220" x="3224213" y="1982788"/>
          <p14:tracePt t="69238" x="3214688" y="2044700"/>
          <p14:tracePt t="69254" x="3197225" y="2081213"/>
          <p14:tracePt t="69271" x="3187700" y="2116138"/>
          <p14:tracePt t="69287" x="3187700" y="2160588"/>
          <p14:tracePt t="69304" x="3170238" y="2179638"/>
          <p14:tracePt t="69321" x="3170238" y="2214563"/>
          <p14:tracePt t="69344" x="3170238" y="2232025"/>
          <p14:tracePt t="69354" x="3170238" y="2259013"/>
          <p14:tracePt t="69371" x="3160713" y="2276475"/>
          <p14:tracePt t="69387" x="3160713" y="2295525"/>
          <p14:tracePt t="69404" x="3160713" y="2312988"/>
          <p14:tracePt t="69404" x="3160713" y="2322513"/>
          <p14:tracePt t="69422" x="3160713" y="2347913"/>
          <p14:tracePt t="69438" x="3160713" y="2428875"/>
          <p14:tracePt t="69455" x="3160713" y="2517775"/>
          <p14:tracePt t="69471" x="3160713" y="2643188"/>
          <p14:tracePt t="69488" x="3170238" y="2741613"/>
          <p14:tracePt t="69504" x="3170238" y="2840038"/>
          <p14:tracePt t="69522" x="3187700" y="2911475"/>
          <p14:tracePt t="69537" x="3205163" y="2990850"/>
          <p14:tracePt t="69555" x="3214688" y="3044825"/>
          <p14:tracePt t="69571" x="3232150" y="3116263"/>
          <p14:tracePt t="69588" x="3251200" y="3179763"/>
          <p14:tracePt t="69604" x="3276600" y="3232150"/>
          <p14:tracePt t="69604" x="3276600" y="3259138"/>
          <p14:tracePt t="69622" x="3286125" y="3340100"/>
          <p14:tracePt t="69638" x="3303588" y="3438525"/>
          <p14:tracePt t="69654" x="3330575" y="3527425"/>
          <p14:tracePt t="69672" x="3357563" y="3589338"/>
          <p14:tracePt t="69687" x="3357563" y="3670300"/>
          <p14:tracePt t="69704" x="3384550" y="3741738"/>
          <p14:tracePt t="69721" x="3411538" y="3813175"/>
          <p14:tracePt t="69737" x="3419475" y="3867150"/>
          <p14:tracePt t="69754" x="3429000" y="3902075"/>
          <p14:tracePt t="69770" x="3455988" y="3946525"/>
          <p14:tracePt t="69788" x="3482975" y="4000500"/>
          <p14:tracePt t="69805" x="3517900" y="4037013"/>
          <p14:tracePt t="69821" x="3544888" y="4098925"/>
          <p14:tracePt t="69844" x="3562350" y="4116388"/>
          <p14:tracePt t="69854" x="3589338" y="4143375"/>
          <p14:tracePt t="69872" x="3625850" y="4179888"/>
          <p14:tracePt t="69887" x="3732213" y="4251325"/>
          <p14:tracePt t="69904" x="3840163" y="4303713"/>
          <p14:tracePt t="69921" x="3965575" y="4340225"/>
          <p14:tracePt t="69938" x="4108450" y="4375150"/>
          <p14:tracePt t="69953" x="4259263" y="4411663"/>
          <p14:tracePt t="69971" x="4394200" y="4446588"/>
          <p14:tracePt t="69987" x="4589463" y="4491038"/>
          <p14:tracePt t="70005" x="4768850" y="4510088"/>
          <p14:tracePt t="70021" x="5010150" y="4545013"/>
          <p14:tracePt t="70039" x="5116513" y="4562475"/>
          <p14:tracePt t="70054" x="5187950" y="4562475"/>
          <p14:tracePt t="70071" x="5241925" y="4562475"/>
          <p14:tracePt t="70087" x="5330825" y="4562475"/>
          <p14:tracePt t="70104" x="5411788" y="4562475"/>
          <p14:tracePt t="70121" x="5473700" y="4562475"/>
          <p14:tracePt t="70137" x="5537200" y="4554538"/>
          <p14:tracePt t="70154" x="5653088" y="4527550"/>
          <p14:tracePt t="70171" x="6500813" y="3705225"/>
          <p14:tracePt t="70321" x="6589713" y="3402013"/>
          <p14:tracePt t="70363" x="6608763" y="3276600"/>
          <p14:tracePt t="70378" x="6608763" y="3205163"/>
          <p14:tracePt t="70387" x="6608763" y="3089275"/>
          <p14:tracePt t="70404" x="6608763" y="2965450"/>
          <p14:tracePt t="70404" x="6608763" y="2894013"/>
          <p14:tracePt t="70422" x="6608763" y="2822575"/>
          <p14:tracePt t="70437" x="6581775" y="2652713"/>
          <p14:tracePt t="70455" x="6545263" y="2554288"/>
          <p14:tracePt t="70471" x="6491288" y="2455863"/>
          <p14:tracePt t="70487" x="6438900" y="2357438"/>
          <p14:tracePt t="70504" x="6402388" y="2268538"/>
          <p14:tracePt t="70521" x="6367463" y="2214563"/>
          <p14:tracePt t="70537" x="6323013" y="2160588"/>
          <p14:tracePt t="70554" x="6296025" y="2133600"/>
          <p14:tracePt t="70571" x="6259513" y="2098675"/>
          <p14:tracePt t="70588" x="6232525" y="2081213"/>
          <p14:tracePt t="70605" x="6205538" y="2071688"/>
          <p14:tracePt t="70621" x="6126163" y="2044700"/>
          <p14:tracePt t="70638" x="6089650" y="2036763"/>
          <p14:tracePt t="70654" x="6062663" y="2027238"/>
          <p14:tracePt t="70673" x="6000750" y="2017713"/>
          <p14:tracePt t="70688" x="5983288" y="2017713"/>
          <p14:tracePt t="70705" x="5956300" y="2017713"/>
          <p14:tracePt t="70720" x="5919788" y="2017713"/>
          <p14:tracePt t="70738" x="5867400" y="2017713"/>
          <p14:tracePt t="70770" x="5795963" y="2017713"/>
          <p14:tracePt t="70772" x="5741988" y="2017713"/>
          <p14:tracePt t="70787" x="5715000" y="2017713"/>
          <p14:tracePt t="70804" x="5680075" y="2017713"/>
          <p14:tracePt t="70820" x="5634038" y="2017713"/>
          <p14:tracePt t="70820" x="5626100" y="2017713"/>
          <p14:tracePt t="70838" x="5589588" y="2017713"/>
          <p14:tracePt t="70854" x="5554663" y="2017713"/>
          <p14:tracePt t="76045" x="5545138" y="2017713"/>
          <p14:tracePt t="76051" x="6010275" y="2152650"/>
          <p14:tracePt t="76093" x="6170613" y="2205038"/>
          <p14:tracePt t="76113" x="6197600" y="2205038"/>
          <p14:tracePt t="76120" x="6215063" y="2214563"/>
          <p14:tracePt t="78553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/>
          <p:cNvGrpSpPr/>
          <p:nvPr/>
        </p:nvGrpSpPr>
        <p:grpSpPr>
          <a:xfrm>
            <a:off x="2355949" y="146348"/>
            <a:ext cx="4791075" cy="6305551"/>
            <a:chOff x="1979712" y="260648"/>
            <a:chExt cx="4791075" cy="6305551"/>
          </a:xfrm>
        </p:grpSpPr>
        <p:pic>
          <p:nvPicPr>
            <p:cNvPr id="7" name="Picture 2" descr="https://specialisti.synlab.it/images/images/brca_12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9712" y="260648"/>
              <a:ext cx="4791075" cy="63055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" name="Gruppo 7"/>
            <p:cNvGrpSpPr/>
            <p:nvPr/>
          </p:nvGrpSpPr>
          <p:grpSpPr>
            <a:xfrm>
              <a:off x="2195736" y="404664"/>
              <a:ext cx="4464496" cy="5828585"/>
              <a:chOff x="2195736" y="404664"/>
              <a:chExt cx="4464496" cy="5828585"/>
            </a:xfrm>
          </p:grpSpPr>
          <p:sp>
            <p:nvSpPr>
              <p:cNvPr id="9" name="CasellaDiTesto 8"/>
              <p:cNvSpPr txBox="1"/>
              <p:nvPr/>
            </p:nvSpPr>
            <p:spPr>
              <a:xfrm>
                <a:off x="2339752" y="4725144"/>
                <a:ext cx="1935658" cy="144655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it-IT" sz="1400" dirty="0" err="1" smtClean="0"/>
                  <a:t>Breast</a:t>
                </a:r>
                <a:r>
                  <a:rPr lang="it-IT" sz="1400" dirty="0" smtClean="0"/>
                  <a:t> </a:t>
                </a:r>
                <a:r>
                  <a:rPr lang="it-IT" sz="1400" dirty="0" err="1"/>
                  <a:t>cancer</a:t>
                </a:r>
                <a:r>
                  <a:rPr lang="it-IT" sz="1400" dirty="0"/>
                  <a:t> in </a:t>
                </a:r>
                <a:r>
                  <a:rPr lang="it-IT" sz="1400" dirty="0" err="1" smtClean="0"/>
                  <a:t>women</a:t>
                </a:r>
                <a:endParaRPr lang="it-IT" sz="1400" dirty="0" smtClean="0"/>
              </a:p>
              <a:p>
                <a:endParaRPr lang="it-IT" dirty="0" smtClean="0"/>
              </a:p>
              <a:p>
                <a:r>
                  <a:rPr lang="it-IT" sz="1400" dirty="0" err="1" smtClean="0"/>
                  <a:t>Ovarian</a:t>
                </a:r>
                <a:r>
                  <a:rPr lang="it-IT" sz="1400" dirty="0" smtClean="0"/>
                  <a:t> </a:t>
                </a:r>
                <a:r>
                  <a:rPr lang="it-IT" sz="1400" dirty="0" err="1"/>
                  <a:t>cancer</a:t>
                </a:r>
                <a:endParaRPr lang="it-IT" sz="1400" dirty="0"/>
              </a:p>
              <a:p>
                <a:r>
                  <a:rPr lang="it-IT" sz="1400" dirty="0" err="1"/>
                  <a:t>Breast</a:t>
                </a:r>
                <a:r>
                  <a:rPr lang="it-IT" sz="1400" dirty="0"/>
                  <a:t> </a:t>
                </a:r>
                <a:r>
                  <a:rPr lang="it-IT" sz="1400" dirty="0" err="1"/>
                  <a:t>cancer</a:t>
                </a:r>
                <a:r>
                  <a:rPr lang="it-IT" sz="1400" dirty="0"/>
                  <a:t> in men</a:t>
                </a:r>
              </a:p>
              <a:p>
                <a:endParaRPr lang="it-IT" sz="1400" dirty="0"/>
              </a:p>
              <a:p>
                <a:endParaRPr lang="it-IT" sz="1400" dirty="0"/>
              </a:p>
            </p:txBody>
          </p:sp>
          <p:sp>
            <p:nvSpPr>
              <p:cNvPr id="10" name="CasellaDiTesto 9"/>
              <p:cNvSpPr txBox="1"/>
              <p:nvPr/>
            </p:nvSpPr>
            <p:spPr>
              <a:xfrm>
                <a:off x="4724574" y="4725144"/>
                <a:ext cx="1935658" cy="150810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it-IT" sz="1400" dirty="0" err="1" smtClean="0"/>
                  <a:t>Breast</a:t>
                </a:r>
                <a:r>
                  <a:rPr lang="it-IT" sz="1400" dirty="0" smtClean="0"/>
                  <a:t> </a:t>
                </a:r>
                <a:r>
                  <a:rPr lang="it-IT" sz="1400" dirty="0" err="1"/>
                  <a:t>cancer</a:t>
                </a:r>
                <a:r>
                  <a:rPr lang="it-IT" sz="1400" dirty="0"/>
                  <a:t> in </a:t>
                </a:r>
                <a:r>
                  <a:rPr lang="it-IT" sz="1400" dirty="0" err="1" smtClean="0"/>
                  <a:t>women</a:t>
                </a:r>
                <a:endParaRPr lang="it-IT" sz="1400" dirty="0" smtClean="0"/>
              </a:p>
              <a:p>
                <a:endParaRPr lang="it-IT" sz="1600" dirty="0" smtClean="0"/>
              </a:p>
              <a:p>
                <a:r>
                  <a:rPr lang="it-IT" sz="1400" dirty="0" err="1" smtClean="0"/>
                  <a:t>Ovarian</a:t>
                </a:r>
                <a:r>
                  <a:rPr lang="it-IT" sz="1400" dirty="0" smtClean="0"/>
                  <a:t> </a:t>
                </a:r>
                <a:r>
                  <a:rPr lang="it-IT" sz="1400" dirty="0" err="1"/>
                  <a:t>cancer</a:t>
                </a:r>
                <a:endParaRPr lang="it-IT" sz="1400" dirty="0"/>
              </a:p>
              <a:p>
                <a:r>
                  <a:rPr lang="it-IT" sz="1400" dirty="0" err="1"/>
                  <a:t>Breast</a:t>
                </a:r>
                <a:r>
                  <a:rPr lang="it-IT" sz="1400" dirty="0"/>
                  <a:t> </a:t>
                </a:r>
                <a:r>
                  <a:rPr lang="it-IT" sz="1400" dirty="0" err="1"/>
                  <a:t>cancer</a:t>
                </a:r>
                <a:r>
                  <a:rPr lang="it-IT" sz="1400" dirty="0"/>
                  <a:t> in </a:t>
                </a:r>
                <a:r>
                  <a:rPr lang="it-IT" sz="1400" dirty="0" smtClean="0"/>
                  <a:t>men</a:t>
                </a:r>
              </a:p>
              <a:p>
                <a:endParaRPr lang="it-IT" sz="2000" dirty="0" smtClean="0"/>
              </a:p>
              <a:p>
                <a:r>
                  <a:rPr lang="it-IT" sz="1400" dirty="0" smtClean="0"/>
                  <a:t>Prostate </a:t>
                </a:r>
                <a:r>
                  <a:rPr lang="it-IT" sz="1400" dirty="0" err="1" smtClean="0"/>
                  <a:t>cancer</a:t>
                </a:r>
                <a:r>
                  <a:rPr lang="it-IT" sz="1400" dirty="0" smtClean="0"/>
                  <a:t> </a:t>
                </a:r>
                <a:endParaRPr lang="it-IT" sz="1400" dirty="0"/>
              </a:p>
            </p:txBody>
          </p:sp>
          <p:sp>
            <p:nvSpPr>
              <p:cNvPr id="11" name="CasellaDiTesto 10"/>
              <p:cNvSpPr txBox="1"/>
              <p:nvPr/>
            </p:nvSpPr>
            <p:spPr>
              <a:xfrm>
                <a:off x="2195736" y="404664"/>
                <a:ext cx="4392488" cy="36933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it-IT" b="1" dirty="0" err="1" smtClean="0"/>
                  <a:t>Cancer</a:t>
                </a:r>
                <a:r>
                  <a:rPr lang="it-IT" b="1" dirty="0" smtClean="0"/>
                  <a:t> </a:t>
                </a:r>
                <a:r>
                  <a:rPr lang="it-IT" b="1" dirty="0" err="1" smtClean="0"/>
                  <a:t>onset</a:t>
                </a:r>
                <a:r>
                  <a:rPr lang="it-IT" b="1" dirty="0" smtClean="0"/>
                  <a:t> </a:t>
                </a:r>
                <a:r>
                  <a:rPr lang="it-IT" b="1" dirty="0" err="1" smtClean="0"/>
                  <a:t>risk</a:t>
                </a:r>
                <a:r>
                  <a:rPr lang="it-IT" b="1" dirty="0" smtClean="0"/>
                  <a:t> </a:t>
                </a:r>
                <a:r>
                  <a:rPr lang="it-IT" b="1" dirty="0" err="1" smtClean="0"/>
                  <a:t>at</a:t>
                </a:r>
                <a:r>
                  <a:rPr lang="it-IT" b="1" dirty="0" smtClean="0"/>
                  <a:t> </a:t>
                </a:r>
                <a:r>
                  <a:rPr lang="it-IT" b="1" dirty="0" err="1" smtClean="0"/>
                  <a:t>age</a:t>
                </a:r>
                <a:r>
                  <a:rPr lang="it-IT" b="1" dirty="0" smtClean="0"/>
                  <a:t> 70 </a:t>
                </a:r>
                <a:r>
                  <a:rPr lang="it-IT" b="1" dirty="0" err="1" smtClean="0"/>
                  <a:t>years</a:t>
                </a:r>
                <a:endParaRPr lang="it-IT" b="1" dirty="0"/>
              </a:p>
            </p:txBody>
          </p:sp>
        </p:grp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139904"/>
      </p:ext>
    </p:extLst>
  </p:cSld>
  <p:clrMapOvr>
    <a:masterClrMapping/>
  </p:clrMapOvr>
  <p:transition spd="med" advTm="423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763" x="4687888" y="4037013"/>
          <p14:tracePt t="11951" x="4679950" y="4044950"/>
          <p14:tracePt t="11959" x="4643438" y="4044950"/>
          <p14:tracePt t="11961" x="4616450" y="4044950"/>
          <p14:tracePt t="11969" x="4545013" y="4044950"/>
          <p14:tracePt t="11985" x="4446588" y="4037013"/>
          <p14:tracePt t="12003" x="4170363" y="4000500"/>
          <p14:tracePt t="12003" x="4125913" y="3983038"/>
          <p14:tracePt t="12055" x="4062413" y="3973513"/>
          <p14:tracePt t="12056" x="4017963" y="3965575"/>
          <p14:tracePt t="12069" x="3911600" y="3956050"/>
          <p14:tracePt t="12086" x="3803650" y="3929063"/>
          <p14:tracePt t="12086" x="3751263" y="3929063"/>
          <p14:tracePt t="12104" x="3571875" y="3919538"/>
          <p14:tracePt t="12158" x="3554413" y="3919538"/>
          <p14:tracePt t="12217" x="3527425" y="3919538"/>
          <p14:tracePt t="12235" x="3465513" y="4062413"/>
          <p14:tracePt t="12291" x="3446463" y="4098925"/>
          <p14:tracePt t="12302" x="3446463" y="4179888"/>
          <p14:tracePt t="12320" x="3446463" y="4214813"/>
          <p14:tracePt t="12336" x="3446463" y="4268788"/>
          <p14:tracePt t="12353" x="3446463" y="4322763"/>
          <p14:tracePt t="12369" x="3446463" y="4340225"/>
          <p14:tracePt t="12386" x="3446463" y="4357688"/>
          <p14:tracePt t="12519" x="3455988" y="4357688"/>
          <p14:tracePt t="12535" x="3465513" y="4357688"/>
          <p14:tracePt t="12538" x="3490913" y="4375150"/>
          <p14:tracePt t="12552" x="3517900" y="4375150"/>
          <p14:tracePt t="12569" x="3536950" y="4375150"/>
          <p14:tracePt t="12586" x="3562350" y="4384675"/>
          <p14:tracePt t="12602" x="3589338" y="4394200"/>
          <p14:tracePt t="12619" x="3625850" y="4411663"/>
          <p14:tracePt t="12636" x="3643313" y="4411663"/>
          <p14:tracePt t="12652" x="3679825" y="4411663"/>
          <p14:tracePt t="12669" x="3697288" y="4419600"/>
          <p14:tracePt t="12685" x="3714750" y="4429125"/>
          <p14:tracePt t="12685" x="3732213" y="4429125"/>
          <p14:tracePt t="12703" x="3751263" y="4429125"/>
          <p14:tracePt t="12719" x="3786188" y="4429125"/>
          <p14:tracePt t="12737" x="3848100" y="4446588"/>
          <p14:tracePt t="12752" x="3911600" y="4456113"/>
          <p14:tracePt t="12769" x="3973513" y="4465638"/>
          <p14:tracePt t="12785" x="4081463" y="4483100"/>
          <p14:tracePt t="12803" x="4170363" y="4500563"/>
          <p14:tracePt t="12819" x="4402138" y="4518025"/>
          <p14:tracePt t="12842" x="4483100" y="4537075"/>
          <p14:tracePt t="12852" x="4679950" y="4554538"/>
          <p14:tracePt t="12870" x="4795838" y="4554538"/>
          <p14:tracePt t="12885" x="4857750" y="4554538"/>
          <p14:tracePt t="12885" x="4867275" y="4554538"/>
          <p14:tracePt t="12903" x="4894263" y="4554538"/>
          <p14:tracePt t="12919" x="4946650" y="4554538"/>
          <p14:tracePt t="12936" x="4965700" y="4554538"/>
          <p14:tracePt t="12952" x="5010150" y="4554538"/>
          <p14:tracePt t="12998" x="5027613" y="4554538"/>
          <p14:tracePt t="13023" x="5027613" y="4545013"/>
          <p14:tracePt t="13023" x="5027613" y="4537075"/>
          <p14:tracePt t="13042" x="5037138" y="4518025"/>
          <p14:tracePt t="13052" x="5037138" y="4500563"/>
          <p14:tracePt t="13069" x="5037138" y="4473575"/>
          <p14:tracePt t="13086" x="5037138" y="4456113"/>
          <p14:tracePt t="13102" x="5037138" y="4429125"/>
          <p14:tracePt t="13120" x="5018088" y="4394200"/>
          <p14:tracePt t="13136" x="4946650" y="4276725"/>
          <p14:tracePt t="13170" x="4911725" y="4232275"/>
          <p14:tracePt t="13187" x="4867275" y="4160838"/>
          <p14:tracePt t="13202" x="4803775" y="4089400"/>
          <p14:tracePt t="13220" x="4724400" y="3990975"/>
          <p14:tracePt t="13236" x="4633913" y="3902075"/>
          <p14:tracePt t="13253" x="4268788" y="3608388"/>
          <p14:tracePt t="13307" x="4160838" y="3554413"/>
          <p14:tracePt t="13324" x="4037013" y="3500438"/>
          <p14:tracePt t="13336" x="4010025" y="3500438"/>
          <p14:tracePt t="13352" x="4000500" y="3500438"/>
          <p14:tracePt t="13391" x="3973513" y="3500438"/>
          <p14:tracePt t="13399" x="3956050" y="3517900"/>
          <p14:tracePt t="13407" x="3919538" y="3571875"/>
          <p14:tracePt t="13419" x="3884613" y="3608388"/>
          <p14:tracePt t="13435" x="3867150" y="3652838"/>
          <p14:tracePt t="13453" x="3857625" y="3687763"/>
          <p14:tracePt t="13469" x="3830638" y="3768725"/>
          <p14:tracePt t="13485" x="3813175" y="3848100"/>
          <p14:tracePt t="13485" x="3813175" y="3919538"/>
          <p14:tracePt t="13503" x="3813175" y="4054475"/>
          <p14:tracePt t="13520" x="3813175" y="4197350"/>
          <p14:tracePt t="13536" x="3840163" y="4340225"/>
          <p14:tracePt t="13552" x="3911600" y="4510088"/>
          <p14:tracePt t="13603" x="3919538" y="4518025"/>
          <p14:tracePt t="13719" x="3929063" y="4527550"/>
          <p14:tracePt t="13727" x="3938588" y="4527550"/>
          <p14:tracePt t="13731" x="3983038" y="4527550"/>
          <p14:tracePt t="13737" x="4071938" y="4527550"/>
          <p14:tracePt t="13753" x="4205288" y="4527550"/>
          <p14:tracePt t="13771" x="4295775" y="4527550"/>
          <p14:tracePt t="13786" x="4375150" y="4527550"/>
          <p14:tracePt t="13803" x="4429125" y="4527550"/>
          <p14:tracePt t="13875" x="4446588" y="4527550"/>
          <p14:tracePt t="13899" x="4456113" y="4527550"/>
          <p14:tracePt t="13908" x="4491038" y="4518025"/>
          <p14:tracePt t="13918" x="4537075" y="4491038"/>
          <p14:tracePt t="13936" x="4554538" y="4473575"/>
          <p14:tracePt t="13952" x="4581525" y="4438650"/>
          <p14:tracePt t="13968" x="4589463" y="4411663"/>
          <p14:tracePt t="13986" x="4598988" y="4384675"/>
          <p14:tracePt t="14002" x="4616450" y="4340225"/>
          <p14:tracePt t="14042" x="4616450" y="4322763"/>
          <p14:tracePt t="14053" x="4616450" y="4313238"/>
          <p14:tracePt t="14069" x="4625975" y="4303713"/>
          <p14:tracePt t="14085" x="4625975" y="4276725"/>
          <p14:tracePt t="14102" x="4625975" y="4214813"/>
          <p14:tracePt t="14120" x="4625975" y="4160838"/>
          <p14:tracePt t="14135" x="4625975" y="4116388"/>
          <p14:tracePt t="14152" x="4625975" y="3983038"/>
          <p14:tracePt t="14152" x="4608513" y="3965575"/>
          <p14:tracePt t="14206" x="4608513" y="3938588"/>
          <p14:tracePt t="14210" x="4598988" y="3911600"/>
          <p14:tracePt t="14226" x="4598988" y="3902075"/>
          <p14:tracePt t="14235" x="4589463" y="3884613"/>
          <p14:tracePt t="14295" x="4581525" y="3867150"/>
          <p14:tracePt t="14307" x="4562475" y="3848100"/>
          <p14:tracePt t="14335" x="4554538" y="3840163"/>
          <p14:tracePt t="14359" x="4537075" y="3822700"/>
          <p14:tracePt t="14367" x="4527550" y="3813175"/>
          <p14:tracePt t="14367" x="4518025" y="3803650"/>
          <p14:tracePt t="14375" x="4510088" y="3795713"/>
          <p14:tracePt t="14402" x="4500563" y="3786188"/>
          <p14:tracePt t="14402" x="4473575" y="3768725"/>
          <p14:tracePt t="14419" x="4446588" y="3759200"/>
          <p14:tracePt t="14436" x="4419600" y="3751263"/>
          <p14:tracePt t="14452" x="4411663" y="3751263"/>
          <p14:tracePt t="14469" x="4402138" y="3751263"/>
          <p14:tracePt t="14485" x="4394200" y="3751263"/>
          <p14:tracePt t="14485" x="4384675" y="3751263"/>
          <p14:tracePt t="14503" x="4348163" y="3741738"/>
          <p14:tracePt t="14520" x="4330700" y="3732213"/>
          <p14:tracePt t="14536" x="4313238" y="3732213"/>
          <p14:tracePt t="14552" x="4276725" y="3732213"/>
          <p14:tracePt t="14569" x="4232275" y="3732213"/>
          <p14:tracePt t="14585" x="4214813" y="3732213"/>
          <p14:tracePt t="14602" x="4197350" y="3732213"/>
          <p14:tracePt t="14618" x="4143375" y="3732213"/>
          <p14:tracePt t="14670" x="4133850" y="3732213"/>
          <p14:tracePt t="14671" x="4108450" y="3732213"/>
          <p14:tracePt t="14685" x="4062413" y="3741738"/>
          <p14:tracePt t="14685" x="4054475" y="3751263"/>
          <p14:tracePt t="14704" x="4037013" y="3759200"/>
          <p14:tracePt t="14704" x="4010025" y="3776663"/>
          <p14:tracePt t="14719" x="3965575" y="3803650"/>
          <p14:tracePt t="14735" x="3938588" y="3830638"/>
          <p14:tracePt t="14751" x="3902075" y="3884613"/>
          <p14:tracePt t="14769" x="3875088" y="3965575"/>
          <p14:tracePt t="14785" x="3840163" y="4081463"/>
          <p14:tracePt t="14802" x="3803650" y="4232275"/>
          <p14:tracePt t="14818" x="3803650" y="4384675"/>
          <p14:tracePt t="14835" x="3803650" y="4500563"/>
          <p14:tracePt t="14853" x="3803650" y="4581525"/>
          <p14:tracePt t="14868" x="3822700" y="4608513"/>
          <p14:tracePt t="14868" x="3822700" y="4625975"/>
          <p14:tracePt t="14943" x="3848100" y="4625975"/>
          <p14:tracePt t="14949" x="3894138" y="4625975"/>
          <p14:tracePt t="14951" x="4017963" y="4625975"/>
          <p14:tracePt t="14968" x="4179888" y="4625975"/>
          <p14:tracePt t="14986" x="4303713" y="4581525"/>
          <p14:tracePt t="15002" x="4402138" y="4554538"/>
          <p14:tracePt t="15055" x="4411663" y="4554538"/>
          <p14:tracePt t="15071" x="4419600" y="4537075"/>
          <p14:tracePt t="15076" x="4446588" y="4527550"/>
          <p14:tracePt t="15103" x="4483100" y="4518025"/>
          <p14:tracePt t="15103" x="4527550" y="4491038"/>
          <p14:tracePt t="15119" x="4545013" y="4465638"/>
          <p14:tracePt t="15135" x="4562475" y="4446588"/>
          <p14:tracePt t="15152" x="4643438" y="4303713"/>
          <p14:tracePt t="15152" x="4643438" y="4286250"/>
          <p14:tracePt t="15247" x="4652963" y="4276725"/>
          <p14:tracePt t="15267" x="4652963" y="4251325"/>
          <p14:tracePt t="15267" x="4652963" y="4241800"/>
          <p14:tracePt t="15287" x="4652963" y="4187825"/>
          <p14:tracePt t="15287" x="4652963" y="4179888"/>
          <p14:tracePt t="15320" x="4633913" y="4125913"/>
          <p14:tracePt t="15352" x="4625975" y="4108450"/>
          <p14:tracePt t="15369" x="4608513" y="4098925"/>
          <p14:tracePt t="15385" x="4581525" y="4081463"/>
          <p14:tracePt t="15403" x="4562475" y="4081463"/>
          <p14:tracePt t="15419" x="4562475" y="4071938"/>
          <p14:tracePt t="15436" x="4545013" y="4071938"/>
          <p14:tracePt t="15452" x="4527550" y="4071938"/>
          <p14:tracePt t="15469" x="4491038" y="4071938"/>
          <p14:tracePt t="15485" x="4438650" y="4071938"/>
          <p14:tracePt t="15502" x="4394200" y="4071938"/>
          <p14:tracePt t="15502" x="4367213" y="4071938"/>
          <p14:tracePt t="15520" x="4340225" y="4071938"/>
          <p14:tracePt t="15536" x="4322763" y="4071938"/>
          <p14:tracePt t="15552" x="4268788" y="4089400"/>
          <p14:tracePt t="15571" x="4241800" y="4108450"/>
          <p14:tracePt t="15586" x="4205288" y="4179888"/>
          <p14:tracePt t="15602" x="4187825" y="4214813"/>
          <p14:tracePt t="15619" x="4187825" y="4232275"/>
          <p14:tracePt t="15636" x="4187825" y="4259263"/>
          <p14:tracePt t="15652" x="4187825" y="4276725"/>
          <p14:tracePt t="15775" x="4205288" y="4276725"/>
          <p14:tracePt t="15783" x="4232275" y="4276725"/>
          <p14:tracePt t="15783" x="4259263" y="4276725"/>
          <p14:tracePt t="15791" x="4276725" y="4276725"/>
          <p14:tracePt t="15801" x="4295775" y="4276725"/>
          <p14:tracePt t="15887" x="4313238" y="4276725"/>
          <p14:tracePt t="15959" x="4313238" y="4268788"/>
          <p14:tracePt t="15967" x="4313238" y="4259263"/>
          <p14:tracePt t="15975" x="4313238" y="4232275"/>
          <p14:tracePt t="15985" x="4313238" y="4214813"/>
          <p14:tracePt t="16519" x="4340225" y="4214813"/>
          <p14:tracePt t="16847" x="4357688" y="4224338"/>
          <p14:tracePt t="16848" x="4375150" y="4224338"/>
          <p14:tracePt t="16869" x="4375150" y="4232275"/>
          <p14:tracePt t="16869" x="4384675" y="4241800"/>
          <p14:tracePt t="16886" x="4402138" y="4241800"/>
          <p14:tracePt t="16903" x="4411663" y="4251325"/>
          <p14:tracePt t="16944" x="4419600" y="4259263"/>
          <p14:tracePt t="16984" x="4429125" y="4268788"/>
          <p14:tracePt t="17032" x="4438650" y="4276725"/>
          <p14:tracePt t="17160" x="4438650" y="4295775"/>
          <p14:tracePt t="17167" x="4429125" y="4303713"/>
          <p14:tracePt t="17169" x="4402138" y="4340225"/>
          <p14:tracePt t="17186" x="4384675" y="4375150"/>
          <p14:tracePt t="17204" x="4348163" y="4394200"/>
          <p14:tracePt t="17220" x="4330700" y="4411663"/>
          <p14:tracePt t="17237" x="4322763" y="4419600"/>
          <p14:tracePt t="18680" x="4313238" y="4419600"/>
          <p14:tracePt t="25768" x="4295775" y="4419600"/>
          <p14:tracePt t="25775" x="4259263" y="4473575"/>
          <p14:tracePt t="25779" x="4214813" y="4581525"/>
          <p14:tracePt t="25785" x="4143375" y="4759325"/>
          <p14:tracePt t="25801" x="4081463" y="4911725"/>
          <p14:tracePt t="25819" x="4071938" y="5037138"/>
          <p14:tracePt t="25835" x="4037013" y="5133975"/>
          <p14:tracePt t="25853" x="4017963" y="5214938"/>
          <p14:tracePt t="25869" x="4017963" y="5286375"/>
          <p14:tracePt t="25885" x="4000500" y="5340350"/>
          <p14:tracePt t="25902" x="3990975" y="5402263"/>
          <p14:tracePt t="25902" x="3973513" y="5429250"/>
          <p14:tracePt t="25920" x="3956050" y="5527675"/>
          <p14:tracePt t="25936" x="3919538" y="5626100"/>
          <p14:tracePt t="25953" x="3884613" y="5751513"/>
          <p14:tracePt t="25973" x="3867150" y="5875338"/>
          <p14:tracePt t="25986" x="3840163" y="5956300"/>
          <p14:tracePt t="26002" x="3822700" y="6018213"/>
          <p14:tracePt t="26020" x="3813175" y="6045200"/>
          <p14:tracePt t="26312" x="3803650" y="6045200"/>
          <p14:tracePt t="26328" x="3795713" y="6045200"/>
          <p14:tracePt t="26336" x="3786188" y="6037263"/>
          <p14:tracePt t="26336" x="3776663" y="6027738"/>
          <p14:tracePt t="26352" x="3759200" y="6010275"/>
          <p14:tracePt t="26369" x="3751263" y="6000750"/>
          <p14:tracePt t="26386" x="3741738" y="6000750"/>
          <p14:tracePt t="26423" x="3724275" y="6000750"/>
          <p14:tracePt t="26434" x="3697288" y="6000750"/>
          <p14:tracePt t="26435" x="3660775" y="6000750"/>
          <p14:tracePt t="26452" x="3536950" y="5983288"/>
          <p14:tracePt t="26484" x="3411538" y="5965825"/>
          <p14:tracePt t="26502" x="3313113" y="5946775"/>
          <p14:tracePt t="26502" x="3259138" y="5938838"/>
          <p14:tracePt t="26521" x="3187700" y="5938838"/>
          <p14:tracePt t="26536" x="3133725" y="5919788"/>
          <p14:tracePt t="26553" x="3036888" y="5919788"/>
          <p14:tracePt t="26568" x="2955925" y="5902325"/>
          <p14:tracePt t="26586" x="2901950" y="5894388"/>
          <p14:tracePt t="26601" x="2867025" y="5894388"/>
          <p14:tracePt t="26619" x="2751138" y="5875338"/>
          <p14:tracePt t="26669" x="2741613" y="5875338"/>
          <p14:tracePt t="26674" x="2724150" y="5875338"/>
          <p14:tracePt t="26959" x="2724150" y="5867400"/>
          <p14:tracePt t="26959" x="2741613" y="5867400"/>
          <p14:tracePt t="26968" x="2776538" y="5848350"/>
          <p14:tracePt t="26984" x="2822575" y="5840413"/>
          <p14:tracePt t="27002" x="2874963" y="5822950"/>
          <p14:tracePt t="27019" x="3098800" y="5795963"/>
          <p14:tracePt t="27082" x="3125788" y="5795963"/>
          <p14:tracePt t="27091" x="3133725" y="5795963"/>
          <p14:tracePt t="27102" x="3179763" y="5786438"/>
          <p14:tracePt t="27119" x="3214688" y="5786438"/>
          <p14:tracePt t="27136" x="3224213" y="5768975"/>
          <p14:tracePt t="27152" x="3241675" y="5768975"/>
          <p14:tracePt t="27188" x="3251200" y="5768975"/>
          <p14:tracePt t="27728" x="3276600" y="5768975"/>
          <p14:tracePt t="27736" x="3286125" y="5759450"/>
          <p14:tracePt t="27739" x="3313113" y="5759450"/>
          <p14:tracePt t="27751" x="3419475" y="5759450"/>
          <p14:tracePt t="27769" x="3581400" y="5759450"/>
          <p14:tracePt t="27786" x="3724275" y="5759450"/>
          <p14:tracePt t="27802" x="3795713" y="5759450"/>
          <p14:tracePt t="27819" x="3822700" y="5759450"/>
          <p14:tracePt t="27836" x="3830638" y="5759450"/>
          <p14:tracePt t="27880" x="3848100" y="5759450"/>
          <p14:tracePt t="27888" x="3857625" y="5759450"/>
          <p14:tracePt t="27895" x="3875088" y="5751513"/>
          <p14:tracePt t="27902" x="3902075" y="5741988"/>
          <p14:tracePt t="27919" x="3929063" y="5732463"/>
          <p14:tracePt t="27937" x="3938588" y="5732463"/>
          <p14:tracePt t="27976" x="3946525" y="5732463"/>
          <p14:tracePt t="27983" x="4010025" y="5732463"/>
          <p14:tracePt t="28021" x="4017963" y="5732463"/>
          <p14:tracePt t="28036" x="4037013" y="5732463"/>
          <p14:tracePt t="29840" x="4044950" y="5724525"/>
          <p14:tracePt t="29848" x="4214813" y="5724525"/>
          <p14:tracePt t="29855" x="4465638" y="5724525"/>
          <p14:tracePt t="29860" x="4670425" y="5697538"/>
          <p14:tracePt t="29868" x="5037138" y="5653088"/>
          <p14:tracePt t="29885" x="5143500" y="5616575"/>
          <p14:tracePt t="29902" x="5153025" y="5608638"/>
          <p14:tracePt t="29918" x="5180013" y="5581650"/>
          <p14:tracePt t="29936" x="5224463" y="5537200"/>
          <p14:tracePt t="29952" x="5322888" y="5438775"/>
          <p14:tracePt t="29969" x="5402263" y="5340350"/>
          <p14:tracePt t="29985" x="5483225" y="5224463"/>
          <p14:tracePt t="30002" x="5527675" y="5108575"/>
          <p14:tracePt t="30019" x="5554663" y="4991100"/>
          <p14:tracePt t="30035" x="5626100" y="4786313"/>
          <p14:tracePt t="30090" x="5643563" y="4724400"/>
          <p14:tracePt t="30091" x="5653088" y="4687888"/>
          <p14:tracePt t="30102" x="5670550" y="4625975"/>
          <p14:tracePt t="30119" x="5670550" y="4572000"/>
          <p14:tracePt t="30135" x="5697538" y="4456113"/>
          <p14:tracePt t="30152" x="5732463" y="4348163"/>
          <p14:tracePt t="30169" x="5768975" y="4251325"/>
          <p14:tracePt t="30186" x="5786438" y="4170363"/>
          <p14:tracePt t="30202" x="5822950" y="4071938"/>
          <p14:tracePt t="30219" x="5830888" y="4010025"/>
          <p14:tracePt t="30235" x="5848350" y="3929063"/>
          <p14:tracePt t="30261" x="5848350" y="3902075"/>
          <p14:tracePt t="30268" x="5848350" y="3875088"/>
          <p14:tracePt t="30286" x="5857875" y="3867150"/>
          <p14:tracePt t="30544" x="5875338" y="3867150"/>
          <p14:tracePt t="30551" x="6180138" y="3973513"/>
          <p14:tracePt t="30585" x="6303963" y="3990975"/>
          <p14:tracePt t="30602" x="6446838" y="4027488"/>
          <p14:tracePt t="30636" x="6483350" y="4027488"/>
          <p14:tracePt t="30651" x="6510338" y="4027488"/>
          <p14:tracePt t="30669" x="6527800" y="4027488"/>
          <p14:tracePt t="30685" x="6554788" y="4027488"/>
          <p14:tracePt t="30703" x="6562725" y="4027488"/>
          <p14:tracePt t="30735" x="6572250" y="4027488"/>
          <p14:tracePt t="30976" x="6581775" y="4044950"/>
          <p14:tracePt t="30984" x="6545263" y="4160838"/>
          <p14:tracePt t="30984" x="6537325" y="4187825"/>
          <p14:tracePt t="31021" x="6518275" y="4241800"/>
          <p14:tracePt t="31216" x="6518275" y="4251325"/>
          <p14:tracePt t="31224" x="6554788" y="4241800"/>
          <p14:tracePt t="31270" x="4803775" y="3902075"/>
          <p14:tracePt t="31403" x="4598988" y="3946525"/>
          <p14:tracePt t="31418" x="4500563" y="4027488"/>
          <p14:tracePt t="31435" x="4402138" y="4160838"/>
          <p14:tracePt t="31452" x="4384675" y="4330700"/>
          <p14:tracePt t="31470" x="4367213" y="4518025"/>
          <p14:tracePt t="31486" x="4367213" y="4643438"/>
          <p14:tracePt t="31486" x="4367213" y="4705350"/>
          <p14:tracePt t="31504" x="4367213" y="4732338"/>
          <p14:tracePt t="31504" x="4367213" y="4759325"/>
          <p14:tracePt t="31522" x="4384675" y="4786313"/>
          <p14:tracePt t="31538" x="4545013" y="4867275"/>
          <p14:tracePt t="31538" x="4625975" y="4884738"/>
          <p14:tracePt t="31592" x="6099175" y="4840288"/>
          <p14:tracePt t="31668" x="6116638" y="4830763"/>
          <p14:tracePt t="31684" x="6143625" y="4813300"/>
          <p14:tracePt t="31685" x="6153150" y="4803775"/>
          <p14:tracePt t="31702" x="6170613" y="4786313"/>
          <p14:tracePt t="31718" x="6197600" y="4714875"/>
          <p14:tracePt t="31718" x="6205538" y="4697413"/>
          <p14:tracePt t="31736" x="6224588" y="4660900"/>
          <p14:tracePt t="31752" x="6251575" y="4608513"/>
          <p14:tracePt t="31768" x="6251575" y="4581525"/>
          <p14:tracePt t="31785" x="6269038" y="4572000"/>
          <p14:tracePt t="31802" x="6269038" y="4537075"/>
          <p14:tracePt t="31819" x="6276975" y="4527550"/>
          <p14:tracePt t="31835" x="6276975" y="4510088"/>
          <p14:tracePt t="31852" x="6286500" y="4510088"/>
          <p14:tracePt t="31868" x="6286500" y="4500563"/>
          <p14:tracePt t="32304" x="6296025" y="4500563"/>
          <p14:tracePt t="32311" x="6313488" y="4510088"/>
          <p14:tracePt t="32328" x="6330950" y="4518025"/>
          <p14:tracePt t="32335" x="6340475" y="4537075"/>
          <p14:tracePt t="32351" x="6402388" y="4598988"/>
          <p14:tracePt t="32352" x="6465888" y="4660900"/>
          <p14:tracePt t="32369" x="6491288" y="4705350"/>
          <p14:tracePt t="32385" x="6527800" y="4724400"/>
          <p14:tracePt t="32402" x="6581775" y="4776788"/>
          <p14:tracePt t="32459" x="6589713" y="4786313"/>
          <p14:tracePt t="32468" x="6608763" y="4803775"/>
          <p14:tracePt t="38096" x="6608763" y="4848225"/>
          <p14:tracePt t="38104" x="6608763" y="4884738"/>
          <p14:tracePt t="38118" x="6608763" y="4911725"/>
          <p14:tracePt t="38127" x="6608763" y="4946650"/>
          <p14:tracePt t="38151" x="6626225" y="4956175"/>
          <p14:tracePt t="38152" x="6626225" y="4983163"/>
          <p14:tracePt t="38168" x="6626225" y="4991100"/>
          <p14:tracePt t="38185" x="6626225" y="5018088"/>
          <p14:tracePt t="38201" x="6626225" y="5045075"/>
          <p14:tracePt t="38218" x="6634163" y="5072063"/>
          <p14:tracePt t="38234" x="6634163" y="5099050"/>
          <p14:tracePt t="38251" x="6653213" y="5143500"/>
          <p14:tracePt t="38268" x="6661150" y="5214938"/>
          <p14:tracePt t="38285" x="6661150" y="5268913"/>
          <p14:tracePt t="38301" x="6680200" y="5340350"/>
          <p14:tracePt t="38318" x="6697663" y="5419725"/>
          <p14:tracePt t="38334" x="6697663" y="5491163"/>
          <p14:tracePt t="38334" x="6697663" y="5518150"/>
          <p14:tracePt t="38352" x="6705600" y="5572125"/>
          <p14:tracePt t="38368" x="6724650" y="5616575"/>
          <p14:tracePt t="38385" x="6724650" y="5680075"/>
          <p14:tracePt t="38401" x="6732588" y="5776913"/>
          <p14:tracePt t="38418" x="6751638" y="5857875"/>
          <p14:tracePt t="38434" x="6769100" y="5946775"/>
          <p14:tracePt t="38452" x="6769100" y="6010275"/>
          <p14:tracePt t="38468" x="6786563" y="6099175"/>
          <p14:tracePt t="38484" x="6796088" y="6161088"/>
          <p14:tracePt t="38501" x="6813550" y="6205538"/>
          <p14:tracePt t="38519" x="6823075" y="6215063"/>
          <p14:tracePt t="38519" x="6823075" y="6224588"/>
          <p14:tracePt t="38560" x="6823075" y="6232525"/>
          <p14:tracePt t="38848" x="6823075" y="6205538"/>
          <p14:tracePt t="38855" x="6823075" y="6180138"/>
          <p14:tracePt t="38868" x="6823075" y="6153150"/>
          <p14:tracePt t="38869" x="6823075" y="6081713"/>
          <p14:tracePt t="38884" x="6823075" y="5991225"/>
          <p14:tracePt t="38901" x="6813550" y="5919788"/>
          <p14:tracePt t="38918" x="6813550" y="5884863"/>
          <p14:tracePt t="39056" x="6796088" y="5884863"/>
          <p14:tracePt t="39074" x="6777038" y="5884863"/>
          <p14:tracePt t="39076" x="6759575" y="5956300"/>
          <p14:tracePt t="39076" x="6759575" y="5965825"/>
          <p14:tracePt t="39129" x="6759575" y="5973763"/>
          <p14:tracePt t="39142" x="6759575" y="5983288"/>
          <p14:tracePt t="39152" x="6751638" y="6000750"/>
          <p14:tracePt t="39168" x="6751638" y="6018213"/>
          <p14:tracePt t="39185" x="6751638" y="6054725"/>
          <p14:tracePt t="39202" x="6751638" y="6081713"/>
          <p14:tracePt t="39218" x="6751638" y="6108700"/>
          <p14:tracePt t="39234" x="6751638" y="6126163"/>
          <p14:tracePt t="39251" x="6751638" y="6170613"/>
          <p14:tracePt t="39267" x="6751638" y="6180138"/>
          <p14:tracePt t="39285" x="6751638" y="6188075"/>
          <p14:tracePt t="39440" x="6769100" y="6170613"/>
          <p14:tracePt t="39448" x="6769100" y="6143625"/>
          <p14:tracePt t="39453" x="6796088" y="6089650"/>
          <p14:tracePt t="39469" x="6796088" y="6054725"/>
          <p14:tracePt t="39484" x="6796088" y="6018213"/>
          <p14:tracePt t="39501" x="6796088" y="6000750"/>
          <p14:tracePt t="39536" x="6796088" y="5991225"/>
          <p14:tracePt t="39680" x="6796088" y="6018213"/>
          <p14:tracePt t="39687" x="6759575" y="6072188"/>
          <p14:tracePt t="39710" x="6751638" y="6099175"/>
          <p14:tracePt t="39718" x="6732588" y="6126163"/>
          <p14:tracePt t="39718" x="6732588" y="6143625"/>
          <p14:tracePt t="39736" x="6724650" y="6180138"/>
          <p14:tracePt t="39751" x="6724650" y="6215063"/>
          <p14:tracePt t="39777" x="6724650" y="6224588"/>
          <p14:tracePt t="39784" x="6724650" y="6251575"/>
          <p14:tracePt t="39801" x="6724650" y="6259513"/>
          <p14:tracePt t="40250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image8.jpeg" descr="brca2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8312" y="2060575"/>
            <a:ext cx="2962276" cy="3282950"/>
          </a:xfrm>
          <a:prstGeom prst="rect">
            <a:avLst/>
          </a:prstGeom>
          <a:ln>
            <a:solidFill/>
            <a:round/>
          </a:ln>
        </p:spPr>
      </p:pic>
      <p:pic>
        <p:nvPicPr>
          <p:cNvPr id="272" name="image38.png" descr="image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581400" y="3124200"/>
            <a:ext cx="5267325" cy="3105150"/>
          </a:xfrm>
          <a:prstGeom prst="rect">
            <a:avLst/>
          </a:prstGeom>
          <a:ln>
            <a:solidFill/>
            <a:round/>
          </a:ln>
        </p:spPr>
      </p:pic>
      <p:sp>
        <p:nvSpPr>
          <p:cNvPr id="273" name="Shape 273"/>
          <p:cNvSpPr/>
          <p:nvPr/>
        </p:nvSpPr>
        <p:spPr>
          <a:xfrm>
            <a:off x="914399" y="381000"/>
            <a:ext cx="2335217" cy="428625"/>
          </a:xfrm>
          <a:prstGeom prst="rect">
            <a:avLst/>
          </a:prstGeom>
          <a:solidFill>
            <a:srgbClr val="CCECFF"/>
          </a:solidFill>
          <a:ln>
            <a:solidFill/>
            <a:round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1400"/>
              </a:spcBef>
              <a:defRPr sz="2400"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/>
            </a:pPr>
            <a:r>
              <a:rPr sz="2400"/>
              <a:t>Breast cancer</a:t>
            </a:r>
          </a:p>
        </p:txBody>
      </p:sp>
      <p:sp>
        <p:nvSpPr>
          <p:cNvPr id="274" name="Shape 274"/>
          <p:cNvSpPr/>
          <p:nvPr/>
        </p:nvSpPr>
        <p:spPr>
          <a:xfrm>
            <a:off x="5105400" y="533400"/>
            <a:ext cx="3352800" cy="365125"/>
          </a:xfrm>
          <a:prstGeom prst="rect">
            <a:avLst/>
          </a:prstGeom>
          <a:solidFill>
            <a:srgbClr val="CCECFF"/>
          </a:solidFill>
          <a:ln>
            <a:solidFill/>
            <a:round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spcBef>
                <a:spcPts val="1200"/>
              </a:spcBef>
              <a:defRPr sz="20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2000"/>
              <a:t>Low penetrant alleles</a:t>
            </a:r>
          </a:p>
        </p:txBody>
      </p:sp>
      <p:sp>
        <p:nvSpPr>
          <p:cNvPr id="275" name="Shape 275"/>
          <p:cNvSpPr/>
          <p:nvPr/>
        </p:nvSpPr>
        <p:spPr>
          <a:xfrm>
            <a:off x="1219200" y="1295400"/>
            <a:ext cx="3200400" cy="301625"/>
          </a:xfrm>
          <a:prstGeom prst="rect">
            <a:avLst/>
          </a:prstGeom>
          <a:solidFill>
            <a:srgbClr val="FFFFFF"/>
          </a:solidFill>
          <a:ln>
            <a:solidFill/>
            <a:round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900"/>
              </a:spcBef>
              <a:defRPr sz="16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1600"/>
              <a:t>CHECK2 , ATM, TGFB1, CASP8</a:t>
            </a:r>
          </a:p>
        </p:txBody>
      </p:sp>
      <p:sp>
        <p:nvSpPr>
          <p:cNvPr id="276" name="Shape 276"/>
          <p:cNvSpPr/>
          <p:nvPr/>
        </p:nvSpPr>
        <p:spPr>
          <a:xfrm>
            <a:off x="3886200" y="1752600"/>
            <a:ext cx="4953002" cy="1127125"/>
          </a:xfrm>
          <a:prstGeom prst="rect">
            <a:avLst/>
          </a:prstGeom>
          <a:solidFill>
            <a:srgbClr val="FFFFFF"/>
          </a:solidFill>
          <a:ln>
            <a:solidFill/>
            <a:round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spcBef>
                <a:spcPts val="900"/>
              </a:spcBef>
            </a:pPr>
            <a:r>
              <a:rPr sz="1600" u="sng">
                <a:latin typeface="Comic Sans MS"/>
                <a:ea typeface="Comic Sans MS"/>
                <a:cs typeface="Comic Sans MS"/>
                <a:sym typeface="Comic Sans MS"/>
              </a:rPr>
              <a:t>CHECK2  </a:t>
            </a:r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     </a:t>
            </a:r>
            <a:r>
              <a:rPr sz="1600">
                <a:latin typeface="Comic Sans MS Bold"/>
                <a:ea typeface="Comic Sans MS Bold"/>
                <a:cs typeface="Comic Sans MS Bold"/>
                <a:sym typeface="Comic Sans MS Bold"/>
              </a:rPr>
              <a:t>:  </a:t>
            </a:r>
            <a:r>
              <a:rPr sz="1400">
                <a:latin typeface="Comic Sans MS Bold"/>
                <a:ea typeface="Comic Sans MS Bold"/>
                <a:cs typeface="Comic Sans MS Bold"/>
                <a:sym typeface="Comic Sans MS Bold"/>
              </a:rPr>
              <a:t>22q12.1; it is a G2 checkpoint kinase, activated by ultraviolet radiation through </a:t>
            </a:r>
            <a:r>
              <a:rPr sz="1400" u="sng">
                <a:latin typeface="Comic Sans MS Bold"/>
                <a:ea typeface="Comic Sans MS Bold"/>
                <a:cs typeface="Comic Sans MS Bold"/>
                <a:sym typeface="Comic Sans MS Bold"/>
              </a:rPr>
              <a:t>ATM </a:t>
            </a:r>
            <a:r>
              <a:rPr sz="1400">
                <a:latin typeface="Comic Sans MS Bold"/>
                <a:ea typeface="Comic Sans MS Bold"/>
                <a:cs typeface="Comic Sans MS Bold"/>
                <a:sym typeface="Comic Sans MS Bold"/>
              </a:rPr>
              <a:t>phosphorylation</a:t>
            </a:r>
          </a:p>
          <a:p>
            <a:pPr lvl="0">
              <a:spcBef>
                <a:spcPts val="800"/>
              </a:spcBef>
            </a:pPr>
            <a:r>
              <a:rPr sz="1400">
                <a:latin typeface="Comic Sans MS Bold"/>
                <a:ea typeface="Comic Sans MS Bold"/>
                <a:cs typeface="Comic Sans MS Bold"/>
                <a:sym typeface="Comic Sans MS Bold"/>
              </a:rPr>
              <a:t>Variants can modulate BRCA 1 mutated phenotype</a:t>
            </a:r>
          </a:p>
        </p:txBody>
      </p:sp>
      <p:sp>
        <p:nvSpPr>
          <p:cNvPr id="277" name="Shape 277"/>
          <p:cNvSpPr/>
          <p:nvPr/>
        </p:nvSpPr>
        <p:spPr>
          <a:xfrm>
            <a:off x="292100" y="6308725"/>
            <a:ext cx="5053013" cy="327025"/>
          </a:xfrm>
          <a:prstGeom prst="rect">
            <a:avLst/>
          </a:prstGeom>
          <a:solidFill>
            <a:srgbClr val="FFFFFF"/>
          </a:solidFill>
          <a:ln>
            <a:solidFill/>
            <a:round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1000"/>
              </a:spcBef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/>
            <a:r>
              <a:t>CHECK2 and ATM are on the  BRCA1 pathway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524627"/>
      </p:ext>
    </p:extLst>
  </p:cSld>
  <p:clrMapOvr>
    <a:masterClrMapping/>
  </p:clrMapOvr>
  <p:transition spd="med" advTm="53707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083" x="4554538" y="3633788"/>
          <p14:tracePt t="9303" x="4510088" y="3616325"/>
          <p14:tracePt t="9311" x="4017963" y="2419350"/>
          <p14:tracePt t="9388" x="3973513" y="2322513"/>
          <p14:tracePt t="9391" x="3938588" y="2241550"/>
          <p14:tracePt t="9398" x="3884613" y="2089150"/>
          <p14:tracePt t="9411" x="3830638" y="2009775"/>
          <p14:tracePt t="9428" x="3803650" y="1946275"/>
          <p14:tracePt t="9444" x="3803650" y="1938338"/>
          <p14:tracePt t="9461" x="3795713" y="1928813"/>
          <p14:tracePt t="9477" x="3741738" y="1893888"/>
          <p14:tracePt t="9501" x="3670300" y="1847850"/>
          <p14:tracePt t="9511" x="3562350" y="1812925"/>
          <p14:tracePt t="9528" x="3419475" y="1776413"/>
          <p14:tracePt t="9544" x="3268663" y="1741488"/>
          <p14:tracePt t="9561" x="3170238" y="1724025"/>
          <p14:tracePt t="9578" x="3027363" y="1724025"/>
          <p14:tracePt t="9601" x="3000375" y="1724025"/>
          <p14:tracePt t="9611" x="2973388" y="1724025"/>
          <p14:tracePt t="9628" x="2965450" y="1724025"/>
          <p14:tracePt t="9645" x="2955925" y="1724025"/>
          <p14:tracePt t="9661" x="2938463" y="1724025"/>
          <p14:tracePt t="9863" x="2938463" y="1731963"/>
          <p14:tracePt t="9863" x="2965450" y="1776413"/>
          <p14:tracePt t="9878" x="2990850" y="1785938"/>
          <p14:tracePt t="9886" x="3062288" y="1822450"/>
          <p14:tracePt t="9894" x="3098800" y="1839913"/>
          <p14:tracePt t="9894" x="3116263" y="1847850"/>
          <p14:tracePt t="9903" x="3143250" y="1857375"/>
          <p14:tracePt t="9911" x="3152775" y="1857375"/>
          <p14:tracePt t="9927" x="3160713" y="1866900"/>
          <p14:tracePt t="9944" x="3179763" y="1866900"/>
          <p14:tracePt t="9983" x="3187700" y="1866900"/>
          <p14:tracePt t="10214" x="3197225" y="1938338"/>
          <p14:tracePt t="10214" x="3197225" y="2036763"/>
          <p14:tracePt t="10230" x="3197225" y="2152650"/>
          <p14:tracePt t="10238" x="3214688" y="2276475"/>
          <p14:tracePt t="10246" x="3232150" y="2357438"/>
          <p14:tracePt t="10254" x="3251200" y="2419350"/>
          <p14:tracePt t="10262" x="3259138" y="2465388"/>
          <p14:tracePt t="10277" x="3268663" y="2482850"/>
          <p14:tracePt t="10374" x="3276600" y="2482850"/>
          <p14:tracePt t="10382" x="3375025" y="2482850"/>
          <p14:tracePt t="10393" x="3500438" y="2455863"/>
          <p14:tracePt t="10415" x="3536950" y="2428875"/>
          <p14:tracePt t="10417" x="3571875" y="2401888"/>
          <p14:tracePt t="10435" x="3571875" y="2393950"/>
          <p14:tracePt t="10783" x="3571875" y="2401888"/>
          <p14:tracePt t="10785" x="3473450" y="2527300"/>
          <p14:tracePt t="10802" x="3411538" y="2598738"/>
          <p14:tracePt t="10811" x="3322638" y="2741613"/>
          <p14:tracePt t="10827" x="3251200" y="2847975"/>
          <p14:tracePt t="10845" x="3214688" y="2901950"/>
          <p14:tracePt t="10861" x="3205163" y="2928938"/>
          <p14:tracePt t="10861" x="3205163" y="2938463"/>
          <p14:tracePt t="10894" x="3205163" y="2946400"/>
          <p14:tracePt t="10895" x="3205163" y="2955925"/>
          <p14:tracePt t="11054" x="3232150" y="2919413"/>
          <p14:tracePt t="11060" x="3251200" y="2867025"/>
          <p14:tracePt t="11078" x="3303588" y="2768600"/>
          <p14:tracePt t="11080" x="3357563" y="2633663"/>
          <p14:tracePt t="11096" x="3375025" y="2544763"/>
          <p14:tracePt t="11112" x="3384550" y="2482850"/>
          <p14:tracePt t="11128" x="3384550" y="2446338"/>
          <p14:tracePt t="11144" x="3384550" y="2428875"/>
          <p14:tracePt t="11161" x="3384550" y="2411413"/>
          <p14:tracePt t="11438" x="3375025" y="2446338"/>
          <p14:tracePt t="11447" x="3357563" y="2500313"/>
          <p14:tracePt t="11448" x="3348038" y="2536825"/>
          <p14:tracePt t="11460" x="3348038" y="2608263"/>
          <p14:tracePt t="11478" x="3348038" y="2660650"/>
          <p14:tracePt t="11494" x="3348038" y="2705100"/>
          <p14:tracePt t="11679" x="3367088" y="2705100"/>
          <p14:tracePt t="11687" x="3375025" y="2679700"/>
          <p14:tracePt t="11695" x="3411538" y="2554288"/>
          <p14:tracePt t="11707" x="3411538" y="2527300"/>
          <p14:tracePt t="11711" x="3411538" y="2455863"/>
          <p14:tracePt t="11727" x="3411538" y="2384425"/>
          <p14:tracePt t="11744" x="3411538" y="2330450"/>
          <p14:tracePt t="11761" x="3402013" y="2286000"/>
          <p14:tracePt t="11777" x="3384550" y="2268538"/>
          <p14:tracePt t="11794" x="3375025" y="2251075"/>
          <p14:tracePt t="11811" x="3367088" y="2251075"/>
          <p14:tracePt t="11827" x="3348038" y="2251075"/>
          <p14:tracePt t="11844" x="3295650" y="2251075"/>
          <p14:tracePt t="11860" x="3259138" y="2251075"/>
          <p14:tracePt t="11877" x="3232150" y="2251075"/>
          <p14:tracePt t="11893" x="3197225" y="2259013"/>
          <p14:tracePt t="11911" x="3187700" y="2268538"/>
          <p14:tracePt t="11927" x="3160713" y="2312988"/>
          <p14:tracePt t="11943" x="3143250" y="2357438"/>
          <p14:tracePt t="11961" x="3133725" y="2393950"/>
          <p14:tracePt t="11977" x="3125788" y="2455863"/>
          <p14:tracePt t="11994" x="3116263" y="2509838"/>
          <p14:tracePt t="12010" x="3116263" y="2544763"/>
          <p14:tracePt t="12027" x="3116263" y="2581275"/>
          <p14:tracePt t="12043" x="3116263" y="2616200"/>
          <p14:tracePt t="12061" x="3116263" y="2652713"/>
          <p14:tracePt t="12077" x="3143250" y="2679700"/>
          <p14:tracePt t="12094" x="3160713" y="2697163"/>
          <p14:tracePt t="12110" x="3170238" y="2705100"/>
          <p14:tracePt t="12174" x="3197225" y="2705100"/>
          <p14:tracePt t="12182" x="3214688" y="2687638"/>
          <p14:tracePt t="12184" x="3251200" y="2687638"/>
          <p14:tracePt t="12194" x="3330575" y="2616200"/>
          <p14:tracePt t="12210" x="3402013" y="2527300"/>
          <p14:tracePt t="12227" x="3429000" y="2473325"/>
          <p14:tracePt t="12244" x="3446463" y="2393950"/>
          <p14:tracePt t="12244" x="3446463" y="2384425"/>
          <p14:tracePt t="12263" x="3446463" y="2357438"/>
          <p14:tracePt t="12277" x="3214688" y="2133600"/>
          <p14:tracePt t="12393" x="3160713" y="2098675"/>
          <p14:tracePt t="12404" x="3125788" y="2098675"/>
          <p14:tracePt t="12411" x="3062288" y="2062163"/>
          <p14:tracePt t="12427" x="2973388" y="2017713"/>
          <p14:tracePt t="12444" x="2919413" y="2009775"/>
          <p14:tracePt t="12486" x="2911475" y="2009775"/>
          <p14:tracePt t="12487" x="2874963" y="2000250"/>
          <p14:tracePt t="12520" x="2847975" y="1982788"/>
          <p14:tracePt t="12533" x="2759075" y="1938338"/>
          <p14:tracePt t="12544" x="2697163" y="1893888"/>
          <p14:tracePt t="12560" x="2652713" y="1847850"/>
          <p14:tracePt t="12577" x="2571750" y="1776413"/>
          <p14:tracePt t="12594" x="2455863" y="1697038"/>
          <p14:tracePt t="12611" x="2312988" y="1608138"/>
          <p14:tracePt t="12627" x="2232025" y="1544638"/>
          <p14:tracePt t="12644" x="2125663" y="1490663"/>
          <p14:tracePt t="12660" x="1990725" y="1438275"/>
          <p14:tracePt t="12678" x="1938338" y="1438275"/>
          <p14:tracePt t="12693" x="1857375" y="1419225"/>
          <p14:tracePt t="12722" x="1839913" y="1419225"/>
          <p14:tracePt t="12744" x="1812925" y="1419225"/>
          <p14:tracePt t="12759" x="1697038" y="1438275"/>
          <p14:tracePt t="12794" x="1589088" y="1490663"/>
          <p14:tracePt t="12827" x="1554163" y="1500188"/>
          <p14:tracePt t="12828" x="1473200" y="1536700"/>
          <p14:tracePt t="12843" x="1393825" y="1562100"/>
          <p14:tracePt t="12861" x="1339850" y="1598613"/>
          <p14:tracePt t="12877" x="1276350" y="1608138"/>
          <p14:tracePt t="12877" x="1250950" y="1625600"/>
          <p14:tracePt t="12895" x="1187450" y="1652588"/>
          <p14:tracePt t="12911" x="1169988" y="1652588"/>
          <p14:tracePt t="12927" x="1160463" y="1652588"/>
          <p14:tracePt t="12944" x="1143000" y="1652588"/>
          <p14:tracePt t="12961" x="1133475" y="1652588"/>
          <p14:tracePt t="12977" x="1098550" y="1652588"/>
          <p14:tracePt t="12994" x="1071563" y="1652588"/>
          <p14:tracePt t="13011" x="1054100" y="1652588"/>
          <p14:tracePt t="13027" x="1036638" y="1652588"/>
          <p14:tracePt t="13044" x="1017588" y="1652588"/>
          <p14:tracePt t="13061" x="1000125" y="1660525"/>
          <p14:tracePt t="13077" x="938213" y="1660525"/>
          <p14:tracePt t="13077" x="893763" y="1670050"/>
          <p14:tracePt t="13095" x="874713" y="1679575"/>
          <p14:tracePt t="13110" x="857250" y="1679575"/>
          <p14:tracePt t="13382" x="965200" y="1697038"/>
          <p14:tracePt t="13390" x="1071563" y="1697038"/>
          <p14:tracePt t="13396" x="2411413" y="1714500"/>
          <p14:tracePt t="13483" x="2786063" y="1731963"/>
          <p14:tracePt t="13670" x="2795588" y="1731963"/>
          <p14:tracePt t="13695" x="2803525" y="1731963"/>
          <p14:tracePt t="13711" x="2822575" y="1731963"/>
          <p14:tracePt t="13719" x="2840038" y="1731963"/>
          <p14:tracePt t="13719" x="2857500" y="1731963"/>
          <p14:tracePt t="13738" x="2884488" y="1731963"/>
          <p14:tracePt t="13744" x="2894013" y="1731963"/>
          <p14:tracePt t="13745" x="2919413" y="1731963"/>
          <p14:tracePt t="13762" x="2928938" y="1731963"/>
          <p14:tracePt t="13777" x="2938463" y="1731963"/>
          <p14:tracePt t="13794" x="2965450" y="1731963"/>
          <p14:tracePt t="13811" x="2973388" y="1731963"/>
          <p14:tracePt t="13827" x="3000375" y="1731963"/>
          <p14:tracePt t="13862" x="3009900" y="1731963"/>
          <p14:tracePt t="14767" x="3009900" y="1741488"/>
          <p14:tracePt t="14815" x="3017838" y="1741488"/>
          <p14:tracePt t="14818" x="3098800" y="1741488"/>
          <p14:tracePt t="14842" x="3108325" y="1758950"/>
          <p14:tracePt t="14850" x="3116263" y="1768475"/>
          <p14:tracePt t="14860" x="3152775" y="1785938"/>
          <p14:tracePt t="14877" x="3170238" y="1803400"/>
          <p14:tracePt t="15311" x="3214688" y="1803400"/>
          <p14:tracePt t="15320" x="3268663" y="1803400"/>
          <p14:tracePt t="15327" x="3313113" y="1803400"/>
          <p14:tracePt t="15334" x="3411538" y="1803400"/>
          <p14:tracePt t="15344" x="4000500" y="1803400"/>
          <p14:tracePt t="15394" x="4197350" y="1803400"/>
          <p14:tracePt t="15394" x="4589463" y="1803400"/>
          <p14:tracePt t="15410" x="4848225" y="1785938"/>
          <p14:tracePt t="15428" x="5000625" y="1758950"/>
          <p14:tracePt t="15443" x="5133975" y="1697038"/>
          <p14:tracePt t="15461" x="5241925" y="1670050"/>
          <p14:tracePt t="15477" x="5313363" y="1633538"/>
          <p14:tracePt t="15477" x="5367338" y="1616075"/>
          <p14:tracePt t="15495" x="5491163" y="1562100"/>
          <p14:tracePt t="15511" x="5715000" y="1517650"/>
          <p14:tracePt t="15527" x="5902325" y="1465263"/>
          <p14:tracePt t="15543" x="6081713" y="1411288"/>
          <p14:tracePt t="15561" x="6180138" y="1374775"/>
          <p14:tracePt t="15577" x="6276975" y="1357313"/>
          <p14:tracePt t="15594" x="6367463" y="1322388"/>
          <p14:tracePt t="15610" x="6438900" y="1303338"/>
          <p14:tracePt t="15627" x="6537325" y="1285875"/>
          <p14:tracePt t="15644" x="6661150" y="1268413"/>
          <p14:tracePt t="15661" x="6732588" y="1258888"/>
          <p14:tracePt t="15677" x="6786563" y="1258888"/>
          <p14:tracePt t="15677" x="6804025" y="1258888"/>
          <p14:tracePt t="15695" x="6973888" y="1241425"/>
          <p14:tracePt t="15744" x="8742363" y="1268413"/>
          <p14:tracePt t="15937" x="8769350" y="1268413"/>
          <p14:tracePt t="15944" x="8813800" y="1268413"/>
          <p14:tracePt t="15961" x="8823325" y="1268413"/>
          <p14:tracePt t="16751" x="8759825" y="1285875"/>
          <p14:tracePt t="16759" x="8670925" y="1285875"/>
          <p14:tracePt t="16767" x="8562975" y="1303338"/>
          <p14:tracePt t="16777" x="8429625" y="1303338"/>
          <p14:tracePt t="16778" x="8161338" y="1347788"/>
          <p14:tracePt t="16794" x="7920038" y="1366838"/>
          <p14:tracePt t="16811" x="7732713" y="1366838"/>
          <p14:tracePt t="16827" x="7589838" y="1366838"/>
          <p14:tracePt t="16844" x="7446963" y="1384300"/>
          <p14:tracePt t="16860" x="7010400" y="1465263"/>
          <p14:tracePt t="16898" x="6751638" y="1490663"/>
          <p14:tracePt t="17017" x="6715125" y="1500188"/>
          <p14:tracePt t="17027" x="6608763" y="1527175"/>
          <p14:tracePt t="17044" x="6456363" y="1544638"/>
          <p14:tracePt t="17060" x="6232525" y="1562100"/>
          <p14:tracePt t="17078" x="6072188" y="1608138"/>
          <p14:tracePt t="17094" x="5830888" y="1608138"/>
          <p14:tracePt t="17111" x="5803900" y="1608138"/>
          <p14:tracePt t="17127" x="5786438" y="1608138"/>
          <p14:tracePt t="17622" x="5830888" y="1608138"/>
          <p14:tracePt t="17630" x="5884863" y="1598613"/>
          <p14:tracePt t="17638" x="5956300" y="1581150"/>
          <p14:tracePt t="17645" x="6108700" y="1536700"/>
          <p14:tracePt t="17660" x="6251575" y="1500188"/>
          <p14:tracePt t="17677" x="6375400" y="1482725"/>
          <p14:tracePt t="17694" x="6483350" y="1482725"/>
          <p14:tracePt t="17712" x="6527800" y="1473200"/>
          <p14:tracePt t="17712" x="6554788" y="1473200"/>
          <p14:tracePt t="17743" x="6572250" y="1473200"/>
          <p14:tracePt t="17766" x="6626225" y="1473200"/>
          <p14:tracePt t="17767" x="6653213" y="1473200"/>
          <p14:tracePt t="17777" x="6697663" y="1473200"/>
          <p14:tracePt t="17794" x="6796088" y="1473200"/>
          <p14:tracePt t="17811" x="6911975" y="1473200"/>
          <p14:tracePt t="17827" x="7037388" y="1455738"/>
          <p14:tracePt t="17844" x="7161213" y="1455738"/>
          <p14:tracePt t="17860" x="7232650" y="1438275"/>
          <p14:tracePt t="17877" x="7286625" y="1428750"/>
          <p14:tracePt t="17914" x="7304088" y="1428750"/>
          <p14:tracePt t="17927" x="7323138" y="1428750"/>
          <p14:tracePt t="17944" x="7331075" y="1428750"/>
          <p14:tracePt t="17961" x="7348538" y="1428750"/>
          <p14:tracePt t="17978" x="7358063" y="1428750"/>
          <p14:tracePt t="18055" x="7367588" y="1428750"/>
          <p14:tracePt t="22127" x="7375525" y="1419225"/>
          <p14:tracePt t="22159" x="7385050" y="1411288"/>
          <p14:tracePt t="22167" x="7412038" y="1347788"/>
          <p14:tracePt t="22167" x="7429500" y="1330325"/>
          <p14:tracePt t="22176" x="7446963" y="1312863"/>
          <p14:tracePt t="22184" x="7466013" y="1285875"/>
          <p14:tracePt t="22194" x="7473950" y="1258888"/>
          <p14:tracePt t="22212" x="7491413" y="1250950"/>
          <p14:tracePt t="25135" x="7483475" y="1250950"/>
          <p14:tracePt t="25143" x="7439025" y="1268413"/>
          <p14:tracePt t="25151" x="7394575" y="1268413"/>
          <p14:tracePt t="25160" x="7358063" y="1276350"/>
          <p14:tracePt t="25166" x="7286625" y="1295400"/>
          <p14:tracePt t="25178" x="7205663" y="1330325"/>
          <p14:tracePt t="25194" x="7161213" y="1339850"/>
          <p14:tracePt t="25211" x="7143750" y="1339850"/>
          <p14:tracePt t="25229" x="7116763" y="1347788"/>
          <p14:tracePt t="25245" x="7072313" y="1366838"/>
          <p14:tracePt t="25245" x="7037388" y="1374775"/>
          <p14:tracePt t="25265" x="7010400" y="1393825"/>
          <p14:tracePt t="25265" x="6956425" y="1419225"/>
          <p14:tracePt t="25281" x="6894513" y="1455738"/>
          <p14:tracePt t="25295" x="6742113" y="1509713"/>
          <p14:tracePt t="25311" x="6527800" y="1589088"/>
          <p14:tracePt t="25328" x="6411913" y="1616075"/>
          <p14:tracePt t="25345" x="6259513" y="1660525"/>
          <p14:tracePt t="25361" x="6116638" y="1714500"/>
          <p14:tracePt t="25410" x="6099175" y="1714500"/>
          <p14:tracePt t="25411" x="6081713" y="1724025"/>
          <p14:tracePt t="25428" x="6037263" y="1741488"/>
          <p14:tracePt t="25444" x="6018213" y="1751013"/>
          <p14:tracePt t="25480" x="6000750" y="1751013"/>
          <p14:tracePt t="25495" x="5991225" y="1751013"/>
          <p14:tracePt t="25511" x="5983288" y="1751013"/>
          <p14:tracePt t="25575" x="5973763" y="1751013"/>
          <p14:tracePt t="25582" x="5956300" y="1751013"/>
          <p14:tracePt t="25594" x="5946775" y="1751013"/>
          <p14:tracePt t="25594" x="5929313" y="1751013"/>
          <p14:tracePt t="25610" x="5884863" y="1751013"/>
          <p14:tracePt t="25627" x="5848350" y="1751013"/>
          <p14:tracePt t="25644" x="5786438" y="1751013"/>
          <p14:tracePt t="25661" x="5705475" y="1751013"/>
          <p14:tracePt t="25677" x="5581650" y="1751013"/>
          <p14:tracePt t="25694" x="5500688" y="1751013"/>
          <p14:tracePt t="25694" x="5429250" y="1751013"/>
          <p14:tracePt t="25712" x="5303838" y="1714500"/>
          <p14:tracePt t="25728" x="5180013" y="1670050"/>
          <p14:tracePt t="25745" x="4973638" y="1625600"/>
          <p14:tracePt t="25761" x="4741863" y="1554163"/>
          <p14:tracePt t="25779" x="3956050" y="1357313"/>
          <p14:tracePt t="25828" x="3705225" y="1339850"/>
          <p14:tracePt t="25844" x="3259138" y="1322388"/>
          <p14:tracePt t="25885" x="2562225" y="1428750"/>
          <p14:tracePt t="25951" x="2339975" y="1490663"/>
          <p14:tracePt t="25989" x="2330450" y="1500188"/>
          <p14:tracePt t="25994" x="2303463" y="1517650"/>
          <p14:tracePt t="26011" x="2276475" y="1536700"/>
          <p14:tracePt t="26027" x="2259013" y="1544638"/>
          <p14:tracePt t="26044" x="2241550" y="1562100"/>
          <p14:tracePt t="26061" x="2232025" y="1571625"/>
          <p14:tracePt t="26077" x="2224088" y="1598613"/>
          <p14:tracePt t="26094" x="2214563" y="1598613"/>
          <p14:tracePt t="26112" x="2205038" y="1625600"/>
          <p14:tracePt t="26129" x="2197100" y="1643063"/>
          <p14:tracePt t="26145" x="2197100" y="1670050"/>
          <p14:tracePt t="26164" x="2197100" y="1704975"/>
          <p14:tracePt t="26178" x="2197100" y="1741488"/>
          <p14:tracePt t="26196" x="2197100" y="1776413"/>
          <p14:tracePt t="26212" x="2197100" y="1803400"/>
          <p14:tracePt t="26229" x="2205038" y="1812925"/>
          <p14:tracePt t="26245" x="2224088" y="1830388"/>
          <p14:tracePt t="26264" x="2232025" y="1830388"/>
          <p14:tracePt t="26264" x="2251075" y="1830388"/>
          <p14:tracePt t="26281" x="2259013" y="1830388"/>
          <p14:tracePt t="26296" x="2268538" y="1830388"/>
          <p14:tracePt t="26296" x="2295525" y="1830388"/>
          <p14:tracePt t="26312" x="2347913" y="1830388"/>
          <p14:tracePt t="26328" x="2428875" y="1830388"/>
          <p14:tracePt t="26344" x="2554288" y="1830388"/>
          <p14:tracePt t="26361" x="2822575" y="1822450"/>
          <p14:tracePt t="26418" x="2847975" y="1812925"/>
          <p14:tracePt t="26427" x="2928938" y="1776413"/>
          <p14:tracePt t="26444" x="3000375" y="1758950"/>
          <p14:tracePt t="26462" x="3054350" y="1724025"/>
          <p14:tracePt t="26477" x="3098800" y="1687513"/>
          <p14:tracePt t="26494" x="3125788" y="1643063"/>
          <p14:tracePt t="26510" x="3179763" y="1581150"/>
          <p14:tracePt t="26528" x="3187700" y="1571625"/>
          <p14:tracePt t="26567" x="3197225" y="1562100"/>
          <p14:tracePt t="26695" x="3197225" y="1571625"/>
          <p14:tracePt t="26703" x="3197225" y="1598613"/>
          <p14:tracePt t="26712" x="3187700" y="1625600"/>
          <p14:tracePt t="26713" x="3179763" y="1660525"/>
          <p14:tracePt t="26727" x="3170238" y="1751013"/>
          <p14:tracePt t="26745" x="3170238" y="1795463"/>
          <p14:tracePt t="26761" x="3170238" y="1803400"/>
          <p14:tracePt t="26856" x="3170238" y="1812925"/>
          <p14:tracePt t="26864" x="3340100" y="1830388"/>
          <p14:tracePt t="26936" x="3367088" y="1830388"/>
          <p14:tracePt t="26951" x="3384550" y="1830388"/>
          <p14:tracePt t="26961" x="3402013" y="1830388"/>
          <p14:tracePt t="26977" x="3419475" y="1822450"/>
          <p14:tracePt t="27093" x="3402013" y="1803400"/>
          <p14:tracePt t="27111" x="3402013" y="1795463"/>
          <p14:tracePt t="27111" x="3348038" y="1758950"/>
          <p14:tracePt t="27111" x="3330575" y="1758950"/>
          <p14:tracePt t="27128" x="3251200" y="1741488"/>
          <p14:tracePt t="27145" x="3160713" y="1741488"/>
          <p14:tracePt t="27164" x="2965450" y="1741488"/>
          <p14:tracePt t="27178" x="2670175" y="1741488"/>
          <p14:tracePt t="27196" x="2259013" y="1741488"/>
          <p14:tracePt t="27212" x="1839913" y="1741488"/>
          <p14:tracePt t="27229" x="1571625" y="1741488"/>
          <p14:tracePt t="27245" x="1455738" y="1741488"/>
          <p14:tracePt t="27245" x="1428750" y="1741488"/>
          <p14:tracePt t="27264" x="1411288" y="1741488"/>
          <p14:tracePt t="27264" x="1401763" y="1741488"/>
          <p14:tracePt t="27281" x="1393825" y="1741488"/>
          <p14:tracePt t="27295" x="1384300" y="1751013"/>
          <p14:tracePt t="27535" x="1438275" y="1758950"/>
          <p14:tracePt t="27542" x="1544638" y="1758950"/>
          <p14:tracePt t="27549" x="1857375" y="1724025"/>
          <p14:tracePt t="27560" x="2419350" y="1633538"/>
          <p14:tracePt t="27577" x="3000375" y="1571625"/>
          <p14:tracePt t="27594" x="3375025" y="1554163"/>
          <p14:tracePt t="27611" x="3571875" y="1517650"/>
          <p14:tracePt t="27627" x="3714750" y="1517650"/>
          <p14:tracePt t="27644" x="3884613" y="1517650"/>
          <p14:tracePt t="27660" x="4044950" y="1517650"/>
          <p14:tracePt t="27677" x="4125913" y="1517650"/>
          <p14:tracePt t="27693" x="4160838" y="1517650"/>
          <p14:tracePt t="27918" x="4170363" y="1527175"/>
          <p14:tracePt t="27939" x="4143375" y="1571625"/>
          <p14:tracePt t="27940" x="4125913" y="1625600"/>
          <p14:tracePt t="27944" x="4054475" y="1731963"/>
          <p14:tracePt t="27962" x="3990975" y="1884363"/>
          <p14:tracePt t="28010" x="3990975" y="1901825"/>
          <p14:tracePt t="28011" x="3973513" y="1928813"/>
          <p14:tracePt t="28392" x="3946525" y="1928813"/>
          <p14:tracePt t="28408" x="3768725" y="1946275"/>
          <p14:tracePt t="28410" x="3625850" y="1946275"/>
          <p14:tracePt t="28427" x="3429000" y="1946275"/>
          <p14:tracePt t="28428" x="3017838" y="1946275"/>
          <p14:tracePt t="28445" x="2608263" y="1928813"/>
          <p14:tracePt t="28460" x="2357438" y="1884363"/>
          <p14:tracePt t="28478" x="2152650" y="1866900"/>
          <p14:tracePt t="28493" x="2044700" y="1866900"/>
          <p14:tracePt t="28511" x="1946275" y="1866900"/>
          <p14:tracePt t="28527" x="1893888" y="1866900"/>
          <p14:tracePt t="28544" x="1857375" y="1866900"/>
          <p14:tracePt t="28560" x="1830388" y="1866900"/>
          <p14:tracePt t="28577" x="1812925" y="1866900"/>
          <p14:tracePt t="28594" x="1803400" y="1866900"/>
          <p14:tracePt t="28610" x="1785938" y="1884363"/>
          <p14:tracePt t="28664" x="1776413" y="1884363"/>
          <p14:tracePt t="28671" x="1768475" y="1884363"/>
          <p14:tracePt t="28679" x="1758950" y="1884363"/>
          <p14:tracePt t="28688" x="1741488" y="1884363"/>
          <p14:tracePt t="28696" x="1724025" y="1884363"/>
          <p14:tracePt t="28710" x="1697038" y="1911350"/>
          <p14:tracePt t="28726" x="1670050" y="1938338"/>
          <p14:tracePt t="28744" x="1625600" y="1973263"/>
          <p14:tracePt t="29063" x="1633538" y="1982788"/>
          <p14:tracePt t="29071" x="1758950" y="1928813"/>
          <p14:tracePt t="29071" x="1785938" y="1901825"/>
          <p14:tracePt t="29071" x="1803400" y="1893888"/>
          <p14:tracePt t="29140" x="1847850" y="1812925"/>
          <p14:tracePt t="29160" x="1866900" y="1785938"/>
          <p14:tracePt t="29161" x="1928813" y="1697038"/>
          <p14:tracePt t="29177" x="1982788" y="1589088"/>
          <p14:tracePt t="29194" x="2036763" y="1490663"/>
          <p14:tracePt t="29210" x="2062163" y="1401763"/>
          <p14:tracePt t="29228" x="2098675" y="1322388"/>
          <p14:tracePt t="29244" x="2116138" y="1276350"/>
          <p14:tracePt t="29260" x="2125663" y="1223963"/>
          <p14:tracePt t="29278" x="2125663" y="1187450"/>
          <p14:tracePt t="29293" x="2125663" y="1125538"/>
          <p14:tracePt t="29293" x="2143125" y="1116013"/>
          <p14:tracePt t="29328" x="2143125" y="1108075"/>
          <p14:tracePt t="29329" x="2143125" y="1098550"/>
          <p14:tracePt t="29343" x="2143125" y="1081088"/>
          <p14:tracePt t="29360" x="2143125" y="1062038"/>
          <p14:tracePt t="29377" x="2125663" y="1036638"/>
          <p14:tracePt t="29411" x="2116138" y="1000125"/>
          <p14:tracePt t="29432" x="2108200" y="990600"/>
          <p14:tracePt t="29444" x="2089150" y="990600"/>
          <p14:tracePt t="29481" x="2089150" y="982663"/>
          <p14:tracePt t="29481" x="2081213" y="982663"/>
          <p14:tracePt t="29493" x="2044700" y="982663"/>
          <p14:tracePt t="29493" x="2000250" y="982663"/>
          <p14:tracePt t="29512" x="1973263" y="982663"/>
          <p14:tracePt t="29527" x="1768475" y="1009650"/>
          <p14:tracePt t="29544" x="1625600" y="1036638"/>
          <p14:tracePt t="29560" x="1482725" y="1062038"/>
          <p14:tracePt t="29579" x="1401763" y="1089025"/>
          <p14:tracePt t="29595" x="1322388" y="1108075"/>
          <p14:tracePt t="29612" x="1231900" y="1143000"/>
          <p14:tracePt t="29628" x="1125538" y="1196975"/>
          <p14:tracePt t="29647" x="1036638" y="1241425"/>
          <p14:tracePt t="29647" x="1000125" y="1276350"/>
          <p14:tracePt t="29664" x="928688" y="1330325"/>
          <p14:tracePt t="29683" x="901700" y="1347788"/>
          <p14:tracePt t="29694" x="866775" y="1393825"/>
          <p14:tracePt t="29711" x="839788" y="1419225"/>
          <p14:tracePt t="29711" x="830263" y="1419225"/>
          <p14:tracePt t="29728" x="812800" y="1446213"/>
          <p14:tracePt t="29744" x="812800" y="1473200"/>
          <p14:tracePt t="29761" x="795338" y="1500188"/>
          <p14:tracePt t="29783" x="795338" y="1509713"/>
          <p14:tracePt t="29794" x="785813" y="1536700"/>
          <p14:tracePt t="29810" x="785813" y="1589088"/>
          <p14:tracePt t="29827" x="785813" y="1633538"/>
          <p14:tracePt t="29843" x="785813" y="1687513"/>
          <p14:tracePt t="29860" x="785813" y="1724025"/>
          <p14:tracePt t="29876" x="803275" y="1758950"/>
          <p14:tracePt t="29894" x="812800" y="1776413"/>
          <p14:tracePt t="29911" x="830263" y="1812925"/>
          <p14:tracePt t="29911" x="847725" y="1822450"/>
          <p14:tracePt t="29929" x="874713" y="1857375"/>
          <p14:tracePt t="29944" x="911225" y="1893888"/>
          <p14:tracePt t="29961" x="955675" y="1919288"/>
          <p14:tracePt t="29977" x="1009650" y="1946275"/>
          <p14:tracePt t="29993" x="1071563" y="1965325"/>
          <p14:tracePt t="30010" x="1143000" y="1973263"/>
          <p14:tracePt t="30027" x="1214438" y="1973263"/>
          <p14:tracePt t="30043" x="1285875" y="1973263"/>
          <p14:tracePt t="30060" x="1411288" y="1973263"/>
          <p14:tracePt t="30077" x="1581150" y="1973263"/>
          <p14:tracePt t="30094" x="1724025" y="1973263"/>
          <p14:tracePt t="30110" x="1839913" y="1973263"/>
          <p14:tracePt t="30110" x="1866900" y="1973263"/>
          <p14:tracePt t="30128" x="1901825" y="1973263"/>
          <p14:tracePt t="30160" x="1946275" y="1973263"/>
          <p14:tracePt t="30161" x="1982788" y="1973263"/>
          <p14:tracePt t="30178" x="2036763" y="1955800"/>
          <p14:tracePt t="30194" x="2071688" y="1946275"/>
          <p14:tracePt t="30211" x="2116138" y="1911350"/>
          <p14:tracePt t="30227" x="2143125" y="1884363"/>
          <p14:tracePt t="30244" x="2179638" y="1830388"/>
          <p14:tracePt t="30260" x="2214563" y="1768475"/>
          <p14:tracePt t="30279" x="2224088" y="1704975"/>
          <p14:tracePt t="30294" x="2224088" y="1643063"/>
          <p14:tracePt t="30294" x="2241550" y="1616075"/>
          <p14:tracePt t="30312" x="2241550" y="1589088"/>
          <p14:tracePt t="30327" x="2241550" y="1517650"/>
          <p14:tracePt t="30344" x="2241550" y="1482725"/>
          <p14:tracePt t="30360" x="2241550" y="1446213"/>
          <p14:tracePt t="30378" x="2187575" y="1384300"/>
          <p14:tracePt t="30440" x="2179638" y="1374775"/>
          <p14:tracePt t="30448" x="2170113" y="1366838"/>
          <p14:tracePt t="30456" x="2160588" y="1357313"/>
          <p14:tracePt t="30464" x="2143125" y="1357313"/>
          <p14:tracePt t="30477" x="2116138" y="1357313"/>
          <p14:tracePt t="30494" x="2089150" y="1357313"/>
          <p14:tracePt t="30494" x="2081213" y="1357313"/>
          <p14:tracePt t="30528" x="2071688" y="1357313"/>
          <p14:tracePt t="30529" x="2017713" y="1357313"/>
          <p14:tracePt t="30545" x="1919288" y="1384300"/>
          <p14:tracePt t="30561" x="1795463" y="1438275"/>
          <p14:tracePt t="30577" x="1687513" y="1473200"/>
          <p14:tracePt t="30594" x="1652588" y="1500188"/>
          <p14:tracePt t="30610" x="1608138" y="1509713"/>
          <p14:tracePt t="30627" x="1581150" y="1527175"/>
          <p14:tracePt t="30643" x="1562100" y="1536700"/>
          <p14:tracePt t="30661" x="1544638" y="1554163"/>
          <p14:tracePt t="30677" x="1536700" y="1554163"/>
          <p14:tracePt t="30694" x="1536700" y="1562100"/>
          <p14:tracePt t="30776" x="1536700" y="1571625"/>
          <p14:tracePt t="30784" x="1517650" y="1589088"/>
          <p14:tracePt t="30789" x="1517650" y="1598613"/>
          <p14:tracePt t="30794" x="1517650" y="1625600"/>
          <p14:tracePt t="30810" x="1490663" y="1660525"/>
          <p14:tracePt t="30828" x="1482725" y="1687513"/>
          <p14:tracePt t="30844" x="1455738" y="1724025"/>
          <p14:tracePt t="30861" x="1428750" y="1751013"/>
          <p14:tracePt t="30877" x="1411288" y="1758950"/>
          <p14:tracePt t="30894" x="1401763" y="1768475"/>
          <p14:tracePt t="30936" x="1393825" y="1768475"/>
          <p14:tracePt t="30976" x="1384300" y="1768475"/>
          <p14:tracePt t="31000" x="1374775" y="1768475"/>
          <p14:tracePt t="31008" x="1347788" y="1768475"/>
          <p14:tracePt t="31416" x="1393825" y="1776413"/>
          <p14:tracePt t="31417" x="1697038" y="1776413"/>
          <p14:tracePt t="31442" x="1768475" y="1776413"/>
          <p14:tracePt t="31450" x="1795463" y="1776413"/>
          <p14:tracePt t="31461" x="1803400" y="1776413"/>
          <p14:tracePt t="32023" x="1928813" y="1776413"/>
          <p14:tracePt t="32031" x="2143125" y="1776413"/>
          <p14:tracePt t="32038" x="2411413" y="1776413"/>
          <p14:tracePt t="32043" x="2901950" y="1776413"/>
          <p14:tracePt t="32060" x="3089275" y="1776413"/>
          <p14:tracePt t="32077" x="3152775" y="1776413"/>
          <p14:tracePt t="32093" x="3160713" y="1776413"/>
          <p14:tracePt t="32519" x="3152775" y="1830388"/>
          <p14:tracePt t="32527" x="3133725" y="1847850"/>
          <p14:tracePt t="32535" x="3108325" y="1874838"/>
          <p14:tracePt t="32543" x="3081338" y="1901825"/>
          <p14:tracePt t="32551" x="3009900" y="1973263"/>
          <p14:tracePt t="32561" x="2938463" y="2036763"/>
          <p14:tracePt t="32577" x="2901950" y="2081213"/>
          <p14:tracePt t="32593" x="2874963" y="2108200"/>
          <p14:tracePt t="32610" x="2867025" y="2125663"/>
          <p14:tracePt t="32627" x="2857500" y="2133600"/>
          <p14:tracePt t="33079" x="2857500" y="2108200"/>
          <p14:tracePt t="33090" x="2857500" y="2089150"/>
          <p14:tracePt t="33095" x="2867025" y="2062163"/>
          <p14:tracePt t="33101" x="2867025" y="2036763"/>
          <p14:tracePt t="33110" x="2867025" y="2009775"/>
          <p14:tracePt t="33126" x="2867025" y="2000250"/>
          <p14:tracePt t="33392" x="2867025" y="1982788"/>
          <p14:tracePt t="33394" x="2705100" y="1465263"/>
          <p14:tracePt t="33499" x="2697163" y="1411288"/>
          <p14:tracePt t="33510" x="2652713" y="1303338"/>
          <p14:tracePt t="33529" x="2652713" y="1285875"/>
          <p14:tracePt t="33544" x="2625725" y="1231900"/>
          <p14:tracePt t="33561" x="2616200" y="1223963"/>
          <p14:tracePt t="33582" x="2616200" y="1214438"/>
          <p14:tracePt t="33593" x="2598738" y="1214438"/>
          <p14:tracePt t="33609" x="2581275" y="1214438"/>
          <p14:tracePt t="33627" x="2571750" y="1214438"/>
          <p14:tracePt t="33643" x="2536825" y="1214438"/>
          <p14:tracePt t="33660" x="2490788" y="1214438"/>
          <p14:tracePt t="33677" x="2446338" y="1214438"/>
          <p14:tracePt t="33693" x="2411413" y="1258888"/>
          <p14:tracePt t="33710" x="2374900" y="1384300"/>
          <p14:tracePt t="33727" x="2339975" y="1536700"/>
          <p14:tracePt t="33744" x="2339975" y="1625600"/>
          <p14:tracePt t="33760" x="2339975" y="1679575"/>
          <p14:tracePt t="33778" x="2339975" y="1724025"/>
          <p14:tracePt t="33793" x="2339975" y="1731963"/>
          <p14:tracePt t="33810" x="2339975" y="1741488"/>
          <p14:tracePt t="34104" x="2357438" y="1741488"/>
          <p14:tracePt t="34112" x="2384425" y="1724025"/>
          <p14:tracePt t="34120" x="2428875" y="1697038"/>
          <p14:tracePt t="34120" x="2465388" y="1660525"/>
          <p14:tracePt t="34128" x="2536825" y="1608138"/>
          <p14:tracePt t="34144" x="2581275" y="1562100"/>
          <p14:tracePt t="34161" x="2598738" y="1544638"/>
          <p14:tracePt t="34177" x="2608263" y="1509713"/>
          <p14:tracePt t="34194" x="2625725" y="1482725"/>
          <p14:tracePt t="34210" x="2625725" y="1465263"/>
          <p14:tracePt t="34227" x="2643188" y="1428750"/>
          <p14:tracePt t="34243" x="2643188" y="1411288"/>
          <p14:tracePt t="34260" x="2643188" y="1374775"/>
          <p14:tracePt t="34278" x="2643188" y="1322388"/>
          <p14:tracePt t="34294" x="2643188" y="1295400"/>
          <p14:tracePt t="34310" x="2643188" y="1276350"/>
          <p14:tracePt t="34327" x="2643188" y="1258888"/>
          <p14:tracePt t="34343" x="2633663" y="1241425"/>
          <p14:tracePt t="34363" x="2625725" y="1223963"/>
          <p14:tracePt t="34400" x="2608263" y="1214438"/>
          <p14:tracePt t="34401" x="2608263" y="1204913"/>
          <p14:tracePt t="34440" x="2598738" y="1204913"/>
          <p14:tracePt t="34451" x="2581275" y="1204913"/>
          <p14:tracePt t="34460" x="2562225" y="1204913"/>
          <p14:tracePt t="34476" x="2517775" y="1204913"/>
          <p14:tracePt t="34494" x="2393950" y="1214438"/>
          <p14:tracePt t="34494" x="2347913" y="1231900"/>
          <p14:tracePt t="34550" x="2312988" y="1258888"/>
          <p14:tracePt t="34560" x="2276475" y="1276350"/>
          <p14:tracePt t="34560" x="2241550" y="1312863"/>
          <p14:tracePt t="34576" x="2197100" y="1357313"/>
          <p14:tracePt t="34593" x="2170113" y="1393825"/>
          <p14:tracePt t="34611" x="2143125" y="1428750"/>
          <p14:tracePt t="34626" x="2143125" y="1482725"/>
          <p14:tracePt t="34643" x="2133600" y="1509713"/>
          <p14:tracePt t="34660" x="2133600" y="1571625"/>
          <p14:tracePt t="34677" x="2133600" y="1625600"/>
          <p14:tracePt t="34694" x="2133600" y="1679575"/>
          <p14:tracePt t="34711" x="2152650" y="1731963"/>
          <p14:tracePt t="34727" x="2197100" y="1803400"/>
          <p14:tracePt t="34744" x="2232025" y="1839913"/>
          <p14:tracePt t="34760" x="2276475" y="1884363"/>
          <p14:tracePt t="34778" x="2374900" y="1965325"/>
          <p14:tracePt t="34801" x="2428875" y="2000250"/>
          <p14:tracePt t="34811" x="2517775" y="2062163"/>
          <p14:tracePt t="34827" x="2660650" y="2133600"/>
          <p14:tracePt t="34845" x="2803525" y="2197100"/>
          <p14:tracePt t="34860" x="2928938" y="2251075"/>
          <p14:tracePt t="34877" x="3009900" y="2276475"/>
          <p14:tracePt t="34893" x="3098800" y="2295525"/>
          <p14:tracePt t="34917" x="3108325" y="2312988"/>
          <p14:tracePt t="34926" x="3179763" y="2312988"/>
          <p14:tracePt t="34944" x="3214688" y="2312988"/>
          <p14:tracePt t="34960" x="3251200" y="2312988"/>
          <p14:tracePt t="34976" x="3313113" y="2312988"/>
          <p14:tracePt t="34993" x="3384550" y="2322513"/>
          <p14:tracePt t="35021" x="3411538" y="2322513"/>
          <p14:tracePt t="35027" x="3438525" y="2322513"/>
          <p14:tracePt t="35064" x="3446463" y="2322513"/>
          <p14:tracePt t="39678" x="3455988" y="2339975"/>
          <p14:tracePt t="39687" x="3446463" y="2411413"/>
          <p14:tracePt t="39695" x="3429000" y="2446338"/>
          <p14:tracePt t="39702" x="3394075" y="2527300"/>
          <p14:tracePt t="39710" x="3313113" y="2697163"/>
          <p14:tracePt t="39725" x="3259138" y="2840038"/>
          <p14:tracePt t="39742" x="3224213" y="3000375"/>
          <p14:tracePt t="39760" x="3214688" y="3036888"/>
          <p14:tracePt t="39776" x="3214688" y="3054350"/>
          <p14:tracePt t="39792" x="3214688" y="3062288"/>
          <p14:tracePt t="40007" x="3214688" y="3054350"/>
          <p14:tracePt t="40015" x="3214688" y="3036888"/>
          <p14:tracePt t="40016" x="3232150" y="3009900"/>
          <p14:tracePt t="40025" x="3241675" y="2965450"/>
          <p14:tracePt t="40043" x="3259138" y="2928938"/>
          <p14:tracePt t="40058" x="3268663" y="2894013"/>
          <p14:tracePt t="40076" x="3286125" y="2847975"/>
          <p14:tracePt t="40092" x="3313113" y="2741613"/>
          <p14:tracePt t="40159" x="3313113" y="2714625"/>
          <p14:tracePt t="40160" x="3322638" y="2616200"/>
          <p14:tracePt t="40192" x="3340100" y="2500313"/>
          <p14:tracePt t="40219" x="3340100" y="2401888"/>
          <p14:tracePt t="40235" x="3340100" y="2366963"/>
          <p14:tracePt t="40242" x="3340100" y="2276475"/>
          <p14:tracePt t="40259" x="3340100" y="2224088"/>
          <p14:tracePt t="40276" x="3340100" y="2170113"/>
          <p14:tracePt t="40291" x="3340100" y="2160588"/>
          <p14:tracePt t="40309" x="3340100" y="2133600"/>
          <p14:tracePt t="40326" x="3340100" y="2125663"/>
          <p14:tracePt t="40366" x="3330575" y="2125663"/>
          <p14:tracePt t="40383" x="3322638" y="2125663"/>
          <p14:tracePt t="40383" x="3313113" y="2125663"/>
          <p14:tracePt t="40399" x="3303588" y="2125663"/>
          <p14:tracePt t="40408" x="3286125" y="2125663"/>
          <p14:tracePt t="40408" x="3232150" y="2125663"/>
          <p14:tracePt t="40426" x="3036888" y="2152650"/>
          <p14:tracePt t="40466" x="2973388" y="2205038"/>
          <p14:tracePt t="40475" x="2911475" y="2251075"/>
          <p14:tracePt t="40493" x="2884488" y="2276475"/>
          <p14:tracePt t="40508" x="2884488" y="2295525"/>
          <p14:tracePt t="40525" x="2867025" y="2347913"/>
          <p14:tracePt t="40542" x="2867025" y="2411413"/>
          <p14:tracePt t="40559" x="2867025" y="2446338"/>
          <p14:tracePt t="40575" x="2867025" y="2465388"/>
          <p14:tracePt t="40670" x="2874963" y="2482850"/>
          <p14:tracePt t="40678" x="2894013" y="2482850"/>
          <p14:tracePt t="40681" x="2901950" y="2482850"/>
          <p14:tracePt t="40692" x="2938463" y="2482850"/>
          <p14:tracePt t="40708" x="3000375" y="2482850"/>
          <p14:tracePt t="40726" x="3071813" y="2482850"/>
          <p14:tracePt t="40742" x="3152775" y="2482850"/>
          <p14:tracePt t="40759" x="3197225" y="2482850"/>
          <p14:tracePt t="40777" x="3241675" y="2455863"/>
          <p14:tracePt t="40792" x="3276600" y="2455863"/>
          <p14:tracePt t="40809" x="3313113" y="2428875"/>
          <p14:tracePt t="40825" x="3330575" y="2411413"/>
          <p14:tracePt t="40842" x="3340100" y="2401888"/>
          <p14:tracePt t="40858" x="3348038" y="2393950"/>
          <p14:tracePt t="44062" x="3367088" y="2384425"/>
          <p14:tracePt t="44086" x="3367088" y="2401888"/>
          <p14:tracePt t="44094" x="3367088" y="2411413"/>
          <p14:tracePt t="44102" x="3367088" y="2438400"/>
          <p14:tracePt t="44126" x="3367088" y="2446338"/>
          <p14:tracePt t="44294" x="3367088" y="2455863"/>
          <p14:tracePt t="44302" x="3367088" y="2473325"/>
          <p14:tracePt t="44310" x="3367088" y="2482850"/>
          <p14:tracePt t="44324" x="3367088" y="2490788"/>
          <p14:tracePt t="44325" x="3367088" y="2527300"/>
          <p14:tracePt t="44349" x="3367088" y="2554288"/>
          <p14:tracePt t="44359" x="3367088" y="2589213"/>
          <p14:tracePt t="44376" x="3367088" y="2625725"/>
          <p14:tracePt t="44392" x="3367088" y="2697163"/>
          <p14:tracePt t="44408" x="3367088" y="2795588"/>
          <p14:tracePt t="44425" x="3367088" y="3295650"/>
          <p14:tracePt t="44466" x="3367088" y="3438525"/>
          <p14:tracePt t="44475" x="3367088" y="3776663"/>
          <p14:tracePt t="44491" x="3367088" y="4170363"/>
          <p14:tracePt t="44509" x="3367088" y="4429125"/>
          <p14:tracePt t="44524" x="3367088" y="4714875"/>
          <p14:tracePt t="44524" x="3367088" y="4741863"/>
          <p14:tracePt t="44562" x="3367088" y="4813300"/>
          <p14:tracePt t="44575" x="3348038" y="4875213"/>
          <p14:tracePt t="44592" x="3348038" y="4911725"/>
          <p14:tracePt t="44609" x="3348038" y="4965700"/>
          <p14:tracePt t="44625" x="3348038" y="5000625"/>
          <p14:tracePt t="44641" x="3348038" y="5072063"/>
          <p14:tracePt t="44658" x="3357563" y="5153025"/>
          <p14:tracePt t="44675" x="3367088" y="5259388"/>
          <p14:tracePt t="44692" x="3375025" y="5348288"/>
          <p14:tracePt t="44709" x="3411538" y="5429250"/>
          <p14:tracePt t="44725" x="3438525" y="5527675"/>
          <p14:tracePt t="44725" x="3455988" y="5581650"/>
          <p14:tracePt t="44742" x="3517900" y="5705475"/>
          <p14:tracePt t="44759" x="3562350" y="5822950"/>
          <p14:tracePt t="44775" x="3598863" y="5938838"/>
          <p14:tracePt t="44793" x="3633788" y="6000750"/>
          <p14:tracePt t="44808" x="3633788" y="6037263"/>
          <p14:tracePt t="44825" x="3643313" y="6072188"/>
          <p14:tracePt t="44841" x="3660775" y="6126163"/>
          <p14:tracePt t="44858" x="3670300" y="6170613"/>
          <p14:tracePt t="44875" x="3705225" y="6242050"/>
          <p14:tracePt t="44892" x="3724275" y="6303963"/>
          <p14:tracePt t="44908" x="3732213" y="6340475"/>
          <p14:tracePt t="44925" x="3732213" y="6367463"/>
          <p14:tracePt t="44941" x="3759200" y="6429375"/>
          <p14:tracePt t="44960" x="3759200" y="6438900"/>
          <p14:tracePt t="44975" x="3786188" y="6483350"/>
          <p14:tracePt t="44992" x="3795713" y="6510338"/>
          <p14:tracePt t="45008" x="3803650" y="6510338"/>
          <p14:tracePt t="45025" x="3813175" y="6537325"/>
          <p14:tracePt t="45048" x="3840163" y="6545263"/>
          <p14:tracePt t="45058" x="3857625" y="6572250"/>
          <p14:tracePt t="45075" x="3884613" y="6589713"/>
          <p14:tracePt t="45092" x="3894138" y="6599238"/>
          <p14:tracePt t="45108" x="3911600" y="6608763"/>
          <p14:tracePt t="45126" x="3946525" y="6608763"/>
          <p14:tracePt t="45142" x="3990975" y="6626225"/>
          <p14:tracePt t="45142" x="4017963" y="6626225"/>
          <p14:tracePt t="45175" x="4062413" y="6626225"/>
          <p14:tracePt t="45176" x="4098925" y="6634163"/>
          <p14:tracePt t="45192" x="4133850" y="6634163"/>
          <p14:tracePt t="45209" x="4170363" y="6634163"/>
          <p14:tracePt t="45224" x="4224338" y="6634163"/>
          <p14:tracePt t="45248" x="4232275" y="6634163"/>
          <p14:tracePt t="45257" x="4259263" y="6634163"/>
          <p14:tracePt t="45276" x="4276725" y="6634163"/>
          <p14:tracePt t="45311" x="4286250" y="6634163"/>
          <p14:tracePt t="45312" x="4303713" y="6634163"/>
          <p14:tracePt t="45343" x="4313238" y="6634163"/>
          <p14:tracePt t="45359" x="4322763" y="6626225"/>
          <p14:tracePt t="45360" x="4340225" y="6616700"/>
          <p14:tracePt t="45375" x="4357688" y="6572250"/>
          <p14:tracePt t="45391" x="4384675" y="6537325"/>
          <p14:tracePt t="45409" x="4394200" y="6510338"/>
          <p14:tracePt t="45425" x="4394200" y="6384925"/>
          <p14:tracePt t="45501" x="4394200" y="6375400"/>
          <p14:tracePt t="45508" x="4394200" y="6357938"/>
          <p14:tracePt t="45525" x="4394200" y="6313488"/>
          <p14:tracePt t="45525" x="4384675" y="6296025"/>
          <p14:tracePt t="45542" x="4375150" y="6286500"/>
          <p14:tracePt t="45542" x="4375150" y="6269038"/>
          <p14:tracePt t="45558" x="4357688" y="6242050"/>
          <p14:tracePt t="45575" x="4340225" y="6205538"/>
          <p14:tracePt t="45592" x="4313238" y="6180138"/>
          <p14:tracePt t="45609" x="4286250" y="6134100"/>
          <p14:tracePt t="45626" x="4259263" y="6116638"/>
          <p14:tracePt t="45641" x="4232275" y="6099175"/>
          <p14:tracePt t="45659" x="4205288" y="6089650"/>
          <p14:tracePt t="45675" x="4187825" y="6081713"/>
          <p14:tracePt t="45692" x="4152900" y="6081713"/>
          <p14:tracePt t="45708" x="4125913" y="6081713"/>
          <p14:tracePt t="45725" x="4089400" y="6081713"/>
          <p14:tracePt t="45741" x="4062413" y="6081713"/>
          <p14:tracePt t="45741" x="4037013" y="6081713"/>
          <p14:tracePt t="45759" x="3983038" y="6108700"/>
          <p14:tracePt t="45775" x="3929063" y="6161088"/>
          <p14:tracePt t="45792" x="3867150" y="6205538"/>
          <p14:tracePt t="45808" x="3795713" y="6259513"/>
          <p14:tracePt t="45825" x="3732213" y="6330950"/>
          <p14:tracePt t="45841" x="3660775" y="6384925"/>
          <p14:tracePt t="45859" x="3625850" y="6429375"/>
          <p14:tracePt t="45875" x="3598863" y="6465888"/>
          <p14:tracePt t="45892" x="3589338" y="6483350"/>
          <p14:tracePt t="45908" x="3562350" y="6518275"/>
          <p14:tracePt t="45926" x="3544888" y="6545263"/>
          <p14:tracePt t="45941" x="3527425" y="6589713"/>
          <p14:tracePt t="45959" x="3509963" y="6608763"/>
          <p14:tracePt t="45975" x="3500438" y="6616700"/>
          <p14:tracePt t="45991" x="3500438" y="6634163"/>
          <p14:tracePt t="46008" x="3500438" y="6643688"/>
          <p14:tracePt t="46047" x="3500438" y="6653213"/>
          <p14:tracePt t="46063" x="3500438" y="6680200"/>
          <p14:tracePt t="46079" x="3500438" y="6688138"/>
          <p14:tracePt t="46079" x="3500438" y="6705600"/>
          <p14:tracePt t="46091" x="3500438" y="6724650"/>
          <p14:tracePt t="46109" x="3517900" y="6742113"/>
          <p14:tracePt t="46124" x="3536950" y="6759575"/>
          <p14:tracePt t="46142" x="3544888" y="6769100"/>
          <p14:tracePt t="46158" x="3581400" y="6804025"/>
          <p14:tracePt t="46176" x="3598863" y="6823075"/>
          <p14:tracePt t="46191" x="3625850" y="6840538"/>
          <p14:tracePt t="46209" x="3660775" y="6848475"/>
          <p14:tracePt t="46225" x="3697288" y="6848475"/>
          <p14:tracePt t="46243" x="3724275" y="6848475"/>
          <p14:tracePt t="46269" x="3759200" y="6848475"/>
          <p14:tracePt t="46276" x="3768725" y="6848475"/>
          <p14:tracePt t="46291" x="3803650" y="6848475"/>
          <p14:tracePt t="46308" x="3857625" y="6848475"/>
          <p14:tracePt t="46324" x="3929063" y="6848475"/>
          <p14:tracePt t="46347" x="3938588" y="6848475"/>
          <p14:tracePt t="46347" x="3946525" y="6848475"/>
          <p14:tracePt t="46358" x="3973513" y="6848475"/>
          <p14:tracePt t="46375" x="3990975" y="6848475"/>
          <p14:tracePt t="46391" x="4017963" y="6848475"/>
          <p14:tracePt t="46408" x="4037013" y="6848475"/>
          <p14:tracePt t="46424" x="4062413" y="6848475"/>
          <p14:tracePt t="46442" x="4098925" y="6848475"/>
          <p14:tracePt t="46469" x="4116388" y="6848475"/>
          <p14:tracePt t="46475" x="4125913" y="6848475"/>
          <p14:tracePt t="46491" x="4133850" y="6848475"/>
          <p14:tracePt t="46508" x="4143375" y="6848475"/>
          <p14:tracePt t="46525" x="4170363" y="6848475"/>
          <p14:tracePt t="46541" x="4197350" y="6848475"/>
          <p14:tracePt t="46559" x="4214813" y="6848475"/>
          <p14:tracePt t="46587" x="4224338" y="6848475"/>
          <p14:tracePt t="46630" x="4241800" y="6848475"/>
          <p14:tracePt t="47231" x="4268788" y="6848475"/>
          <p14:tracePt t="47239" x="4276725" y="6848475"/>
          <p14:tracePt t="47248" x="4286250" y="6848475"/>
          <p14:tracePt t="47255" x="4303713" y="6848475"/>
          <p14:tracePt t="47263" x="4340225" y="6831013"/>
          <p14:tracePt t="47281" x="4348163" y="6831013"/>
          <p14:tracePt t="47291" x="4357688" y="6823075"/>
          <p14:tracePt t="47308" x="4375150" y="6823075"/>
          <p14:tracePt t="47350" x="4384675" y="6823075"/>
          <p14:tracePt t="47999" x="4394200" y="6796088"/>
          <p14:tracePt t="48007" x="4411663" y="6786563"/>
          <p14:tracePt t="48015" x="4429125" y="6777038"/>
          <p14:tracePt t="48024" x="4429125" y="6769100"/>
          <p14:tracePt t="48031" x="4473575" y="6732588"/>
          <p14:tracePt t="48042" x="4510088" y="6705600"/>
          <p14:tracePt t="48058" x="4527550" y="6697663"/>
          <p14:tracePt t="48075" x="4545013" y="6680200"/>
          <p14:tracePt t="48110" x="4562475" y="6680200"/>
          <p14:tracePt t="48111" x="4572000" y="6670675"/>
          <p14:tracePt t="48125" x="4581525" y="6661150"/>
          <p14:tracePt t="48125" x="4581525" y="6653213"/>
          <p14:tracePt t="48143" x="4598988" y="6643688"/>
          <p14:tracePt t="48158" x="4616450" y="6634163"/>
          <p14:tracePt t="48175" x="4633913" y="6616700"/>
          <p14:tracePt t="48192" x="4643438" y="6608763"/>
          <p14:tracePt t="48270" x="4652963" y="6608763"/>
          <p14:tracePt t="48431" x="4652963" y="6589713"/>
          <p14:tracePt t="48438" x="4643438" y="6581775"/>
          <p14:tracePt t="48447" x="4510088" y="6402388"/>
          <p14:tracePt t="48484" x="4500563" y="6375400"/>
          <p14:tracePt t="48492" x="4465638" y="6323013"/>
          <p14:tracePt t="48508" x="4419600" y="6251575"/>
          <p14:tracePt t="48525" x="4384675" y="6180138"/>
          <p14:tracePt t="48541" x="4330700" y="6108700"/>
          <p14:tracePt t="48541" x="4313238" y="6089650"/>
          <p14:tracePt t="48559" x="4276725" y="6045200"/>
          <p14:tracePt t="48575" x="4241800" y="6010275"/>
          <p14:tracePt t="48592" x="4214813" y="5956300"/>
          <p14:tracePt t="48608" x="4179888" y="5919788"/>
          <p14:tracePt t="48625" x="4116388" y="5830888"/>
          <p14:tracePt t="48641" x="4081463" y="5786438"/>
          <p14:tracePt t="48658" x="4027488" y="5732463"/>
          <p14:tracePt t="48675" x="3929063" y="5653088"/>
          <p14:tracePt t="48692" x="3875088" y="5608638"/>
          <p14:tracePt t="48708" x="3705225" y="5527675"/>
          <p14:tracePt t="48759" x="3697288" y="5518150"/>
          <p14:tracePt t="48760" x="3625850" y="5518150"/>
          <p14:tracePt t="48776" x="3608388" y="5518150"/>
          <p14:tracePt t="48791" x="3581400" y="5518150"/>
          <p14:tracePt t="48809" x="3544888" y="5518150"/>
          <p14:tracePt t="48824" x="3446463" y="5554663"/>
          <p14:tracePt t="48881" x="3411538" y="5599113"/>
          <p14:tracePt t="48927" x="3402013" y="5608638"/>
          <p14:tracePt t="48941" x="3394075" y="5616575"/>
          <p14:tracePt t="48943" x="3394075" y="5626100"/>
          <p14:tracePt t="48958" x="3367088" y="5670550"/>
          <p14:tracePt t="48975" x="3357563" y="5688013"/>
          <p14:tracePt t="48991" x="3348038" y="5697538"/>
          <p14:tracePt t="49008" x="3348038" y="5705475"/>
          <p14:tracePt t="49024" x="3348038" y="5724525"/>
          <p14:tracePt t="49041" x="3348038" y="5741988"/>
          <p14:tracePt t="49058" x="3340100" y="5759450"/>
          <p14:tracePt t="49075" x="3340100" y="5776913"/>
          <p14:tracePt t="49091" x="3340100" y="5786438"/>
          <p14:tracePt t="49108" x="3340100" y="5795963"/>
          <p14:tracePt t="49124" x="3340100" y="5840413"/>
          <p14:tracePt t="49142" x="3340100" y="5884863"/>
          <p14:tracePt t="49175" x="3340100" y="5911850"/>
          <p14:tracePt t="49175" x="3340100" y="5929313"/>
          <p14:tracePt t="49192" x="3340100" y="5973763"/>
          <p14:tracePt t="49208" x="3340100" y="5983288"/>
          <p14:tracePt t="49225" x="3340100" y="6000750"/>
          <p14:tracePt t="49241" x="3340100" y="6027738"/>
          <p14:tracePt t="49479" x="3348038" y="6037263"/>
          <p14:tracePt t="49488" x="3394075" y="6045200"/>
          <p14:tracePt t="49495" x="3446463" y="6045200"/>
          <p14:tracePt t="49503" x="3660775" y="6062663"/>
          <p14:tracePt t="49525" x="3990975" y="6108700"/>
          <p14:tracePt t="49547" x="4116388" y="6108700"/>
          <p14:tracePt t="49558" x="4375150" y="6108700"/>
          <p14:tracePt t="49575" x="4491038" y="6108700"/>
          <p14:tracePt t="49592" x="4608513" y="6108700"/>
          <p14:tracePt t="49608" x="4705350" y="6062663"/>
          <p14:tracePt t="49624" x="4822825" y="6027738"/>
          <p14:tracePt t="49642" x="4938713" y="6000750"/>
          <p14:tracePt t="49658" x="5027613" y="5973763"/>
          <p14:tracePt t="49675" x="5072063" y="5965825"/>
          <p14:tracePt t="49691" x="5116513" y="5946775"/>
          <p14:tracePt t="49691" x="5143500" y="5929313"/>
          <p14:tracePt t="49712" x="5153025" y="5919788"/>
          <p14:tracePt t="49726" x="5187950" y="5911850"/>
          <p14:tracePt t="49744" x="5214938" y="5902325"/>
          <p14:tracePt t="49759" x="5232400" y="5884863"/>
          <p14:tracePt t="49776" x="5251450" y="5884863"/>
          <p14:tracePt t="49791" x="5259388" y="5857875"/>
          <p14:tracePt t="50279" x="5276850" y="5840413"/>
          <p14:tracePt t="50287" x="5313363" y="5822950"/>
          <p14:tracePt t="50303" x="5322888" y="5822950"/>
          <p14:tracePt t="50311" x="5330825" y="5813425"/>
          <p14:tracePt t="50332" x="5348288" y="5813425"/>
          <p14:tracePt t="50341" x="5357813" y="5795963"/>
          <p14:tracePt t="50358" x="5384800" y="5795963"/>
          <p14:tracePt t="50374" x="5394325" y="5795963"/>
          <p14:tracePt t="51082" x="0" y="0"/>
        </p14:tracePtLst>
      </p14:laserTraceLst>
    </p:ext>
  </p:extLs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</TotalTime>
  <Words>1033</Words>
  <Application>Microsoft Office PowerPoint</Application>
  <PresentationFormat>Presentazione su schermo (4:3)</PresentationFormat>
  <Paragraphs>161</Paragraphs>
  <Slides>24</Slides>
  <Notes>0</Notes>
  <HiddenSlides>0</HiddenSlides>
  <MMClips>24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25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HP</dc:creator>
  <cp:lastModifiedBy>HP</cp:lastModifiedBy>
  <cp:revision>54</cp:revision>
  <dcterms:created xsi:type="dcterms:W3CDTF">2020-05-11T07:18:47Z</dcterms:created>
  <dcterms:modified xsi:type="dcterms:W3CDTF">2020-05-18T08:35:59Z</dcterms:modified>
</cp:coreProperties>
</file>