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65" r:id="rId17"/>
    <p:sldId id="266" r:id="rId18"/>
    <p:sldId id="289" r:id="rId19"/>
    <p:sldId id="290" r:id="rId20"/>
    <p:sldId id="291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-1512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 lvl="0"/>
            <a:endParaRPr lang="it-IT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63826"/>
          <c:y val="8.2968299999999995E-2"/>
          <c:w val="0.52249599999999996"/>
          <c:h val="0.594836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MAP </c:v>
                </c:pt>
              </c:strCache>
            </c:strRef>
          </c:tx>
          <c:spPr>
            <a:solidFill>
              <a:srgbClr val="00000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MT-CO1</c:v>
                </c:pt>
                <c:pt idx="1">
                  <c:v>MT-CO2</c:v>
                </c:pt>
                <c:pt idx="2">
                  <c:v>MT-CO3</c:v>
                </c:pt>
                <c:pt idx="3">
                  <c:v>MT-ATP6</c:v>
                </c:pt>
                <c:pt idx="4">
                  <c:v>MT-TS1</c:v>
                </c:pt>
                <c:pt idx="5">
                  <c:v>MT-TD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0.18</c:v>
                </c:pt>
                <c:pt idx="1">
                  <c:v>0.73</c:v>
                </c:pt>
                <c:pt idx="2">
                  <c:v>0.18</c:v>
                </c:pt>
                <c:pt idx="3">
                  <c:v>0.09</c:v>
                </c:pt>
                <c:pt idx="4">
                  <c:v>0.09</c:v>
                </c:pt>
                <c:pt idx="5">
                  <c:v>0.36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FAP/AFAP</c:v>
                </c:pt>
              </c:strCache>
            </c:strRef>
          </c:tx>
          <c:spPr>
            <a:solidFill>
              <a:srgbClr val="80808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MT-CO1</c:v>
                </c:pt>
                <c:pt idx="1">
                  <c:v>MT-CO2</c:v>
                </c:pt>
                <c:pt idx="2">
                  <c:v>MT-CO3</c:v>
                </c:pt>
                <c:pt idx="3">
                  <c:v>MT-ATP6</c:v>
                </c:pt>
                <c:pt idx="4">
                  <c:v>MT-TS1</c:v>
                </c:pt>
                <c:pt idx="5">
                  <c:v>MT-TD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0.23</c:v>
                </c:pt>
                <c:pt idx="1">
                  <c:v>0.31</c:v>
                </c:pt>
                <c:pt idx="2">
                  <c:v>0.15</c:v>
                </c:pt>
                <c:pt idx="3">
                  <c:v>0</c:v>
                </c:pt>
                <c:pt idx="4">
                  <c:v>0</c:v>
                </c:pt>
                <c:pt idx="5">
                  <c:v>0.35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Sporadics</c:v>
                </c:pt>
              </c:strCache>
            </c:strRef>
          </c:tx>
          <c:spPr>
            <a:solidFill>
              <a:srgbClr val="BFBFBF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MT-CO1</c:v>
                </c:pt>
                <c:pt idx="1">
                  <c:v>MT-CO2</c:v>
                </c:pt>
                <c:pt idx="2">
                  <c:v>MT-CO3</c:v>
                </c:pt>
                <c:pt idx="3">
                  <c:v>MT-ATP6</c:v>
                </c:pt>
                <c:pt idx="4">
                  <c:v>MT-TS1</c:v>
                </c:pt>
                <c:pt idx="5">
                  <c:v>MT-TD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0.16</c:v>
                </c:pt>
                <c:pt idx="3">
                  <c:v>0</c:v>
                </c:pt>
                <c:pt idx="4">
                  <c:v>0</c:v>
                </c:pt>
                <c:pt idx="5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219200512"/>
        <c:axId val="139450560"/>
      </c:barChart>
      <c:catAx>
        <c:axId val="219200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-2700000"/>
          <a:lstStyle/>
          <a:p>
            <a:pPr lvl="0">
              <a:defRPr sz="1200" b="1" i="0" u="none" strike="noStrike">
                <a:solidFill>
                  <a:srgbClr val="000000"/>
                </a:solidFill>
                <a:effectLst/>
                <a:latin typeface="Calibri"/>
              </a:defRPr>
            </a:pPr>
            <a:endParaRPr lang="it-IT"/>
          </a:p>
        </c:txPr>
        <c:crossAx val="139450560"/>
        <c:crosses val="autoZero"/>
        <c:auto val="1"/>
        <c:lblAlgn val="ctr"/>
        <c:lblOffset val="100"/>
        <c:noMultiLvlLbl val="1"/>
      </c:catAx>
      <c:valAx>
        <c:axId val="13945056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FBFBF"/>
              </a:solidFill>
              <a:prstDash val="solid"/>
              <a:bevel/>
            </a:ln>
          </c:spPr>
        </c:majorGridlines>
        <c:title>
          <c:tx>
            <c:rich>
              <a:bodyPr rot="-5400000"/>
              <a:lstStyle/>
              <a:p>
                <a:pPr lvl="0">
                  <a:defRPr sz="1600" b="1" i="0" u="none" strike="noStrike">
                    <a:solidFill>
                      <a:srgbClr val="000000"/>
                    </a:solidFill>
                    <a:effectLst/>
                    <a:latin typeface="Calibri"/>
                  </a:defRPr>
                </a:pPr>
                <a:r>
                  <a:rPr lang="it-IT" sz="1600" b="1" i="0" u="none" strike="noStrike">
                    <a:solidFill>
                      <a:srgbClr val="000000"/>
                    </a:solidFill>
                    <a:effectLst/>
                    <a:latin typeface="Calibri"/>
                  </a:rPr>
                  <a:t>Frequency of mutations</a:t>
                </a:r>
              </a:p>
            </c:rich>
          </c:tx>
          <c:layout/>
          <c:overlay val="1"/>
        </c:title>
        <c:numFmt formatCode="0%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900" b="0" i="0" u="none" strike="noStrike">
                <a:solidFill>
                  <a:srgbClr val="000000"/>
                </a:solidFill>
                <a:effectLst/>
                <a:latin typeface="Calibri"/>
              </a:defRPr>
            </a:pPr>
            <a:endParaRPr lang="it-IT"/>
          </a:p>
        </c:txPr>
        <c:crossAx val="219200512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63229599999999997"/>
          <c:y val="0.38516400000000001"/>
          <c:w val="0.36770399999999998"/>
          <c:h val="0.2969629999999999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1400" b="0" i="0" u="none" strike="noStrike">
              <a:solidFill>
                <a:srgbClr val="000000"/>
              </a:solidFill>
              <a:effectLst/>
              <a:latin typeface="Calibri"/>
            </a:defRPr>
          </a:pPr>
          <a:endParaRPr lang="it-IT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FA101-3B2C-43F2-B988-7A5ABDC005DC}" type="datetimeFigureOut">
              <a:rPr lang="it-IT" smtClean="0"/>
              <a:t>28/05/2020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AB7B9-C166-4F9D-87C5-44889C524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501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This is a Descriptive Observational Study, that that wants to measure the correlation between some colon pathologies and the expression of specific genes.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8825-9637-4697-82A0-D74D6699163D}" type="datetimeFigureOut">
              <a:rPr lang="it-IT" smtClean="0"/>
              <a:t>28/05/2020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3C49-EEBF-4383-AB0B-9A0F5C8A42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12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8825-9637-4697-82A0-D74D6699163D}" type="datetimeFigureOut">
              <a:rPr lang="it-IT" smtClean="0"/>
              <a:t>28/05/2020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3C49-EEBF-4383-AB0B-9A0F5C8A42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9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8825-9637-4697-82A0-D74D6699163D}" type="datetimeFigureOut">
              <a:rPr lang="it-IT" smtClean="0"/>
              <a:t>28/05/2020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3C49-EEBF-4383-AB0B-9A0F5C8A42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394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0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36469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8825-9637-4697-82A0-D74D6699163D}" type="datetimeFigureOut">
              <a:rPr lang="it-IT" smtClean="0"/>
              <a:t>28/05/2020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3C49-EEBF-4383-AB0B-9A0F5C8A42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2545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8825-9637-4697-82A0-D74D6699163D}" type="datetimeFigureOut">
              <a:rPr lang="it-IT" smtClean="0"/>
              <a:t>28/05/2020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3C49-EEBF-4383-AB0B-9A0F5C8A42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34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8825-9637-4697-82A0-D74D6699163D}" type="datetimeFigureOut">
              <a:rPr lang="it-IT" smtClean="0"/>
              <a:t>28/05/2020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3C49-EEBF-4383-AB0B-9A0F5C8A42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25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8825-9637-4697-82A0-D74D6699163D}" type="datetimeFigureOut">
              <a:rPr lang="it-IT" smtClean="0"/>
              <a:t>28/05/2020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3C49-EEBF-4383-AB0B-9A0F5C8A42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945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8825-9637-4697-82A0-D74D6699163D}" type="datetimeFigureOut">
              <a:rPr lang="it-IT" smtClean="0"/>
              <a:t>28/05/2020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3C49-EEBF-4383-AB0B-9A0F5C8A42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205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8825-9637-4697-82A0-D74D6699163D}" type="datetimeFigureOut">
              <a:rPr lang="it-IT" smtClean="0"/>
              <a:t>28/05/2020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3C49-EEBF-4383-AB0B-9A0F5C8A42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39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8825-9637-4697-82A0-D74D6699163D}" type="datetimeFigureOut">
              <a:rPr lang="it-IT" smtClean="0"/>
              <a:t>28/05/2020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3C49-EEBF-4383-AB0B-9A0F5C8A42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130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8825-9637-4697-82A0-D74D6699163D}" type="datetimeFigureOut">
              <a:rPr lang="it-IT" smtClean="0"/>
              <a:t>28/05/2020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03C49-EEBF-4383-AB0B-9A0F5C8A42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824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B8825-9637-4697-82A0-D74D6699163D}" type="datetimeFigureOut">
              <a:rPr lang="it-IT" smtClean="0"/>
              <a:t>28/05/2020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03C49-EEBF-4383-AB0B-9A0F5C8A42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661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hyperlink" Target="https://www.youtube.com/watch?v=2pp17E4E-O8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image" Target="../media/image2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.png"/><Relationship Id="rId5" Type="http://schemas.openxmlformats.org/officeDocument/2006/relationships/chart" Target="../charts/chart1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268760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2201M21</a:t>
            </a: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CELLULAR AND MOLECULAR BIOLOGY COURSE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BIOLOGIA CELLULARE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MOLECOLARE</a:t>
            </a: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SVB0104 - CANCER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 </a:t>
            </a:r>
          </a:p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#11</a:t>
            </a:r>
          </a:p>
          <a:p>
            <a:pPr algn="ctr"/>
            <a:endParaRPr lang="it-IT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nd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 /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°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Semester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Teacher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: Antonella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Roetto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PhD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ntonella.roetto@unito.it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4989"/>
      </p:ext>
    </p:extLst>
  </p:cSld>
  <p:clrMapOvr>
    <a:masterClrMapping/>
  </p:clrMapOvr>
  <p:transition spd="med" advTm="4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0" y="427704"/>
            <a:ext cx="8907410" cy="585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847071" y="6323521"/>
            <a:ext cx="1912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latin typeface="Comic Sans MS" panose="030F0702030302020204" pitchFamily="66" charset="0"/>
              </a:rPr>
              <a:t>O’Neil</a:t>
            </a:r>
            <a:r>
              <a:rPr lang="it-IT" sz="1600" dirty="0" smtClean="0">
                <a:latin typeface="Comic Sans MS" panose="030F0702030302020204" pitchFamily="66" charset="0"/>
              </a:rPr>
              <a:t> et al , 2017</a:t>
            </a:r>
            <a:endParaRPr lang="it-IT" sz="1600" dirty="0">
              <a:latin typeface="Comic Sans MS" panose="030F0702030302020204" pitchFamily="66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58"/>
    </mc:Choice>
    <mc:Fallback xmlns="">
      <p:transition spd="slow" advTm="54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/>
          </p:cNvSpPr>
          <p:nvPr>
            <p:ph type="sldNum" sz="quarter" idx="2"/>
          </p:nvPr>
        </p:nvSpPr>
        <p:spPr>
          <a:xfrm>
            <a:off x="6553200" y="6245224"/>
            <a:ext cx="2133600" cy="19738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lvl="0">
              <a:defRPr sz="1800"/>
            </a:pPr>
            <a:fld id="{86CB4B4D-7CA3-9044-876B-883B54F8677D}" type="slidenum">
              <a:rPr sz="1400"/>
              <a:t>11</a:t>
            </a:fld>
            <a:endParaRPr sz="1400"/>
          </a:p>
        </p:txBody>
      </p:sp>
      <p:pic>
        <p:nvPicPr>
          <p:cNvPr id="417" name="image18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0209" y="1513782"/>
            <a:ext cx="6146776" cy="4960043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hape 418"/>
          <p:cNvSpPr/>
          <p:nvPr/>
        </p:nvSpPr>
        <p:spPr>
          <a:xfrm>
            <a:off x="436847" y="344166"/>
            <a:ext cx="7826972" cy="75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457200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PARP1 binds to DNA single-strand break and catalyzes poly(ADP)ribosylation of itself and acceptor proteins, facilitating the recruitment of DNA repair proteins</a:t>
            </a:r>
          </a:p>
        </p:txBody>
      </p:sp>
      <p:sp>
        <p:nvSpPr>
          <p:cNvPr id="419" name="Shape 419"/>
          <p:cNvSpPr/>
          <p:nvPr/>
        </p:nvSpPr>
        <p:spPr>
          <a:xfrm>
            <a:off x="4625304" y="2914818"/>
            <a:ext cx="1475488" cy="968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600" y="3600"/>
                  <a:pt x="7200" y="7200"/>
                  <a:pt x="10800" y="10800"/>
                </a:cubicBezTo>
                <a:cubicBezTo>
                  <a:pt x="14400" y="14400"/>
                  <a:pt x="18000" y="18000"/>
                  <a:pt x="21600" y="21600"/>
                </a:cubicBezTo>
                <a:cubicBezTo>
                  <a:pt x="17903" y="18181"/>
                  <a:pt x="14246" y="14662"/>
                  <a:pt x="10631" y="11046"/>
                </a:cubicBezTo>
                <a:cubicBezTo>
                  <a:pt x="7045" y="7459"/>
                  <a:pt x="3501" y="3776"/>
                  <a:pt x="0" y="0"/>
                </a:cubicBezTo>
                <a:close/>
              </a:path>
            </a:pathLst>
          </a:custGeom>
          <a:ln w="25400">
            <a:solidFill>
              <a:srgbClr val="333399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4849528" y="2977605"/>
            <a:ext cx="1097166" cy="958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333399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21" name="Shape 421"/>
          <p:cNvSpPr/>
          <p:nvPr/>
        </p:nvSpPr>
        <p:spPr>
          <a:xfrm>
            <a:off x="1246066" y="2819655"/>
            <a:ext cx="1822990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0433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433FF"/>
                </a:solidFill>
              </a:rPr>
              <a:t>PARP Inhibitors</a:t>
            </a:r>
          </a:p>
        </p:txBody>
      </p:sp>
      <p:sp>
        <p:nvSpPr>
          <p:cNvPr id="422" name="Shape 422"/>
          <p:cNvSpPr/>
          <p:nvPr/>
        </p:nvSpPr>
        <p:spPr>
          <a:xfrm>
            <a:off x="3071569" y="3033664"/>
            <a:ext cx="1419888" cy="316550"/>
          </a:xfrm>
          <a:prstGeom prst="line">
            <a:avLst/>
          </a:prstGeom>
          <a:ln w="25400">
            <a:solidFill>
              <a:srgbClr val="333399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23" name="Shape 423"/>
          <p:cNvSpPr/>
          <p:nvPr/>
        </p:nvSpPr>
        <p:spPr>
          <a:xfrm>
            <a:off x="637429" y="1510738"/>
            <a:ext cx="4319588" cy="33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2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200"/>
              <a:t>Diana Lim, and Joanne Ngeow Endocr Relat Cancer 2016;23:R267-R285</a:t>
            </a:r>
          </a:p>
        </p:txBody>
      </p:sp>
      <p:sp>
        <p:nvSpPr>
          <p:cNvPr id="424" name="Shape 424"/>
          <p:cNvSpPr/>
          <p:nvPr/>
        </p:nvSpPr>
        <p:spPr>
          <a:xfrm>
            <a:off x="808698" y="3161032"/>
            <a:ext cx="2133601" cy="1209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/>
            </a:lvl1pPr>
          </a:lstStyle>
          <a:p>
            <a:pPr lvl="0">
              <a:defRPr sz="1800"/>
            </a:pPr>
            <a:r>
              <a:rPr sz="1600"/>
              <a:t>They can be used to block the recruitment of DNA repair proteins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94065"/>
      </p:ext>
    </p:extLst>
  </p:cSld>
  <p:clrMapOvr>
    <a:masterClrMapping/>
  </p:clrMapOvr>
  <p:transition spd="med" advTm="1034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328" x="6983413" y="3394075"/>
          <p14:tracePt t="22352" x="6965950" y="3394075"/>
          <p14:tracePt t="22352" x="6956425" y="3394075"/>
          <p14:tracePt t="22362" x="6929438" y="3394075"/>
          <p14:tracePt t="22420" x="6919913" y="3394075"/>
          <p14:tracePt t="22471" x="6911975" y="3394075"/>
          <p14:tracePt t="22496" x="6902450" y="3394075"/>
          <p14:tracePt t="22520" x="6884988" y="3394075"/>
          <p14:tracePt t="22543" x="6875463" y="3394075"/>
          <p14:tracePt t="22559" x="6867525" y="3394075"/>
          <p14:tracePt t="22567" x="6858000" y="3394075"/>
          <p14:tracePt t="22575" x="6848475" y="3394075"/>
          <p14:tracePt t="22582" x="6831013" y="3394075"/>
          <p14:tracePt t="22598" x="6823075" y="3394075"/>
          <p14:tracePt t="22647" x="6813550" y="3394075"/>
          <p14:tracePt t="22655" x="6786563" y="3394075"/>
          <p14:tracePt t="22663" x="6759575" y="3394075"/>
          <p14:tracePt t="22673" x="6724650" y="3429000"/>
          <p14:tracePt t="22681" x="6705600" y="3473450"/>
          <p14:tracePt t="22699" x="6697663" y="3509963"/>
          <p14:tracePt t="22776" x="6697663" y="3517900"/>
          <p14:tracePt t="22784" x="6697663" y="3527425"/>
          <p14:tracePt t="22792" x="6697663" y="3536950"/>
          <p14:tracePt t="22800" x="6777038" y="3581400"/>
          <p14:tracePt t="22828" x="6804025" y="3598863"/>
          <p14:tracePt t="22833" x="6867525" y="3625850"/>
          <p14:tracePt t="22850" x="6956425" y="3670300"/>
          <p14:tracePt t="22867" x="7027863" y="3705225"/>
          <p14:tracePt t="22883" x="7126288" y="3724275"/>
          <p14:tracePt t="22900" x="7251700" y="3741738"/>
          <p14:tracePt t="22916" x="7394575" y="3759200"/>
          <p14:tracePt t="22933" x="7491413" y="3776663"/>
          <p14:tracePt t="22948" x="7545388" y="3776663"/>
          <p14:tracePt t="22967" x="7616825" y="3776663"/>
          <p14:tracePt t="22983" x="7653338" y="3776663"/>
          <p14:tracePt t="22983" x="7680325" y="3776663"/>
          <p14:tracePt t="23001" x="7697788" y="3776663"/>
          <p14:tracePt t="23049" x="7715250" y="3768725"/>
          <p14:tracePt t="23057" x="7715250" y="3465513"/>
          <p14:tracePt t="23120" x="7688263" y="3394075"/>
          <p14:tracePt t="23134" x="7643813" y="3303588"/>
          <p14:tracePt t="23150" x="7581900" y="3224213"/>
          <p14:tracePt t="23166" x="7500938" y="3170238"/>
          <p14:tracePt t="23182" x="7402513" y="3133725"/>
          <p14:tracePt t="23182" x="7340600" y="3116263"/>
          <p14:tracePt t="23199" x="7242175" y="3081338"/>
          <p14:tracePt t="23215" x="7188200" y="3071813"/>
          <p14:tracePt t="23233" x="7089775" y="3071813"/>
          <p14:tracePt t="23285" x="6099175" y="3946525"/>
          <p14:tracePt t="23352" x="5848350" y="4125913"/>
          <p14:tracePt t="23382" x="5776913" y="4179888"/>
          <p14:tracePt t="23382" x="5724525" y="4232275"/>
          <p14:tracePt t="23383" x="5680075" y="4276725"/>
          <p14:tracePt t="23398" x="5616575" y="4438650"/>
          <p14:tracePt t="23416" x="5599113" y="4545013"/>
          <p14:tracePt t="23432" x="5599113" y="4598988"/>
          <p14:tracePt t="23449" x="5599113" y="4652963"/>
          <p14:tracePt t="23466" x="5599113" y="4670425"/>
          <p14:tracePt t="23482" x="5599113" y="4687888"/>
          <p14:tracePt t="23499" x="5626100" y="4705350"/>
          <p14:tracePt t="23515" x="5661025" y="4724400"/>
          <p14:tracePt t="23532" x="5741988" y="4741863"/>
          <p14:tracePt t="23556" x="5768975" y="4751388"/>
          <p14:tracePt t="23565" x="5822950" y="4751388"/>
          <p14:tracePt t="23582" x="5848350" y="4751388"/>
          <p14:tracePt t="23598" x="5946775" y="4751388"/>
          <p14:tracePt t="23616" x="6081713" y="4751388"/>
          <p14:tracePt t="23633" x="6296025" y="4741863"/>
          <p14:tracePt t="23648" x="6589713" y="4652963"/>
          <p14:tracePt t="23666" x="6884988" y="4562475"/>
          <p14:tracePt t="23681" x="7161213" y="4446588"/>
          <p14:tracePt t="23699" x="7313613" y="4367213"/>
          <p14:tracePt t="23715" x="7491413" y="4187825"/>
          <p14:tracePt t="23768" x="7518400" y="4152900"/>
          <p14:tracePt t="23768" x="7626350" y="3938588"/>
          <p14:tracePt t="23768" x="7643813" y="3884613"/>
          <p14:tracePt t="23816" x="7653338" y="3857625"/>
          <p14:tracePt t="23817" x="7670800" y="3705225"/>
          <p14:tracePt t="23850" x="7670800" y="3652838"/>
          <p14:tracePt t="23866" x="7670800" y="3581400"/>
          <p14:tracePt t="23881" x="7670800" y="3509963"/>
          <p14:tracePt t="23898" x="7653338" y="3429000"/>
          <p14:tracePt t="23915" x="7599363" y="3348038"/>
          <p14:tracePt t="23932" x="7554913" y="3286125"/>
          <p14:tracePt t="23948" x="7527925" y="3232150"/>
          <p14:tracePt t="23965" x="7500938" y="3197225"/>
          <p14:tracePt t="23982" x="7446963" y="3152775"/>
          <p14:tracePt t="23999" x="7313613" y="3081338"/>
          <p14:tracePt t="24016" x="7215188" y="3062288"/>
          <p14:tracePt t="24032" x="7116763" y="3054350"/>
          <p14:tracePt t="24050" x="7018338" y="3054350"/>
          <p14:tracePt t="24065" x="6919913" y="3054350"/>
          <p14:tracePt t="24083" x="6840538" y="3071813"/>
          <p14:tracePt t="24098" x="6777038" y="3116263"/>
          <p14:tracePt t="24115" x="6742113" y="3143250"/>
          <p14:tracePt t="24132" x="6643688" y="3268663"/>
          <p14:tracePt t="24182" x="6608763" y="3357563"/>
          <p14:tracePt t="24182" x="6608763" y="3384550"/>
          <p14:tracePt t="24224" x="6608763" y="3446463"/>
          <p14:tracePt t="24250" x="6608763" y="3598863"/>
          <p14:tracePt t="24298" x="6608763" y="3625850"/>
          <p14:tracePt t="24299" x="6653213" y="3759200"/>
          <p14:tracePt t="24334" x="6724650" y="3848100"/>
          <p14:tracePt t="24365" x="6742113" y="3884613"/>
          <p14:tracePt t="24366" x="6777038" y="3911600"/>
          <p14:tracePt t="24382" x="6823075" y="3929063"/>
          <p14:tracePt t="24400" x="6867525" y="3956050"/>
          <p14:tracePt t="24415" x="6911975" y="3956050"/>
          <p14:tracePt t="24433" x="6946900" y="3965575"/>
          <p14:tracePt t="24448" x="6965950" y="3965575"/>
          <p14:tracePt t="24467" x="7018338" y="3965575"/>
          <p14:tracePt t="24481" x="7072313" y="3965575"/>
          <p14:tracePt t="24499" x="7116763" y="3965575"/>
          <p14:tracePt t="24515" x="7170738" y="3946525"/>
          <p14:tracePt t="24532" x="7232650" y="3902075"/>
          <p14:tracePt t="24549" x="7277100" y="3875088"/>
          <p14:tracePt t="24566" x="7304088" y="3848100"/>
          <p14:tracePt t="24582" x="7358063" y="3776663"/>
          <p14:tracePt t="24600" x="7402513" y="3705225"/>
          <p14:tracePt t="24616" x="7402513" y="3633788"/>
          <p14:tracePt t="24633" x="7412038" y="3536950"/>
          <p14:tracePt t="24649" x="7412038" y="3394075"/>
          <p14:tracePt t="24666" x="7412038" y="3251200"/>
          <p14:tracePt t="24682" x="7412038" y="3179763"/>
          <p14:tracePt t="24699" x="7412038" y="3071813"/>
          <p14:tracePt t="24716" x="7394575" y="3017838"/>
          <p14:tracePt t="24732" x="7367588" y="2973388"/>
          <p14:tracePt t="24750" x="7277100" y="2884488"/>
          <p14:tracePt t="24791" x="7251700" y="2874963"/>
          <p14:tracePt t="24799" x="7143750" y="2857500"/>
          <p14:tracePt t="24817" x="7072313" y="2857500"/>
          <p14:tracePt t="24833" x="6956425" y="2857500"/>
          <p14:tracePt t="24850" x="6813550" y="2857500"/>
          <p14:tracePt t="24866" x="6661150" y="2901950"/>
          <p14:tracePt t="24882" x="6527800" y="3009900"/>
          <p14:tracePt t="24899" x="6429375" y="3143250"/>
          <p14:tracePt t="24916" x="6313488" y="3295650"/>
          <p14:tracePt t="24932" x="6259513" y="3419475"/>
          <p14:tracePt t="24950" x="6205538" y="3509963"/>
          <p14:tracePt t="24965" x="6197600" y="3571875"/>
          <p14:tracePt t="24983" x="6188075" y="3598863"/>
          <p14:tracePt t="24999" x="6180138" y="3652838"/>
          <p14:tracePt t="25016" x="6180138" y="3714750"/>
          <p14:tracePt t="25031" x="6180138" y="3776663"/>
          <p14:tracePt t="25049" x="6188075" y="3822700"/>
          <p14:tracePt t="25065" x="6205538" y="3840163"/>
          <p14:tracePt t="25082" x="6215063" y="3875088"/>
          <p14:tracePt t="25099" x="6224588" y="3884613"/>
          <p14:tracePt t="25115" x="6242050" y="3884613"/>
          <p14:tracePt t="25133" x="6286500" y="3894138"/>
          <p14:tracePt t="25165" x="6313488" y="3894138"/>
          <p14:tracePt t="25166" x="6357938" y="3894138"/>
          <p14:tracePt t="25182" x="6411913" y="3894138"/>
          <p14:tracePt t="25182" x="6438900" y="3894138"/>
          <p14:tracePt t="25200" x="6537325" y="3894138"/>
          <p14:tracePt t="25215" x="6608763" y="3894138"/>
          <p14:tracePt t="25232" x="6661150" y="3875088"/>
          <p14:tracePt t="25249" x="6697663" y="3867150"/>
          <p14:tracePt t="25266" x="6919913" y="3759200"/>
          <p14:tracePt t="25332" x="7269163" y="3286125"/>
          <p14:tracePt t="25429" x="7277100" y="3251200"/>
          <p14:tracePt t="25437" x="7296150" y="3197225"/>
          <p14:tracePt t="25449" x="7296150" y="3160713"/>
          <p14:tracePt t="25552" x="7296150" y="3152775"/>
          <p14:tracePt t="25568" x="7296150" y="3133725"/>
          <p14:tracePt t="25584" x="7286625" y="3116263"/>
          <p14:tracePt t="25585" x="7269163" y="3108325"/>
          <p14:tracePt t="25599" x="7188200" y="3071813"/>
          <p14:tracePt t="25599" x="7161213" y="3054350"/>
          <p14:tracePt t="25616" x="7126288" y="3044825"/>
          <p14:tracePt t="25632" x="7045325" y="3027363"/>
          <p14:tracePt t="25650" x="6991350" y="3027363"/>
          <p14:tracePt t="25666" x="6956425" y="3027363"/>
          <p14:tracePt t="25683" x="6919913" y="3027363"/>
          <p14:tracePt t="25699" x="6858000" y="3027363"/>
          <p14:tracePt t="25717" x="6786563" y="3027363"/>
          <p14:tracePt t="25732" x="6616700" y="3054350"/>
          <p14:tracePt t="25757" x="6527800" y="3071813"/>
          <p14:tracePt t="25765" x="6215063" y="3205163"/>
          <p14:tracePt t="25816" x="6116638" y="3303588"/>
          <p14:tracePt t="25832" x="6054725" y="3367088"/>
          <p14:tracePt t="25849" x="6045200" y="3402013"/>
          <p14:tracePt t="25866" x="6037263" y="3411538"/>
          <p14:tracePt t="25887" x="6027738" y="3455988"/>
          <p14:tracePt t="25900" x="6010275" y="3490913"/>
          <p14:tracePt t="25916" x="6010275" y="3517900"/>
          <p14:tracePt t="25933" x="6010275" y="3544888"/>
          <p14:tracePt t="25949" x="6010275" y="3554413"/>
          <p14:tracePt t="25984" x="6010275" y="3562350"/>
          <p14:tracePt t="26072" x="6010275" y="3571875"/>
          <p14:tracePt t="26081" x="6018213" y="3571875"/>
          <p14:tracePt t="26088" x="6045200" y="3571875"/>
          <p14:tracePt t="26100" x="6081713" y="3562350"/>
          <p14:tracePt t="26117" x="6099175" y="3562350"/>
          <p14:tracePt t="26133" x="6108700" y="3554413"/>
          <p14:tracePt t="26169" x="6116638" y="3554413"/>
          <p14:tracePt t="26183" x="6126163" y="3554413"/>
          <p14:tracePt t="26201" x="6143625" y="3554413"/>
          <p14:tracePt t="26202" x="6153150" y="3554413"/>
          <p14:tracePt t="26241" x="6161088" y="3554413"/>
          <p14:tracePt t="26688" x="6153150" y="3554413"/>
          <p14:tracePt t="29521" x="6161088" y="3554413"/>
          <p14:tracePt t="29528" x="6242050" y="3554413"/>
          <p14:tracePt t="29555" x="6251575" y="3554413"/>
          <p14:tracePt t="29566" x="6259513" y="3554413"/>
          <p14:tracePt t="29583" x="6313488" y="3554413"/>
          <p14:tracePt t="29600" x="6367463" y="3554413"/>
          <p14:tracePt t="29600" x="6394450" y="3554413"/>
          <p14:tracePt t="29617" x="6446838" y="3554413"/>
          <p14:tracePt t="29633" x="6473825" y="3554413"/>
          <p14:tracePt t="29650" x="6483350" y="3554413"/>
          <p14:tracePt t="29667" x="6500813" y="3554413"/>
          <p14:tracePt t="29683" x="6510338" y="3554413"/>
          <p14:tracePt t="29701" x="6518275" y="3554413"/>
          <p14:tracePt t="30425" x="6491288" y="3571875"/>
          <p14:tracePt t="30433" x="6411913" y="3581400"/>
          <p14:tracePt t="30443" x="6357938" y="3598863"/>
          <p14:tracePt t="30450" x="6205538" y="3670300"/>
          <p14:tracePt t="30450" x="6170613" y="3687763"/>
          <p14:tracePt t="30489" x="6126163" y="3705225"/>
          <p14:tracePt t="30490" x="6089650" y="3714750"/>
          <p14:tracePt t="30500" x="6037263" y="3751263"/>
          <p14:tracePt t="30516" x="5965825" y="3768725"/>
          <p14:tracePt t="30533" x="5857875" y="3803650"/>
          <p14:tracePt t="30572" x="5822950" y="3822700"/>
          <p14:tracePt t="30572" x="5795963" y="3822700"/>
          <p14:tracePt t="30583" x="5759450" y="3830638"/>
          <p14:tracePt t="30600" x="5705475" y="3848100"/>
          <p14:tracePt t="30616" x="5581650" y="3875088"/>
          <p14:tracePt t="30634" x="5500688" y="3894138"/>
          <p14:tracePt t="30650" x="5419725" y="3929063"/>
          <p14:tracePt t="30667" x="5340350" y="3956050"/>
          <p14:tracePt t="30683" x="5241925" y="3973513"/>
          <p14:tracePt t="30700" x="5089525" y="4010025"/>
          <p14:tracePt t="30716" x="4938713" y="4044950"/>
          <p14:tracePt t="30734" x="4751388" y="4062413"/>
          <p14:tracePt t="30750" x="4518025" y="4062413"/>
          <p14:tracePt t="30766" x="4322763" y="4062413"/>
          <p14:tracePt t="30766" x="4232275" y="4062413"/>
          <p14:tracePt t="30785" x="4133850" y="4089400"/>
          <p14:tracePt t="30800" x="3990975" y="4108450"/>
          <p14:tracePt t="30800" x="3938588" y="4108450"/>
          <p14:tracePt t="30817" x="3840163" y="4108450"/>
          <p14:tracePt t="30833" x="3741738" y="4125913"/>
          <p14:tracePt t="30851" x="3625850" y="4125913"/>
          <p14:tracePt t="30866" x="3554413" y="4125913"/>
          <p14:tracePt t="30884" x="3205163" y="4116388"/>
          <p14:tracePt t="30942" x="2751138" y="3946525"/>
          <p14:tracePt t="31018" x="2714625" y="3938588"/>
          <p14:tracePt t="31018" x="2679700" y="3929063"/>
          <p14:tracePt t="31033" x="2598738" y="3911600"/>
          <p14:tracePt t="31050" x="2517775" y="3902075"/>
          <p14:tracePt t="31066" x="2322513" y="3902075"/>
          <p14:tracePt t="31082" x="2125663" y="3902075"/>
          <p14:tracePt t="31099" x="1938338" y="3902075"/>
          <p14:tracePt t="31115" x="1812925" y="3911600"/>
          <p14:tracePt t="31132" x="1724025" y="3956050"/>
          <p14:tracePt t="31149" x="1697038" y="3973513"/>
          <p14:tracePt t="31166" x="1679575" y="3983038"/>
          <p14:tracePt t="31183" x="1660525" y="4000500"/>
          <p14:tracePt t="31183" x="1652588" y="4010025"/>
          <p14:tracePt t="31201" x="1643063" y="4037013"/>
          <p14:tracePt t="31216" x="1608138" y="4133850"/>
          <p14:tracePt t="31234" x="1554163" y="4259263"/>
          <p14:tracePt t="31250" x="1527175" y="4384675"/>
          <p14:tracePt t="31267" x="1509713" y="4670425"/>
          <p14:tracePt t="31267" x="1509713" y="4724400"/>
          <p14:tracePt t="31314" x="1509713" y="4894263"/>
          <p14:tracePt t="31350" x="1509713" y="4946650"/>
          <p14:tracePt t="31369" x="1517650" y="4973638"/>
          <p14:tracePt t="31370" x="1527175" y="5010150"/>
          <p14:tracePt t="31383" x="1554163" y="5099050"/>
          <p14:tracePt t="31400" x="1562100" y="5180013"/>
          <p14:tracePt t="31416" x="1589088" y="5251450"/>
          <p14:tracePt t="31434" x="1608138" y="5303838"/>
          <p14:tracePt t="31450" x="1633538" y="5367338"/>
          <p14:tracePt t="31467" x="1670050" y="5419725"/>
          <p14:tracePt t="31467" x="1679575" y="5438775"/>
          <p14:tracePt t="31489" x="1697038" y="5465763"/>
          <p14:tracePt t="31499" x="1704975" y="5491163"/>
          <p14:tracePt t="31516" x="1724025" y="5518150"/>
          <p14:tracePt t="31533" x="1741488" y="5554663"/>
          <p14:tracePt t="31550" x="1776413" y="5599113"/>
          <p14:tracePt t="31566" x="1839913" y="5670550"/>
          <p14:tracePt t="31584" x="1919288" y="5741988"/>
          <p14:tracePt t="31599" x="1990725" y="5822950"/>
          <p14:tracePt t="31599" x="2017713" y="5840413"/>
          <p14:tracePt t="31617" x="2098675" y="5884863"/>
          <p14:tracePt t="31633" x="2205038" y="5956300"/>
          <p14:tracePt t="31650" x="2339975" y="6037263"/>
          <p14:tracePt t="31666" x="2455863" y="6081713"/>
          <p14:tracePt t="31683" x="2554288" y="6134100"/>
          <p14:tracePt t="31699" x="2625725" y="6153150"/>
          <p14:tracePt t="31717" x="2714625" y="6180138"/>
          <p14:tracePt t="31733" x="2786063" y="6197600"/>
          <p14:tracePt t="31750" x="2911475" y="6215063"/>
          <p14:tracePt t="31766" x="3098800" y="6215063"/>
          <p14:tracePt t="31766" x="3224213" y="6215063"/>
          <p14:tracePt t="31784" x="3340100" y="6232525"/>
          <p14:tracePt t="31799" x="3544888" y="6232525"/>
          <p14:tracePt t="31799" x="3625850" y="6232525"/>
          <p14:tracePt t="31817" x="3741738" y="6232525"/>
          <p14:tracePt t="31833" x="3786188" y="6232525"/>
          <p14:tracePt t="31850" x="3795713" y="6232525"/>
          <p14:tracePt t="31865" x="3803650" y="6232525"/>
          <p14:tracePt t="31882" x="3822700" y="6232525"/>
          <p14:tracePt t="31900" x="3848100" y="6205538"/>
          <p14:tracePt t="31916" x="3894138" y="6170613"/>
          <p14:tracePt t="31949" x="3929063" y="6116638"/>
          <p14:tracePt t="31950" x="3990975" y="6037263"/>
          <p14:tracePt t="31966" x="4037013" y="5956300"/>
          <p14:tracePt t="31982" x="3990975" y="5491163"/>
          <p14:tracePt t="32098" x="3929063" y="5429250"/>
          <p14:tracePt t="32115" x="3830638" y="5367338"/>
          <p14:tracePt t="32133" x="3660775" y="5330825"/>
          <p14:tracePt t="32149" x="3394075" y="5286375"/>
          <p14:tracePt t="32166" x="3125788" y="5286375"/>
          <p14:tracePt t="32182" x="2884488" y="5286375"/>
          <p14:tracePt t="32199" x="2697163" y="5286375"/>
          <p14:tracePt t="32216" x="2598738" y="5303838"/>
          <p14:tracePt t="32233" x="2500313" y="5348288"/>
          <p14:tracePt t="32249" x="2438400" y="5411788"/>
          <p14:tracePt t="32266" x="2384425" y="5500688"/>
          <p14:tracePt t="32283" x="2330450" y="5626100"/>
          <p14:tracePt t="32299" x="2295525" y="5732463"/>
          <p14:tracePt t="32316" x="2286000" y="5830888"/>
          <p14:tracePt t="32332" x="2268538" y="5902325"/>
          <p14:tracePt t="32350" x="2268538" y="5983288"/>
          <p14:tracePt t="32366" x="2268538" y="6081713"/>
          <p14:tracePt t="32366" x="2268538" y="6089650"/>
          <p14:tracePt t="32393" x="2268538" y="6251575"/>
          <p14:tracePt t="32393" x="2268538" y="6269038"/>
          <p14:tracePt t="32473" x="2303463" y="6313488"/>
          <p14:tracePt t="32499" x="2322513" y="6330950"/>
          <p14:tracePt t="32516" x="2366963" y="6367463"/>
          <p14:tracePt t="32532" x="2411413" y="6394450"/>
          <p14:tracePt t="32549" x="2455863" y="6419850"/>
          <p14:tracePt t="32565" x="2544763" y="6456363"/>
          <p14:tracePt t="32591" x="2571750" y="6456363"/>
          <p14:tracePt t="32599" x="2589213" y="6473825"/>
          <p14:tracePt t="32599" x="2608263" y="6473825"/>
          <p14:tracePt t="32616" x="2616200" y="6473825"/>
          <p14:tracePt t="32633" x="2643188" y="6483350"/>
          <p14:tracePt t="32650" x="2652713" y="6483350"/>
          <p14:tracePt t="32666" x="2670175" y="6483350"/>
          <p14:tracePt t="32683" x="2714625" y="6500813"/>
          <p14:tracePt t="32700" x="2732088" y="6500813"/>
          <p14:tracePt t="32716" x="2759075" y="6510338"/>
          <p14:tracePt t="32733" x="2795588" y="6510338"/>
          <p14:tracePt t="32749" x="2822575" y="6510338"/>
          <p14:tracePt t="32766" x="2847975" y="6510338"/>
          <p14:tracePt t="32783" x="2857500" y="6510338"/>
          <p14:tracePt t="32799" x="2894013" y="6510338"/>
          <p14:tracePt t="32815" x="2973388" y="6510338"/>
          <p14:tracePt t="32833" x="3000375" y="6510338"/>
          <p14:tracePt t="32849" x="3009900" y="6510338"/>
          <p14:tracePt t="32866" x="3027363" y="6510338"/>
          <p14:tracePt t="32882" x="3071813" y="6510338"/>
          <p14:tracePt t="32905" x="3098800" y="6510338"/>
          <p14:tracePt t="32915" x="3133725" y="6510338"/>
          <p14:tracePt t="32933" x="3179763" y="6510338"/>
          <p14:tracePt t="32960" x="3187700" y="6510338"/>
          <p14:tracePt t="32965" x="3197225" y="6510338"/>
          <p14:tracePt t="32982" x="3224213" y="6510338"/>
          <p14:tracePt t="32999" x="3276600" y="6500813"/>
          <p14:tracePt t="33015" x="3357563" y="6465888"/>
          <p14:tracePt t="33033" x="3509963" y="6384925"/>
          <p14:tracePt t="33107" x="3544888" y="6348413"/>
          <p14:tracePt t="33134" x="3562350" y="6303963"/>
          <p14:tracePt t="33134" x="3562350" y="6296025"/>
          <p14:tracePt t="33160" x="3562350" y="6286500"/>
          <p14:tracePt t="33168" x="3562350" y="6259513"/>
          <p14:tracePt t="33177" x="3562350" y="6232525"/>
          <p14:tracePt t="33182" x="3562350" y="6180138"/>
          <p14:tracePt t="33204" x="3562350" y="6153150"/>
          <p14:tracePt t="33204" x="3562350" y="6134100"/>
          <p14:tracePt t="33217" x="3544888" y="6126163"/>
          <p14:tracePt t="33232" x="3500438" y="6072188"/>
          <p14:tracePt t="33251" x="3455988" y="6027738"/>
          <p14:tracePt t="33266" x="3402013" y="5991225"/>
          <p14:tracePt t="33283" x="3322638" y="5946775"/>
          <p14:tracePt t="33299" x="3276600" y="5946775"/>
          <p14:tracePt t="33316" x="3232150" y="5938838"/>
          <p14:tracePt t="33352" x="3224213" y="5938838"/>
          <p14:tracePt t="33353" x="3214688" y="5938838"/>
          <p14:tracePt t="33365" x="3170238" y="5938838"/>
          <p14:tracePt t="33382" x="3116263" y="5938838"/>
          <p14:tracePt t="33398" x="3027363" y="6010275"/>
          <p14:tracePt t="33416" x="2911475" y="6081713"/>
          <p14:tracePt t="33432" x="2847975" y="6116638"/>
          <p14:tracePt t="33466" x="2724150" y="6286500"/>
          <p14:tracePt t="33466" x="2724150" y="6296025"/>
          <p14:tracePt t="33552" x="2724150" y="6323013"/>
          <p14:tracePt t="33565" x="2724150" y="6330950"/>
          <p14:tracePt t="33582" x="2724150" y="6375400"/>
          <p14:tracePt t="33640" x="2724150" y="6394450"/>
          <p14:tracePt t="33648" x="2741613" y="6411913"/>
          <p14:tracePt t="33656" x="2751138" y="6419850"/>
          <p14:tracePt t="33665" x="2759075" y="6429375"/>
          <p14:tracePt t="33682" x="2786063" y="6456363"/>
          <p14:tracePt t="33699" x="2822575" y="6465888"/>
          <p14:tracePt t="33715" x="2901950" y="6518275"/>
          <p14:tracePt t="33732" x="2955925" y="6545263"/>
          <p14:tracePt t="33749" x="3000375" y="6562725"/>
          <p14:tracePt t="33766" x="3017838" y="6572250"/>
          <p14:tracePt t="33783" x="3044825" y="6572250"/>
          <p14:tracePt t="33800" x="3071813" y="6572250"/>
          <p14:tracePt t="33816" x="3179763" y="6572250"/>
          <p14:tracePt t="33833" x="3251200" y="6572250"/>
          <p14:tracePt t="33851" x="3295650" y="6562725"/>
          <p14:tracePt t="33866" x="3322638" y="6554788"/>
          <p14:tracePt t="33883" x="3357563" y="6537325"/>
          <p14:tracePt t="33899" x="3411538" y="6527800"/>
          <p14:tracePt t="33916" x="3465513" y="6510338"/>
          <p14:tracePt t="33932" x="3509963" y="6500813"/>
          <p14:tracePt t="33950" x="3536950" y="6491288"/>
          <p14:tracePt t="33965" x="3554413" y="6465888"/>
          <p14:tracePt t="33982" x="3554413" y="6456363"/>
          <p14:tracePt t="33998" x="3571875" y="6438900"/>
          <p14:tracePt t="34016" x="3589338" y="6429375"/>
          <p14:tracePt t="34032" x="3598863" y="6411913"/>
          <p14:tracePt t="34050" x="3608388" y="6402388"/>
          <p14:tracePt t="34066" x="3625850" y="6375400"/>
          <p14:tracePt t="34118" x="3633788" y="6357938"/>
          <p14:tracePt t="34132" x="3643313" y="6323013"/>
          <p14:tracePt t="34149" x="3660775" y="6303963"/>
          <p14:tracePt t="34166" x="3670300" y="6286500"/>
          <p14:tracePt t="34200" x="3670300" y="6269038"/>
          <p14:tracePt t="34201" x="3670300" y="6251575"/>
          <p14:tracePt t="34352" x="3670300" y="6242050"/>
          <p14:tracePt t="34361" x="3670300" y="6215063"/>
          <p14:tracePt t="34369" x="3670300" y="6188075"/>
          <p14:tracePt t="34382" x="3670300" y="6170613"/>
          <p14:tracePt t="34384" x="3670300" y="6116638"/>
          <p14:tracePt t="34399" x="3670300" y="6062663"/>
          <p14:tracePt t="34415" x="3670300" y="6010275"/>
          <p14:tracePt t="34415" x="3670300" y="6000750"/>
          <p14:tracePt t="34448" x="3670300" y="5973763"/>
          <p14:tracePt t="34449" x="3660775" y="5956300"/>
          <p14:tracePt t="34466" x="3660775" y="5946775"/>
          <p14:tracePt t="34482" x="3633788" y="5911850"/>
          <p14:tracePt t="34482" x="3625850" y="5894388"/>
          <p14:tracePt t="34512" x="3581400" y="5857875"/>
          <p14:tracePt t="34540" x="3554413" y="5822950"/>
          <p14:tracePt t="34541" x="3517900" y="5795963"/>
          <p14:tracePt t="34548" x="3465513" y="5732463"/>
          <p14:tracePt t="34565" x="3411538" y="5661025"/>
          <p14:tracePt t="34583" x="3367088" y="5626100"/>
          <p14:tracePt t="34599" x="3295650" y="5554663"/>
          <p14:tracePt t="34599" x="3268663" y="5518150"/>
          <p14:tracePt t="34616" x="3000375" y="5268913"/>
          <p14:tracePt t="34683" x="2751138" y="4956175"/>
          <p14:tracePt t="34724" x="2687638" y="4857750"/>
          <p14:tracePt t="34732" x="2598738" y="4724400"/>
          <p14:tracePt t="34749" x="2527300" y="4643438"/>
          <p14:tracePt t="34765" x="2490788" y="4562475"/>
          <p14:tracePt t="34765" x="2482850" y="4518025"/>
          <p14:tracePt t="34801" x="2482850" y="4510088"/>
          <p14:tracePt t="34802" x="2482850" y="4500563"/>
          <p14:tracePt t="34832" x="2482850" y="4483100"/>
          <p14:tracePt t="34833" x="2482850" y="4446588"/>
          <p14:tracePt t="34849" x="2509838" y="4394200"/>
          <p14:tracePt t="34870" x="2608263" y="4295775"/>
          <p14:tracePt t="34882" x="2751138" y="4170363"/>
          <p14:tracePt t="34899" x="2955925" y="4027488"/>
          <p14:tracePt t="34916" x="3251200" y="3840163"/>
          <p14:tracePt t="34932" x="3589338" y="3670300"/>
          <p14:tracePt t="34949" x="3894138" y="3509963"/>
          <p14:tracePt t="34967" x="4224338" y="3375025"/>
          <p14:tracePt t="34982" x="4438650" y="3286125"/>
          <p14:tracePt t="35000" x="4581525" y="3251200"/>
          <p14:tracePt t="35015" x="4697413" y="3214688"/>
          <p14:tracePt t="35015" x="4751388" y="3205163"/>
          <p14:tracePt t="35033" x="4822825" y="3187700"/>
          <p14:tracePt t="35049" x="4983163" y="3160713"/>
          <p14:tracePt t="35066" x="5126038" y="3143250"/>
          <p14:tracePt t="35082" x="5268913" y="3143250"/>
          <p14:tracePt t="35099" x="5402263" y="3143250"/>
          <p14:tracePt t="35150" x="5438775" y="3143250"/>
          <p14:tracePt t="35166" x="5518150" y="3160713"/>
          <p14:tracePt t="35182" x="5581650" y="3197225"/>
          <p14:tracePt t="35199" x="5634038" y="3224213"/>
          <p14:tracePt t="35215" x="5697538" y="3251200"/>
          <p14:tracePt t="35215" x="5751513" y="3286125"/>
          <p14:tracePt t="35233" x="5848350" y="3322638"/>
          <p14:tracePt t="35249" x="5911850" y="3348038"/>
          <p14:tracePt t="35265" x="5973763" y="3367088"/>
          <p14:tracePt t="35283" x="6000750" y="3367088"/>
          <p14:tracePt t="35299" x="6027738" y="3375025"/>
          <p14:tracePt t="35315" x="6197600" y="3394075"/>
          <p14:tracePt t="35349" x="6438900" y="3429000"/>
          <p14:tracePt t="35381" x="6581775" y="3438525"/>
          <p14:tracePt t="35415" x="6608763" y="3438525"/>
          <p14:tracePt t="35432" x="6626225" y="3438525"/>
          <p14:tracePt t="35433" x="6634163" y="3438525"/>
          <p14:tracePt t="35450" x="6661150" y="3438525"/>
          <p14:tracePt t="35466" x="6680200" y="3438525"/>
          <p14:tracePt t="35483" x="6705600" y="3438525"/>
          <p14:tracePt t="35525" x="6715125" y="3438525"/>
          <p14:tracePt t="35768" x="6688138" y="3455988"/>
          <p14:tracePt t="35776" x="6670675" y="3465513"/>
          <p14:tracePt t="35788" x="6643688" y="3482975"/>
          <p14:tracePt t="35789" x="6634163" y="3482975"/>
          <p14:tracePt t="35789" x="6616700" y="3490913"/>
          <p14:tracePt t="35800" x="6608763" y="3509963"/>
          <p14:tracePt t="35815" x="6554788" y="3536950"/>
          <p14:tracePt t="35944" x="6527800" y="3536950"/>
          <p14:tracePt t="35952" x="6465888" y="3554413"/>
          <p14:tracePt t="35955" x="6394450" y="3554413"/>
          <p14:tracePt t="35965" x="6197600" y="3589338"/>
          <p14:tracePt t="35982" x="5946775" y="3616325"/>
          <p14:tracePt t="35982" x="5795963" y="3660775"/>
          <p14:tracePt t="36000" x="5626100" y="3714750"/>
          <p14:tracePt t="36015" x="5322888" y="3803650"/>
          <p14:tracePt t="36033" x="5214938" y="3830638"/>
          <p14:tracePt t="36050" x="5116513" y="3848100"/>
          <p14:tracePt t="36065" x="5045075" y="3867150"/>
          <p14:tracePt t="36082" x="4983163" y="3884613"/>
          <p14:tracePt t="36099" x="4867275" y="3919538"/>
          <p14:tracePt t="36116" x="4438650" y="4062413"/>
          <p14:tracePt t="36181" x="4384675" y="4098925"/>
          <p14:tracePt t="36183" x="4259263" y="4160838"/>
          <p14:tracePt t="36199" x="4160838" y="4241800"/>
          <p14:tracePt t="36216" x="4081463" y="4322763"/>
          <p14:tracePt t="36232" x="3983038" y="4456113"/>
          <p14:tracePt t="36249" x="3946525" y="4510088"/>
          <p14:tracePt t="36265" x="3929063" y="4518025"/>
          <p14:tracePt t="36283" x="3919538" y="4545013"/>
          <p14:tracePt t="36304" x="3911600" y="4572000"/>
          <p14:tracePt t="36316" x="3894138" y="4608513"/>
          <p14:tracePt t="36332" x="3894138" y="4616450"/>
          <p14:tracePt t="36349" x="3894138" y="4643438"/>
          <p14:tracePt t="36384" x="3894138" y="4652963"/>
          <p14:tracePt t="36385" x="3894138" y="4660900"/>
          <p14:tracePt t="36456" x="3894138" y="4670425"/>
          <p14:tracePt t="36464" x="3965575" y="4670425"/>
          <p14:tracePt t="36482" x="4054475" y="4554538"/>
          <p14:tracePt t="36498" x="4313238" y="3946525"/>
          <p14:tracePt t="36571" x="4313238" y="3919538"/>
          <p14:tracePt t="36582" x="4313238" y="3884613"/>
          <p14:tracePt t="36599" x="4313238" y="3840163"/>
          <p14:tracePt t="36615" x="4313238" y="3795713"/>
          <p14:tracePt t="36615" x="4313238" y="3768725"/>
          <p14:tracePt t="36633" x="4313238" y="3724275"/>
          <p14:tracePt t="36649" x="4268788" y="3660775"/>
          <p14:tracePt t="36666" x="4205288" y="3571875"/>
          <p14:tracePt t="36682" x="4116388" y="3500438"/>
          <p14:tracePt t="36699" x="4037013" y="3446463"/>
          <p14:tracePt t="36715" x="3830638" y="3357563"/>
          <p14:tracePt t="36740" x="3759200" y="3357563"/>
          <p14:tracePt t="36748" x="3589338" y="3340100"/>
          <p14:tracePt t="36766" x="3446463" y="3340100"/>
          <p14:tracePt t="36783" x="3303588" y="3340100"/>
          <p14:tracePt t="36799" x="3133725" y="3367088"/>
          <p14:tracePt t="36799" x="3036888" y="3402013"/>
          <p14:tracePt t="36817" x="2911475" y="3446463"/>
          <p14:tracePt t="36832" x="2660650" y="3608388"/>
          <p14:tracePt t="36850" x="2455863" y="3983038"/>
          <p14:tracePt t="36914" x="2446338" y="4160838"/>
          <p14:tracePt t="36914" x="2446338" y="4187825"/>
          <p14:tracePt t="36985" x="2455863" y="4232275"/>
          <p14:tracePt t="36985" x="2500313" y="4348163"/>
          <p14:tracePt t="37017" x="2527300" y="4419600"/>
          <p14:tracePt t="37032" x="2581275" y="4491038"/>
          <p14:tracePt t="37049" x="2670175" y="4589463"/>
          <p14:tracePt t="37065" x="2714625" y="4652963"/>
          <p14:tracePt t="37082" x="2776538" y="4705350"/>
          <p14:tracePt t="37098" x="2822575" y="4732338"/>
          <p14:tracePt t="37116" x="2867025" y="4768850"/>
          <p14:tracePt t="37132" x="2938463" y="4803775"/>
          <p14:tracePt t="37149" x="3152775" y="4894263"/>
          <p14:tracePt t="37201" x="3205163" y="4894263"/>
          <p14:tracePt t="37202" x="3276600" y="4919663"/>
          <p14:tracePt t="37215" x="3509963" y="4956175"/>
          <p14:tracePt t="37233" x="3643313" y="4991100"/>
          <p14:tracePt t="37249" x="3768725" y="5010150"/>
          <p14:tracePt t="37266" x="3929063" y="5027613"/>
          <p14:tracePt t="37282" x="4108450" y="5045075"/>
          <p14:tracePt t="37299" x="4340225" y="5045075"/>
          <p14:tracePt t="37315" x="4554538" y="5045075"/>
          <p14:tracePt t="37332" x="4768850" y="5045075"/>
          <p14:tracePt t="37348" x="4919663" y="5018088"/>
          <p14:tracePt t="37366" x="5027613" y="4965700"/>
          <p14:tracePt t="37382" x="5108575" y="4911725"/>
          <p14:tracePt t="37399" x="5160963" y="4857750"/>
          <p14:tracePt t="37415" x="5259388" y="4714875"/>
          <p14:tracePt t="37433" x="5303838" y="4598988"/>
          <p14:tracePt t="37449" x="5322888" y="4446588"/>
          <p14:tracePt t="37467" x="5340350" y="4286250"/>
          <p14:tracePt t="37483" x="5340350" y="4089400"/>
          <p14:tracePt t="37499" x="5303838" y="3919538"/>
          <p14:tracePt t="37515" x="5232400" y="3751263"/>
          <p14:tracePt t="37532" x="4160838" y="3036888"/>
          <p14:tracePt t="37649" x="3902075" y="3036888"/>
          <p14:tracePt t="37651" x="3732213" y="3036888"/>
          <p14:tracePt t="37665" x="3562350" y="3089275"/>
          <p14:tracePt t="37683" x="3394075" y="3160713"/>
          <p14:tracePt t="37699" x="3295650" y="3224213"/>
          <p14:tracePt t="37716" x="3197225" y="3303588"/>
          <p14:tracePt t="37732" x="3143250" y="3375025"/>
          <p14:tracePt t="37749" x="3081338" y="3455988"/>
          <p14:tracePt t="37765" x="3027363" y="3509963"/>
          <p14:tracePt t="37784" x="2965450" y="3589338"/>
          <p14:tracePt t="37799" x="2894013" y="3705225"/>
          <p14:tracePt t="37817" x="2857500" y="3813175"/>
          <p14:tracePt t="37831" x="2822575" y="3956050"/>
          <p14:tracePt t="37849" x="2803525" y="4054475"/>
          <p14:tracePt t="37865" x="2786063" y="4125913"/>
          <p14:tracePt t="37882" x="2786063" y="4197350"/>
          <p14:tracePt t="37898" x="2786063" y="4295775"/>
          <p14:tracePt t="37915" x="2786063" y="4348163"/>
          <p14:tracePt t="37932" x="2795588" y="4394200"/>
          <p14:tracePt t="37949" x="2965450" y="4768850"/>
          <p14:tracePt t="38052" x="3000375" y="4803775"/>
          <p14:tracePt t="38065" x="3071813" y="4840288"/>
          <p14:tracePt t="38082" x="3187700" y="4884738"/>
          <p14:tracePt t="38099" x="3295650" y="4902200"/>
          <p14:tracePt t="38115" x="3411538" y="4919663"/>
          <p14:tracePt t="38133" x="3554413" y="4919663"/>
          <p14:tracePt t="38149" x="3670300" y="4919663"/>
          <p14:tracePt t="38166" x="3768725" y="4919663"/>
          <p14:tracePt t="38182" x="3822700" y="4919663"/>
          <p14:tracePt t="38200" x="3830638" y="4919663"/>
          <p14:tracePt t="38216" x="3848100" y="4919663"/>
          <p14:tracePt t="38216" x="3857625" y="4919663"/>
          <p14:tracePt t="38233" x="3884613" y="4902200"/>
          <p14:tracePt t="38249" x="3929063" y="4875213"/>
          <p14:tracePt t="38265" x="3946525" y="4857750"/>
          <p14:tracePt t="38282" x="3946525" y="4848225"/>
          <p14:tracePt t="40280" x="3956050" y="4848225"/>
          <p14:tracePt t="40298" x="3983038" y="4822825"/>
          <p14:tracePt t="40306" x="4037013" y="4786313"/>
          <p14:tracePt t="40325" x="4062413" y="4768850"/>
          <p14:tracePt t="40332" x="4098925" y="4741863"/>
          <p14:tracePt t="40348" x="4116388" y="4714875"/>
          <p14:tracePt t="40365" x="4125913" y="4679950"/>
          <p14:tracePt t="40381" x="4133850" y="4652963"/>
          <p14:tracePt t="40399" x="4152900" y="4598988"/>
          <p14:tracePt t="40415" x="4152900" y="4510088"/>
          <p14:tracePt t="40415" x="4152900" y="4419600"/>
          <p14:tracePt t="40448" x="4152900" y="4286250"/>
          <p14:tracePt t="40449" x="4152900" y="4197350"/>
          <p14:tracePt t="40466" x="4152900" y="4143375"/>
          <p14:tracePt t="40481" x="4133850" y="4133850"/>
          <p14:tracePt t="40528" x="4133850" y="4125913"/>
          <p14:tracePt t="40545" x="4125913" y="4125913"/>
          <p14:tracePt t="40551" x="4108450" y="4125913"/>
          <p14:tracePt t="40555" x="4098925" y="4125913"/>
          <p14:tracePt t="40565" x="4044950" y="4125913"/>
          <p14:tracePt t="40581" x="3973513" y="4125913"/>
          <p14:tracePt t="40598" x="3902075" y="4125913"/>
          <p14:tracePt t="40615" x="3867150" y="4125913"/>
          <p14:tracePt t="40631" x="3830638" y="4125913"/>
          <p14:tracePt t="40649" x="3751263" y="4152900"/>
          <p14:tracePt t="40698" x="3670300" y="4232275"/>
          <p14:tracePt t="40714" x="3598863" y="4340225"/>
          <p14:tracePt t="40716" x="3536950" y="4500563"/>
          <p14:tracePt t="40731" x="3536950" y="4911725"/>
          <p14:tracePt t="40787" x="3536950" y="4938713"/>
          <p14:tracePt t="40787" x="3544888" y="4956175"/>
          <p14:tracePt t="40798" x="3608388" y="5018088"/>
          <p14:tracePt t="40798" x="3616325" y="5027613"/>
          <p14:tracePt t="40839" x="3652838" y="5037138"/>
          <p14:tracePt t="40848" x="3714750" y="5054600"/>
          <p14:tracePt t="40849" x="3830638" y="5072063"/>
          <p14:tracePt t="40865" x="4027488" y="5072063"/>
          <p14:tracePt t="40898" x="4303713" y="4633913"/>
          <p14:tracePt t="40986" x="4133850" y="3956050"/>
          <p14:tracePt t="41104" x="4125913" y="3956050"/>
          <p14:tracePt t="41112" x="4071938" y="3956050"/>
          <p14:tracePt t="41126" x="4010025" y="3956050"/>
          <p14:tracePt t="41131" x="3884613" y="3990975"/>
          <p14:tracePt t="41148" x="3741738" y="4054475"/>
          <p14:tracePt t="41165" x="3633788" y="4125913"/>
          <p14:tracePt t="41182" x="3536950" y="4224338"/>
          <p14:tracePt t="41199" x="3473450" y="4340225"/>
          <p14:tracePt t="41215" x="3419475" y="4491038"/>
          <p14:tracePt t="41215" x="3419475" y="4572000"/>
          <p14:tracePt t="41233" x="3394075" y="4759325"/>
          <p14:tracePt t="41248" x="3394075" y="4902200"/>
          <p14:tracePt t="41266" x="3402013" y="4965700"/>
          <p14:tracePt t="41282" x="3411538" y="5018088"/>
          <p14:tracePt t="41299" x="3438525" y="5045075"/>
          <p14:tracePt t="41315" x="3455988" y="5072063"/>
          <p14:tracePt t="41337" x="3643313" y="5099050"/>
          <p14:tracePt t="41401" x="3813175" y="5099050"/>
          <p14:tracePt t="41439" x="3867150" y="5089525"/>
          <p14:tracePt t="41450" x="3911600" y="5072063"/>
          <p14:tracePt t="41465" x="3938588" y="5062538"/>
          <p14:tracePt t="41483" x="3956050" y="5054600"/>
          <p14:tracePt t="41498" x="3990975" y="5018088"/>
          <p14:tracePt t="41515" x="4027488" y="4983163"/>
          <p14:tracePt t="41531" x="4071938" y="4902200"/>
          <p14:tracePt t="41549" x="4125913" y="4840288"/>
          <p14:tracePt t="41565" x="4152900" y="4795838"/>
          <p14:tracePt t="41582" x="4160838" y="4776788"/>
          <p14:tracePt t="41598" x="4170363" y="4751388"/>
          <p14:tracePt t="41615" x="4187825" y="4679950"/>
          <p14:tracePt t="41823" x="4179888" y="4687888"/>
          <p14:tracePt t="41827" x="4160838" y="4705350"/>
          <p14:tracePt t="41836" x="4143375" y="4724400"/>
          <p14:tracePt t="41847" x="4116388" y="4776788"/>
          <p14:tracePt t="41865" x="4116388" y="4786313"/>
          <p14:tracePt t="41881" x="4108450" y="4803775"/>
          <p14:tracePt t="41919" x="4108450" y="4822825"/>
          <p14:tracePt t="41935" x="4108450" y="4830763"/>
          <p14:tracePt t="41947" x="4108450" y="4840288"/>
          <p14:tracePt t="41954" x="4108450" y="4848225"/>
          <p14:tracePt t="41963" x="4098925" y="4867275"/>
          <p14:tracePt t="41980" x="4098925" y="4875213"/>
          <p14:tracePt t="41997" x="4098925" y="4884738"/>
          <p14:tracePt t="42991" x="4089400" y="4884738"/>
          <p14:tracePt t="43007" x="4081463" y="4884738"/>
          <p14:tracePt t="43031" x="4071938" y="4875213"/>
          <p14:tracePt t="44184" x="4071938" y="4867275"/>
          <p14:tracePt t="44199" x="4054475" y="4867275"/>
          <p14:tracePt t="44207" x="4044950" y="4857750"/>
          <p14:tracePt t="44220" x="4037013" y="4857750"/>
          <p14:tracePt t="44221" x="4027488" y="4840288"/>
          <p14:tracePt t="44247" x="4017963" y="4830763"/>
          <p14:tracePt t="44248" x="4010025" y="4822825"/>
          <p14:tracePt t="45636" x="0" y="0"/>
        </p14:tracePtLst>
        <p14:tracePtLst>
          <p14:tracePt t="47402" x="7000875" y="3322638"/>
          <p14:tracePt t="47512" x="7000875" y="3330575"/>
          <p14:tracePt t="47528" x="7045325" y="3367088"/>
          <p14:tracePt t="47564" x="7062788" y="3375025"/>
          <p14:tracePt t="47632" x="7072313" y="3375025"/>
          <p14:tracePt t="47640" x="7099300" y="3375025"/>
          <p14:tracePt t="47648" x="7153275" y="3411538"/>
          <p14:tracePt t="47664" x="7215188" y="3419475"/>
          <p14:tracePt t="47680" x="7251700" y="3429000"/>
          <p14:tracePt t="47744" x="7251700" y="3438525"/>
          <p14:tracePt t="47745" x="7286625" y="3500438"/>
          <p14:tracePt t="47745" x="7296150" y="3517900"/>
          <p14:tracePt t="47792" x="7296150" y="3544888"/>
          <p14:tracePt t="47816" x="7296150" y="3554413"/>
          <p14:tracePt t="47817" x="7296150" y="3581400"/>
          <p14:tracePt t="47831" x="7313613" y="3705225"/>
          <p14:tracePt t="47848" x="7313613" y="3776663"/>
          <p14:tracePt t="47864" x="7313613" y="3822700"/>
          <p14:tracePt t="47881" x="7313613" y="3848100"/>
          <p14:tracePt t="47897" x="7313613" y="3867150"/>
          <p14:tracePt t="47913" x="7313613" y="3894138"/>
          <p14:tracePt t="47930" x="7313613" y="3929063"/>
          <p14:tracePt t="47947" x="7296150" y="3990975"/>
          <p14:tracePt t="47964" x="7277100" y="4054475"/>
          <p14:tracePt t="47980" x="7259638" y="4125913"/>
          <p14:tracePt t="47997" x="7251700" y="4160838"/>
          <p14:tracePt t="48013" x="7232650" y="4295775"/>
          <p14:tracePt t="48013" x="7215188" y="4357688"/>
          <p14:tracePt t="48048" x="7180263" y="4786313"/>
          <p14:tracePt t="48096" x="7180263" y="4911725"/>
          <p14:tracePt t="48097" x="7180263" y="5108575"/>
          <p14:tracePt t="48114" x="7180263" y="5384800"/>
          <p14:tracePt t="48137" x="7180263" y="5473700"/>
          <p14:tracePt t="48147" x="7180263" y="5643563"/>
          <p14:tracePt t="48164" x="7180263" y="5776913"/>
          <p14:tracePt t="48180" x="7180263" y="5902325"/>
          <p14:tracePt t="48198" x="7180263" y="6000750"/>
          <p14:tracePt t="48213" x="7180263" y="6045200"/>
          <p14:tracePt t="48213" x="7180263" y="6072188"/>
          <p14:tracePt t="48231" x="7180263" y="6099175"/>
          <p14:tracePt t="48247" x="7180263" y="6116638"/>
          <p14:tracePt t="48264" x="7180263" y="6126163"/>
          <p14:tracePt t="48327" x="7180263" y="6143625"/>
          <p14:tracePt t="48335" x="7180263" y="6153150"/>
          <p14:tracePt t="48346" x="7180263" y="6161088"/>
          <p14:tracePt t="48348" x="7180263" y="6188075"/>
          <p14:tracePt t="48363" x="7180263" y="6205538"/>
          <p14:tracePt t="48380" x="7180263" y="6269038"/>
          <p14:tracePt t="48429" x="7161213" y="6276975"/>
          <p14:tracePt t="48430" x="7161213" y="6296025"/>
          <p14:tracePt t="48430" x="7161213" y="6303963"/>
          <p14:tracePt t="48463" x="7153275" y="6340475"/>
          <p14:tracePt t="48464" x="7153275" y="6367463"/>
          <p14:tracePt t="48481" x="7143750" y="6394450"/>
          <p14:tracePt t="48497" x="7143750" y="6402388"/>
          <p14:tracePt t="48513" x="7134225" y="6411913"/>
          <p14:tracePt t="49423" x="7134225" y="6402388"/>
          <p14:tracePt t="49444" x="7134225" y="6394450"/>
          <p14:tracePt t="49823" x="7153275" y="6394450"/>
          <p14:tracePt t="49839" x="7161213" y="6394450"/>
          <p14:tracePt t="49839" x="7170738" y="6394450"/>
          <p14:tracePt t="49848" x="7188200" y="6394450"/>
          <p14:tracePt t="50488" x="7197725" y="6394450"/>
          <p14:tracePt t="50496" x="7205663" y="6394450"/>
          <p14:tracePt t="50504" x="7215188" y="6394450"/>
          <p14:tracePt t="50512" x="7232650" y="6394450"/>
          <p14:tracePt t="50623" x="7242175" y="6394450"/>
          <p14:tracePt t="50648" x="7251700" y="6394450"/>
          <p14:tracePt t="52964" x="7259638" y="6384925"/>
          <p14:tracePt t="52983" x="7259638" y="6375400"/>
          <p14:tracePt t="52991" x="7224713" y="6340475"/>
          <p14:tracePt t="52991" x="0" y="0"/>
        </p14:tracePtLst>
        <p14:tracePtLst>
          <p14:tracePt t="62437" x="4214813" y="4679950"/>
          <p14:tracePt t="62616" x="4224338" y="4679950"/>
          <p14:tracePt t="62622" x="4232275" y="4679950"/>
          <p14:tracePt t="62631" x="4241800" y="4660900"/>
          <p14:tracePt t="62632" x="4259263" y="4652963"/>
          <p14:tracePt t="62646" x="4276725" y="4625975"/>
          <p14:tracePt t="62646" x="4276725" y="4608513"/>
          <p14:tracePt t="62663" x="4276725" y="4581525"/>
          <p14:tracePt t="62678" x="4286250" y="4500563"/>
          <p14:tracePt t="62696" x="4286250" y="4446588"/>
          <p14:tracePt t="62712" x="4303713" y="4411663"/>
          <p14:tracePt t="62729" x="4303713" y="4384675"/>
          <p14:tracePt t="62745" x="4303713" y="4367213"/>
          <p14:tracePt t="62762" x="4303713" y="4348163"/>
          <p14:tracePt t="62780" x="4303713" y="4340225"/>
          <p14:tracePt t="62796" x="4295775" y="4322763"/>
          <p14:tracePt t="62841" x="4286250" y="4322763"/>
          <p14:tracePt t="62864" x="4268788" y="4322763"/>
          <p14:tracePt t="62873" x="4259263" y="4322763"/>
          <p14:tracePt t="62879" x="4251325" y="4322763"/>
          <p14:tracePt t="62885" x="4241800" y="4322763"/>
          <p14:tracePt t="62896" x="4214813" y="4322763"/>
          <p14:tracePt t="62913" x="4205288" y="4330700"/>
          <p14:tracePt t="62930" x="4160838" y="4340225"/>
          <p14:tracePt t="62947" x="4108450" y="4357688"/>
          <p14:tracePt t="62962" x="4054475" y="4384675"/>
          <p14:tracePt t="62981" x="3965575" y="4438650"/>
          <p14:tracePt t="62996" x="3911600" y="4465638"/>
          <p14:tracePt t="63013" x="3840163" y="4518025"/>
          <p14:tracePt t="63030" x="3786188" y="4608513"/>
          <p14:tracePt t="63046" x="3759200" y="4679950"/>
          <p14:tracePt t="63063" x="3705225" y="4751388"/>
          <p14:tracePt t="63063" x="3687763" y="4795838"/>
          <p14:tracePt t="63081" x="3670300" y="4875213"/>
          <p14:tracePt t="63096" x="3670300" y="4894263"/>
          <p14:tracePt t="63118" x="3679825" y="4919663"/>
          <p14:tracePt t="63129" x="3687763" y="4946650"/>
          <p14:tracePt t="63146" x="3714750" y="5000625"/>
          <p14:tracePt t="63162" x="3768725" y="5054600"/>
          <p14:tracePt t="63180" x="3830638" y="5116513"/>
          <p14:tracePt t="63196" x="3911600" y="5160963"/>
          <p14:tracePt t="63213" x="4017963" y="5214938"/>
          <p14:tracePt t="63229" x="4510088" y="5276850"/>
          <p14:tracePt t="63316" x="4581525" y="5214938"/>
          <p14:tracePt t="63331" x="4633913" y="5143500"/>
          <p14:tracePt t="63346" x="4705350" y="5010150"/>
          <p14:tracePt t="63363" x="4751388" y="4867275"/>
          <p14:tracePt t="63379" x="4751388" y="4724400"/>
          <p14:tracePt t="63396" x="4751388" y="4581525"/>
          <p14:tracePt t="63412" x="4687888" y="4303713"/>
          <p14:tracePt t="63446" x="4660900" y="4232275"/>
          <p14:tracePt t="63448" x="4616450" y="4170363"/>
          <p14:tracePt t="63462" x="4527550" y="4037013"/>
          <p14:tracePt t="63479" x="4313238" y="3848100"/>
          <p14:tracePt t="63496" x="4187825" y="3768725"/>
          <p14:tracePt t="63512" x="4037013" y="3714750"/>
          <p14:tracePt t="63530" x="3919538" y="3697288"/>
          <p14:tracePt t="63546" x="3714750" y="3679825"/>
          <p14:tracePt t="63563" x="3108325" y="3660775"/>
          <p14:tracePt t="63596" x="2928938" y="3660775"/>
          <p14:tracePt t="63613" x="2803525" y="3660775"/>
          <p14:tracePt t="63614" x="2500313" y="3741738"/>
          <p14:tracePt t="63629" x="2224088" y="3822700"/>
          <p14:tracePt t="63646" x="2017713" y="3884613"/>
          <p14:tracePt t="63663" x="1893888" y="3938588"/>
          <p14:tracePt t="63663" x="1839913" y="3956050"/>
          <p14:tracePt t="63680" x="1741488" y="3973513"/>
          <p14:tracePt t="63696" x="1643063" y="4027488"/>
          <p14:tracePt t="63713" x="1517650" y="4108450"/>
          <p14:tracePt t="63750" x="1500188" y="4125913"/>
          <p14:tracePt t="63762" x="1500188" y="4133850"/>
          <p14:tracePt t="63780" x="1490663" y="4143375"/>
          <p14:tracePt t="63839" x="1482725" y="4152900"/>
          <p14:tracePt t="63847" x="1473200" y="4152900"/>
          <p14:tracePt t="63868" x="1465263" y="4152900"/>
          <p14:tracePt t="63869" x="1465263" y="4160838"/>
          <p14:tracePt t="63904" x="1455738" y="4160838"/>
          <p14:tracePt t="63983" x="1473200" y="4197350"/>
          <p14:tracePt t="63991" x="1490663" y="4214813"/>
          <p14:tracePt t="63996" x="1500188" y="4214813"/>
          <p14:tracePt t="64001" x="1517650" y="4241800"/>
          <p14:tracePt t="64012" x="1581150" y="4276725"/>
          <p14:tracePt t="64029" x="1589088" y="4295775"/>
          <p14:tracePt t="64045" x="1616075" y="4303713"/>
          <p14:tracePt t="64062" x="1643063" y="4303713"/>
          <p14:tracePt t="64062" x="1652588" y="4303713"/>
          <p14:tracePt t="64079" x="1704975" y="4303713"/>
          <p14:tracePt t="64096" x="1768475" y="4303713"/>
          <p14:tracePt t="64112" x="1839913" y="4303713"/>
          <p14:tracePt t="64129" x="1884363" y="4268788"/>
          <p14:tracePt t="64145" x="1938338" y="4179888"/>
          <p14:tracePt t="64162" x="1982788" y="4098925"/>
          <p14:tracePt t="64179" x="2017713" y="3990975"/>
          <p14:tracePt t="64197" x="2054225" y="3875088"/>
          <p14:tracePt t="64212" x="2089150" y="3741738"/>
          <p14:tracePt t="64230" x="2089150" y="3633788"/>
          <p14:tracePt t="64246" x="2108200" y="3500438"/>
          <p14:tracePt t="64263" x="2108200" y="3375025"/>
          <p14:tracePt t="64281" x="2089150" y="3340100"/>
          <p14:tracePt t="64296" x="2089150" y="3303588"/>
          <p14:tracePt t="64296" x="2062163" y="3303588"/>
          <p14:tracePt t="64320" x="2062163" y="3286125"/>
          <p14:tracePt t="64329" x="2036763" y="3286125"/>
          <p14:tracePt t="64347" x="2000250" y="3286125"/>
          <p14:tracePt t="64363" x="1938338" y="3286125"/>
          <p14:tracePt t="64380" x="1776413" y="3340100"/>
          <p14:tracePt t="64436" x="1731963" y="3411538"/>
          <p14:tracePt t="64470" x="1731963" y="3438525"/>
          <p14:tracePt t="64470" x="1731963" y="3455988"/>
          <p14:tracePt t="64480" x="1731963" y="3490913"/>
          <p14:tracePt t="64496" x="1731963" y="3517900"/>
          <p14:tracePt t="64513" x="1731963" y="3527425"/>
          <p14:tracePt t="64530" x="1731963" y="3554413"/>
          <p14:tracePt t="64547" x="1751013" y="3562350"/>
          <p14:tracePt t="64562" x="1776413" y="3581400"/>
          <p14:tracePt t="64579" x="1830388" y="3589338"/>
          <p14:tracePt t="64595" x="1884363" y="3589338"/>
          <p14:tracePt t="64612" x="2017713" y="3589338"/>
          <p14:tracePt t="64629" x="2152650" y="3527425"/>
          <p14:tracePt t="64646" x="2295525" y="3402013"/>
          <p14:tracePt t="64662" x="2411413" y="3027363"/>
          <p14:tracePt t="64740" x="2081213" y="2990850"/>
          <p14:tracePt t="64796" x="1857375" y="2990850"/>
          <p14:tracePt t="64817" x="1795463" y="3009900"/>
          <p14:tracePt t="64829" x="1679575" y="3071813"/>
          <p14:tracePt t="64845" x="1616075" y="3125788"/>
          <p14:tracePt t="64862" x="1571625" y="3170238"/>
          <p14:tracePt t="64879" x="1562100" y="3205163"/>
          <p14:tracePt t="64896" x="1544638" y="3224213"/>
          <p14:tracePt t="64912" x="1544638" y="3232150"/>
          <p14:tracePt t="65472" x="1571625" y="3241675"/>
          <p14:tracePt t="65480" x="2241550" y="3241675"/>
          <p14:tracePt t="65480" x="2339975" y="3241675"/>
          <p14:tracePt t="65553" x="2411413" y="3241675"/>
          <p14:tracePt t="65563" x="2589213" y="3241675"/>
          <p14:tracePt t="65578" x="2867025" y="3241675"/>
          <p14:tracePt t="65597" x="3313113" y="3251200"/>
          <p14:tracePt t="65613" x="3973513" y="3367088"/>
          <p14:tracePt t="65630" x="4741863" y="3465513"/>
          <p14:tracePt t="65645" x="5330825" y="3544888"/>
          <p14:tracePt t="65662" x="6286500" y="3670300"/>
          <p14:tracePt t="65679" x="6848475" y="3759200"/>
          <p14:tracePt t="65696" x="7367588" y="3848100"/>
          <p14:tracePt t="65713" x="7751763" y="3884613"/>
          <p14:tracePt t="65730" x="8027988" y="3919538"/>
          <p14:tracePt t="65746" x="8215313" y="3956050"/>
          <p14:tracePt t="65763" x="8277225" y="3973513"/>
          <p14:tracePt t="65951" x="8286750" y="3973513"/>
          <p14:tracePt t="65992" x="8296275" y="3973513"/>
          <p14:tracePt t="66001" x="8296275" y="3965575"/>
          <p14:tracePt t="66006" x="8296275" y="3938588"/>
          <p14:tracePt t="66012" x="8277225" y="3894138"/>
          <p14:tracePt t="66030" x="8259763" y="3875088"/>
          <p14:tracePt t="66046" x="8232775" y="3857625"/>
          <p14:tracePt t="66062" x="8188325" y="3848100"/>
          <p14:tracePt t="66062" x="8161338" y="3830638"/>
          <p14:tracePt t="66080" x="8045450" y="3830638"/>
          <p14:tracePt t="66095" x="7885113" y="3830638"/>
          <p14:tracePt t="66112" x="7732713" y="3830638"/>
          <p14:tracePt t="66129" x="7589838" y="3830638"/>
          <p14:tracePt t="66162" x="7545388" y="3830638"/>
          <p14:tracePt t="66162" x="7491413" y="3830638"/>
          <p14:tracePt t="66179" x="7367588" y="3830638"/>
          <p14:tracePt t="66196" x="7224713" y="3830638"/>
          <p14:tracePt t="66212" x="7081838" y="3830638"/>
          <p14:tracePt t="66230" x="6973888" y="3830638"/>
          <p14:tracePt t="66246" x="6875463" y="3830638"/>
          <p14:tracePt t="66263" x="6848475" y="3830638"/>
          <p14:tracePt t="66383" x="6823075" y="3830638"/>
          <p14:tracePt t="66392" x="6813550" y="3830638"/>
          <p14:tracePt t="66399" x="6786563" y="3830638"/>
          <p14:tracePt t="66412" x="6759575" y="3830638"/>
          <p14:tracePt t="66421" x="6724650" y="3813175"/>
          <p14:tracePt t="66429" x="6715125" y="3813175"/>
          <p14:tracePt t="67175" x="6715125" y="3803650"/>
          <p14:tracePt t="67185" x="6732588" y="3803650"/>
          <p14:tracePt t="67186" x="6742113" y="3795713"/>
          <p14:tracePt t="67195" x="6759575" y="3776663"/>
          <p14:tracePt t="67212" x="6777038" y="3751263"/>
          <p14:tracePt t="67230" x="6777038" y="3714750"/>
          <p14:tracePt t="67246" x="6777038" y="3679825"/>
          <p14:tracePt t="67263" x="6777038" y="3625850"/>
          <p14:tracePt t="67263" x="6777038" y="3608388"/>
          <p14:tracePt t="67280" x="6769100" y="3554413"/>
          <p14:tracePt t="67296" x="6697663" y="3500438"/>
          <p14:tracePt t="67313" x="6572250" y="3465513"/>
          <p14:tracePt t="67329" x="6446838" y="3446463"/>
          <p14:tracePt t="67347" x="6259513" y="3446463"/>
          <p14:tracePt t="67362" x="5973763" y="3446463"/>
          <p14:tracePt t="67380" x="5537200" y="3446463"/>
          <p14:tracePt t="67395" x="4911725" y="3500438"/>
          <p14:tracePt t="67413" x="4232275" y="3589338"/>
          <p14:tracePt t="67429" x="3562350" y="3652838"/>
          <p14:tracePt t="67446" x="2884488" y="3652838"/>
          <p14:tracePt t="67462" x="2179638" y="3652838"/>
          <p14:tracePt t="67462" x="1901825" y="3687763"/>
          <p14:tracePt t="67480" x="1714500" y="3687763"/>
          <p14:tracePt t="67496" x="1223963" y="3776663"/>
          <p14:tracePt t="67513" x="857250" y="3830638"/>
          <p14:tracePt t="67530" x="438150" y="3875088"/>
          <p14:tracePt t="67546" x="187325" y="3902075"/>
          <p14:tracePt t="67562" x="0" y="3902075"/>
          <p14:tracePt t="67696" x="0" y="3884613"/>
          <p14:tracePt t="67697" x="0" y="3768725"/>
          <p14:tracePt t="67729" x="0" y="3741738"/>
          <p14:tracePt t="67731" x="0" y="3581400"/>
          <p14:tracePt t="67769" x="26988" y="3544888"/>
          <p14:tracePt t="67807" x="53975" y="3544888"/>
          <p14:tracePt t="67812" x="179388" y="3509963"/>
          <p14:tracePt t="67830" x="347663" y="3490913"/>
          <p14:tracePt t="67846" x="536575" y="3473450"/>
          <p14:tracePt t="67863" x="776288" y="3429000"/>
          <p14:tracePt t="67879" x="1108075" y="3384550"/>
          <p14:tracePt t="67896" x="1357313" y="3348038"/>
          <p14:tracePt t="67912" x="1652588" y="3303588"/>
          <p14:tracePt t="67930" x="1857375" y="3268663"/>
          <p14:tracePt t="67946" x="1928813" y="3259138"/>
          <p14:tracePt t="68184" x="1938338" y="3259138"/>
          <p14:tracePt t="68264" x="1946275" y="3268663"/>
          <p14:tracePt t="68352" x="1946275" y="3276600"/>
          <p14:tracePt t="68355" x="1982788" y="3276600"/>
          <p14:tracePt t="68384" x="2017713" y="3276600"/>
          <p14:tracePt t="68396" x="2187575" y="3276600"/>
          <p14:tracePt t="68413" x="2384425" y="3232150"/>
          <p14:tracePt t="68429" x="2687638" y="3143250"/>
          <p14:tracePt t="68461" x="2714625" y="3143250"/>
          <p14:tracePt t="68479" x="2724150" y="3133725"/>
          <p14:tracePt t="68480" x="2732088" y="3125788"/>
          <p14:tracePt t="68656" x="2732088" y="3133725"/>
          <p14:tracePt t="68672" x="2732088" y="3152775"/>
          <p14:tracePt t="68696" x="2732088" y="3160713"/>
          <p14:tracePt t="68752" x="2751138" y="3170238"/>
          <p14:tracePt t="68753" x="2751138" y="3197225"/>
          <p14:tracePt t="68762" x="2795588" y="3224213"/>
          <p14:tracePt t="68779" x="2847975" y="3276600"/>
          <p14:tracePt t="68848" x="2874963" y="3276600"/>
          <p14:tracePt t="68848" x="2894013" y="3286125"/>
          <p14:tracePt t="68888" x="2911475" y="3286125"/>
          <p14:tracePt t="68917" x="2928938" y="3286125"/>
          <p14:tracePt t="68929" x="2938463" y="3286125"/>
          <p14:tracePt t="70353" x="2946400" y="3286125"/>
          <p14:tracePt t="70401" x="2965450" y="3286125"/>
          <p14:tracePt t="70406" x="3205163" y="3286125"/>
          <p14:tracePt t="70420" x="3500438" y="3286125"/>
          <p14:tracePt t="70430" x="4295775" y="3286125"/>
          <p14:tracePt t="70447" x="5554663" y="3286125"/>
          <p14:tracePt t="70480" x="5894388" y="3286125"/>
          <p14:tracePt t="70482" x="5938838" y="3286125"/>
          <p14:tracePt t="70482" x="5956300" y="3286125"/>
          <p14:tracePt t="70617" x="5965825" y="3286125"/>
          <p14:tracePt t="70625" x="6010275" y="3303588"/>
          <p14:tracePt t="70633" x="6108700" y="3303588"/>
          <p14:tracePt t="70637" x="6375400" y="3340100"/>
          <p14:tracePt t="70652" x="6500813" y="3384550"/>
          <p14:tracePt t="70663" x="6697663" y="3419475"/>
          <p14:tracePt t="70663" x="6705600" y="3419475"/>
          <p14:tracePt t="70817" x="6724650" y="3429000"/>
          <p14:tracePt t="70817" x="6724650" y="3438525"/>
          <p14:tracePt t="70841" x="6732588" y="3465513"/>
          <p14:tracePt t="70849" x="6831013" y="3527425"/>
          <p14:tracePt t="70849" x="6831013" y="3536950"/>
          <p14:tracePt t="70931" x="6858000" y="3544888"/>
          <p14:tracePt t="70952" x="6902450" y="3562350"/>
          <p14:tracePt t="70980" x="6911975" y="3581400"/>
          <p14:tracePt t="70989" x="6919913" y="3581400"/>
          <p14:tracePt t="73249" x="6911975" y="3581400"/>
          <p14:tracePt t="73250" x="6848475" y="3581400"/>
          <p14:tracePt t="73260" x="6394450" y="3581400"/>
          <p14:tracePt t="73330" x="6384925" y="3581400"/>
          <p14:tracePt t="73417" x="6375400" y="3581400"/>
          <p14:tracePt t="73418" x="6367463" y="3581400"/>
          <p14:tracePt t="73465" x="6340475" y="3581400"/>
          <p14:tracePt t="73473" x="6251575" y="3581400"/>
          <p14:tracePt t="73486" x="6224588" y="3581400"/>
          <p14:tracePt t="73496" x="6161088" y="3581400"/>
          <p14:tracePt t="73514" x="6126163" y="3589338"/>
          <p14:tracePt t="73530" x="6099175" y="3589338"/>
          <p14:tracePt t="73547" x="6062663" y="3608388"/>
          <p14:tracePt t="73563" x="6018213" y="3608388"/>
          <p14:tracePt t="73581" x="5867400" y="3660775"/>
          <p14:tracePt t="73647" x="5803900" y="3687763"/>
          <p14:tracePt t="73663" x="5751513" y="3687763"/>
          <p14:tracePt t="73663" x="5705475" y="3705225"/>
          <p14:tracePt t="73681" x="5697538" y="3714750"/>
          <p14:tracePt t="73695" x="5608638" y="3732213"/>
          <p14:tracePt t="73713" x="5572125" y="3741738"/>
          <p14:tracePt t="73729" x="5537200" y="3759200"/>
          <p14:tracePt t="73746" x="5491163" y="3768725"/>
          <p14:tracePt t="73763" x="5456238" y="3786188"/>
          <p14:tracePt t="73780" x="5411788" y="3786188"/>
          <p14:tracePt t="73796" x="5375275" y="3795713"/>
          <p14:tracePt t="73812" x="5330825" y="3795713"/>
          <p14:tracePt t="73830" x="5295900" y="3803650"/>
          <p14:tracePt t="73845" x="5251450" y="3803650"/>
          <p14:tracePt t="73862" x="5187950" y="3822700"/>
          <p14:tracePt t="73879" x="5153025" y="3840163"/>
          <p14:tracePt t="73879" x="5126038" y="3848100"/>
          <p14:tracePt t="73896" x="5081588" y="3857625"/>
          <p14:tracePt t="73912" x="5027613" y="3875088"/>
          <p14:tracePt t="73930" x="4929188" y="3902075"/>
          <p14:tracePt t="73984" x="4830763" y="3929063"/>
          <p14:tracePt t="74012" x="4776788" y="3946525"/>
          <p14:tracePt t="74039" x="4751388" y="3956050"/>
          <p14:tracePt t="74062" x="4724400" y="3965575"/>
          <p14:tracePt t="74079" x="4670425" y="3983038"/>
          <p14:tracePt t="74096" x="4633913" y="4000500"/>
          <p14:tracePt t="74112" x="4572000" y="4010025"/>
          <p14:tracePt t="74130" x="4537075" y="4017963"/>
          <p14:tracePt t="74146" x="4491038" y="4037013"/>
          <p14:tracePt t="74162" x="4465638" y="4044950"/>
          <p14:tracePt t="74180" x="4419600" y="4044950"/>
          <p14:tracePt t="74196" x="4394200" y="4054475"/>
          <p14:tracePt t="74213" x="4367213" y="4071938"/>
          <p14:tracePt t="74229" x="4348163" y="4098925"/>
          <p14:tracePt t="74246" x="4295775" y="4125913"/>
          <p14:tracePt t="74262" x="4259263" y="4152900"/>
          <p14:tracePt t="74262" x="4251325" y="4160838"/>
          <p14:tracePt t="74281" x="4224338" y="4179888"/>
          <p14:tracePt t="74295" x="4179888" y="4214813"/>
          <p14:tracePt t="74313" x="4133850" y="4268788"/>
          <p14:tracePt t="74364" x="4116388" y="4286250"/>
          <p14:tracePt t="74379" x="4054475" y="4357688"/>
          <p14:tracePt t="74379" x="4054475" y="4367213"/>
          <p14:tracePt t="74470" x="4044950" y="4402138"/>
          <p14:tracePt t="74520" x="4037013" y="4419600"/>
          <p14:tracePt t="74560" x="4037013" y="4438650"/>
          <p14:tracePt t="74584" x="4037013" y="4446588"/>
          <p14:tracePt t="74590" x="4037013" y="4456113"/>
          <p14:tracePt t="74616" x="4017963" y="4465638"/>
          <p14:tracePt t="74633" x="4017963" y="4483100"/>
          <p14:tracePt t="74634" x="4017963" y="4491038"/>
          <p14:tracePt t="74654" x="4017963" y="4500563"/>
          <p14:tracePt t="74663" x="4017963" y="4518025"/>
          <p14:tracePt t="74679" x="4010025" y="4527550"/>
          <p14:tracePt t="74696" x="3990975" y="4572000"/>
          <p14:tracePt t="74730" x="3983038" y="4608513"/>
          <p14:tracePt t="74730" x="3983038" y="4625975"/>
          <p14:tracePt t="74762" x="3973513" y="4652963"/>
          <p14:tracePt t="74780" x="3965575" y="4679950"/>
          <p14:tracePt t="74796" x="3956050" y="4705350"/>
          <p14:tracePt t="74812" x="3938588" y="4724400"/>
          <p14:tracePt t="74829" x="3938588" y="4732338"/>
          <p14:tracePt t="75071" x="3956050" y="4751388"/>
          <p14:tracePt t="75088" x="3973513" y="4768850"/>
          <p14:tracePt t="75096" x="3983038" y="4768850"/>
          <p14:tracePt t="75112" x="4000500" y="4786313"/>
          <p14:tracePt t="75136" x="4017963" y="4803775"/>
          <p14:tracePt t="75176" x="4027488" y="4813300"/>
          <p14:tracePt t="75192" x="4044950" y="4822825"/>
          <p14:tracePt t="75216" x="4054475" y="4830763"/>
          <p14:tracePt t="75229" x="4071938" y="4848225"/>
          <p14:tracePt t="75248" x="4081463" y="4857750"/>
          <p14:tracePt t="75249" x="4098925" y="4857750"/>
          <p14:tracePt t="75280" x="4098925" y="4867275"/>
          <p14:tracePt t="75296" x="4108450" y="4875213"/>
          <p14:tracePt t="75312" x="4116388" y="4875213"/>
          <p14:tracePt t="75313" x="4116388" y="4884738"/>
          <p14:tracePt t="75329" x="4125913" y="4884738"/>
          <p14:tracePt t="75347" x="4125913" y="4894263"/>
          <p14:tracePt t="76057" x="4125913" y="4911725"/>
          <p14:tracePt t="76065" x="4125913" y="4929188"/>
          <p14:tracePt t="76066" x="4125913" y="4956175"/>
          <p14:tracePt t="76076" x="4125913" y="4973638"/>
          <p14:tracePt t="76096" x="4125913" y="4991100"/>
          <p14:tracePt t="76097" x="4125913" y="5027613"/>
          <p14:tracePt t="76113" x="4125913" y="5054600"/>
          <p14:tracePt t="76130" x="4116388" y="5062538"/>
          <p14:tracePt t="76147" x="4116388" y="5089525"/>
          <p14:tracePt t="76163" x="4108450" y="5089525"/>
          <p14:tracePt t="76180" x="4108450" y="5099050"/>
          <p14:tracePt t="76217" x="4108450" y="5108575"/>
          <p14:tracePt t="76393" x="4108450" y="5116513"/>
          <p14:tracePt t="76408" x="4108450" y="5126038"/>
          <p14:tracePt t="76424" x="4108450" y="5133975"/>
          <p14:tracePt t="76464" x="4125913" y="5133975"/>
          <p14:tracePt t="79704" x="4133850" y="5133975"/>
          <p14:tracePt t="79720" x="4152900" y="5133975"/>
          <p14:tracePt t="79728" x="4160838" y="5133975"/>
          <p14:tracePt t="79734" x="4170363" y="5116513"/>
          <p14:tracePt t="79745" x="4187825" y="5116513"/>
          <p14:tracePt t="79763" x="4187825" y="5108575"/>
          <p14:tracePt t="79809" x="4205288" y="5108575"/>
          <p14:tracePt t="79825" x="4224338" y="5099050"/>
          <p14:tracePt t="79864" x="4241800" y="5089525"/>
          <p14:tracePt t="79880" x="4259263" y="5081588"/>
          <p14:tracePt t="79888" x="4259263" y="5072063"/>
          <p14:tracePt t="79904" x="4268788" y="5072063"/>
          <p14:tracePt t="79912" x="4276725" y="5062538"/>
          <p14:tracePt t="79922" x="4286250" y="5062538"/>
          <p14:tracePt t="79929" x="4295775" y="5054600"/>
          <p14:tracePt t="79945" x="4313238" y="5037138"/>
          <p14:tracePt t="79963" x="4394200" y="4705350"/>
          <p14:tracePt t="80080" x="4394200" y="4660900"/>
          <p14:tracePt t="80081" x="4394200" y="4562475"/>
          <p14:tracePt t="80102" x="4394200" y="4510088"/>
          <p14:tracePt t="80112" x="4394200" y="4429125"/>
          <p14:tracePt t="80130" x="4375150" y="4394200"/>
          <p14:tracePt t="80145" x="4367213" y="4348163"/>
          <p14:tracePt t="80162" x="4340225" y="4303713"/>
          <p14:tracePt t="80179" x="4322763" y="4268788"/>
          <p14:tracePt t="80195" x="4295775" y="4241800"/>
          <p14:tracePt t="80212" x="4286250" y="4232275"/>
          <p14:tracePt t="80228" x="4268788" y="4214813"/>
          <p14:tracePt t="80246" x="4214813" y="4160838"/>
          <p14:tracePt t="80246" x="4187825" y="4160838"/>
          <p14:tracePt t="80300" x="4081463" y="4160838"/>
          <p14:tracePt t="80334" x="4027488" y="4160838"/>
          <p14:tracePt t="80346" x="3973513" y="4160838"/>
          <p14:tracePt t="80362" x="3894138" y="4187825"/>
          <p14:tracePt t="80379" x="3840163" y="4205288"/>
          <p14:tracePt t="80395" x="3803650" y="4214813"/>
          <p14:tracePt t="80412" x="3759200" y="4232275"/>
          <p14:tracePt t="80428" x="3732213" y="4241800"/>
          <p14:tracePt t="80446" x="3625850" y="4276725"/>
          <p14:tracePt t="80495" x="3598863" y="4286250"/>
          <p14:tracePt t="80497" x="3527425" y="4330700"/>
          <p14:tracePt t="80535" x="3482975" y="4375150"/>
          <p14:tracePt t="80545" x="3455988" y="4419600"/>
          <p14:tracePt t="80563" x="3419475" y="4491038"/>
          <p14:tracePt t="80578" x="3402013" y="4589463"/>
          <p14:tracePt t="80596" x="3384550" y="4643438"/>
          <p14:tracePt t="80611" x="3384550" y="4697413"/>
          <p14:tracePt t="80636" x="3384550" y="4705350"/>
          <p14:tracePt t="80645" x="3384550" y="4724400"/>
          <p14:tracePt t="80662" x="3384550" y="4741863"/>
          <p14:tracePt t="80678" x="3411538" y="4776788"/>
          <p14:tracePt t="80678" x="3429000" y="4795838"/>
          <p14:tracePt t="80696" x="3446463" y="4813300"/>
          <p14:tracePt t="80711" x="3509963" y="4840288"/>
          <p14:tracePt t="80729" x="3544888" y="4867275"/>
          <p14:tracePt t="80745" x="3589338" y="4884738"/>
          <p14:tracePt t="80762" x="3643313" y="4911725"/>
          <p14:tracePt t="80778" x="3687763" y="4938713"/>
          <p14:tracePt t="80796" x="3759200" y="4956175"/>
          <p14:tracePt t="80812" x="3830638" y="4965700"/>
          <p14:tracePt t="80829" x="3938588" y="4983163"/>
          <p14:tracePt t="80845" x="4010025" y="4983163"/>
          <p14:tracePt t="80862" x="4062413" y="5000625"/>
          <p14:tracePt t="80878" x="4098925" y="5000625"/>
          <p14:tracePt t="80895" x="4143375" y="5000625"/>
          <p14:tracePt t="80895" x="4170363" y="5000625"/>
          <p14:tracePt t="80913" x="4205288" y="5000625"/>
          <p14:tracePt t="80928" x="4241800" y="4991100"/>
          <p14:tracePt t="80946" x="4286250" y="4983163"/>
          <p14:tracePt t="80962" x="4357688" y="4938713"/>
          <p14:tracePt t="80989" x="4375150" y="4938713"/>
          <p14:tracePt t="80995" x="4411663" y="4902200"/>
          <p14:tracePt t="81013" x="4438650" y="4867275"/>
          <p14:tracePt t="81028" x="4483100" y="4786313"/>
          <p14:tracePt t="81060" x="4510088" y="4589463"/>
          <p14:tracePt t="81103" x="4527550" y="4160838"/>
          <p14:tracePt t="81103" x="4518025" y="4125913"/>
          <p14:tracePt t="81163" x="4500563" y="4071938"/>
          <p14:tracePt t="81178" x="4491038" y="4062413"/>
          <p14:tracePt t="81179" x="4465638" y="4017963"/>
          <p14:tracePt t="81195" x="4446588" y="3983038"/>
          <p14:tracePt t="81212" x="4419600" y="3983038"/>
          <p14:tracePt t="81228" x="4419600" y="3973513"/>
          <p14:tracePt t="81264" x="4411663" y="3973513"/>
          <p14:tracePt t="81265" x="4394200" y="3973513"/>
          <p14:tracePt t="81279" x="4348163" y="3973513"/>
          <p14:tracePt t="81297" x="4303713" y="3973513"/>
          <p14:tracePt t="81312" x="4133850" y="3973513"/>
          <p14:tracePt t="81329" x="4010025" y="4000500"/>
          <p14:tracePt t="81345" x="3822700" y="4081463"/>
          <p14:tracePt t="81379" x="3670300" y="4214813"/>
          <p14:tracePt t="81413" x="3562350" y="4357688"/>
          <p14:tracePt t="81438" x="3536950" y="4402138"/>
          <p14:tracePt t="81445" x="3482975" y="4500563"/>
          <p14:tracePt t="81462" x="3446463" y="4572000"/>
          <p14:tracePt t="81478" x="3411538" y="4732338"/>
          <p14:tracePt t="81533" x="3411538" y="4768850"/>
          <p14:tracePt t="81533" x="3411538" y="4776788"/>
          <p14:tracePt t="81553" x="3411538" y="4786313"/>
          <p14:tracePt t="81562" x="3411538" y="4813300"/>
          <p14:tracePt t="81578" x="3411538" y="4848225"/>
          <p14:tracePt t="81595" x="3419475" y="4884738"/>
          <p14:tracePt t="81612" x="3446463" y="4911725"/>
          <p14:tracePt t="81629" x="3705225" y="5045075"/>
          <p14:tracePt t="81674" x="3840163" y="5089525"/>
          <p14:tracePt t="81696" x="3902075" y="5108575"/>
          <p14:tracePt t="81705" x="4116388" y="5143500"/>
          <p14:tracePt t="81739" x="4160838" y="5153025"/>
          <p14:tracePt t="81757" x="4170363" y="5153025"/>
          <p14:tracePt t="81762" x="4179888" y="5153025"/>
          <p14:tracePt t="81780" x="4197350" y="5153025"/>
          <p14:tracePt t="81795" x="4205288" y="5153025"/>
          <p14:tracePt t="81812" x="4232275" y="5153025"/>
          <p14:tracePt t="81828" x="4241800" y="5153025"/>
          <p14:tracePt t="81845" x="4251325" y="5153025"/>
          <p14:tracePt t="81861" x="4276725" y="5133975"/>
          <p14:tracePt t="81879" x="4322763" y="5089525"/>
          <p14:tracePt t="81895" x="4367213" y="5037138"/>
          <p14:tracePt t="81895" x="4384675" y="4991100"/>
          <p14:tracePt t="81913" x="4419600" y="4911725"/>
          <p14:tracePt t="81928" x="4456113" y="4822825"/>
          <p14:tracePt t="81945" x="4483100" y="4714875"/>
          <p14:tracePt t="81962" x="4483100" y="4660900"/>
          <p14:tracePt t="81979" x="4483100" y="4625975"/>
          <p14:tracePt t="81995" x="4483100" y="4608513"/>
          <p14:tracePt t="82012" x="4483100" y="4598988"/>
          <p14:tracePt t="82056" x="4483100" y="4581525"/>
          <p14:tracePt t="82081" x="4483100" y="4572000"/>
          <p14:tracePt t="82088" x="4473575" y="4554538"/>
          <p14:tracePt t="82093" x="4348163" y="4465638"/>
          <p14:tracePt t="82118" x="4251325" y="4394200"/>
          <p14:tracePt t="82129" x="4197350" y="4348163"/>
          <p14:tracePt t="82145" x="4143375" y="4313238"/>
          <p14:tracePt t="82162" x="4125913" y="4295775"/>
          <p14:tracePt t="82178" x="4108450" y="4286250"/>
          <p14:tracePt t="82195" x="4098925" y="4276725"/>
          <p14:tracePt t="82212" x="4062413" y="4259263"/>
          <p14:tracePt t="82229" x="4010025" y="4224338"/>
          <p14:tracePt t="82245" x="3938588" y="4179888"/>
          <p14:tracePt t="82262" x="3884613" y="4160838"/>
          <p14:tracePt t="82278" x="3830638" y="4125913"/>
          <p14:tracePt t="82278" x="3795713" y="4108450"/>
          <p14:tracePt t="82297" x="3776663" y="4098925"/>
          <p14:tracePt t="82318" x="3759200" y="4098925"/>
          <p14:tracePt t="82328" x="3741738" y="4098925"/>
          <p14:tracePt t="82345" x="3732213" y="4098925"/>
          <p14:tracePt t="82362" x="3714750" y="4098925"/>
          <p14:tracePt t="82379" x="3687763" y="4098925"/>
          <p14:tracePt t="82395" x="3633788" y="4098925"/>
          <p14:tracePt t="82412" x="3581400" y="4133850"/>
          <p14:tracePt t="82428" x="3517900" y="4197350"/>
          <p14:tracePt t="82446" x="3465513" y="4259263"/>
          <p14:tracePt t="82462" x="3340100" y="4643438"/>
          <p14:tracePt t="82579" x="3340100" y="4660900"/>
          <p14:tracePt t="82595" x="3348038" y="4679950"/>
          <p14:tracePt t="82612" x="3394075" y="4714875"/>
          <p14:tracePt t="82628" x="3429000" y="4751388"/>
          <p14:tracePt t="82645" x="3517900" y="4795838"/>
          <p14:tracePt t="82664" x="3544888" y="4803775"/>
          <p14:tracePt t="82678" x="3581400" y="4830763"/>
          <p14:tracePt t="82695" x="3608388" y="4840288"/>
          <p14:tracePt t="82695" x="3608388" y="4848225"/>
          <p14:tracePt t="82712" x="3616325" y="4857750"/>
          <p14:tracePt t="82729" x="3633788" y="4857750"/>
          <p14:tracePt t="84985" x="3643313" y="4857750"/>
          <p14:tracePt t="85017" x="3652838" y="4857750"/>
          <p14:tracePt t="94749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934929" y="346276"/>
            <a:ext cx="3889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Genes</a:t>
            </a:r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inactivation</a:t>
            </a:r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strategies</a:t>
            </a:r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it-IT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age23.jpeg" descr="RNAtherapy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3897" y="1843548"/>
            <a:ext cx="2585322" cy="442451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5"/>
          <p:cNvSpPr txBox="1"/>
          <p:nvPr/>
        </p:nvSpPr>
        <p:spPr>
          <a:xfrm>
            <a:off x="1356852" y="1061884"/>
            <a:ext cx="681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RNA </a:t>
            </a:r>
            <a:r>
              <a:rPr lang="it-IT" dirty="0" err="1" smtClean="0">
                <a:latin typeface="Comic Sans MS" panose="030F0702030302020204" pitchFamily="66" charset="0"/>
              </a:rPr>
              <a:t>interference</a:t>
            </a:r>
            <a:r>
              <a:rPr lang="it-IT" dirty="0" smtClean="0">
                <a:latin typeface="Comic Sans MS" panose="030F0702030302020204" pitchFamily="66" charset="0"/>
              </a:rPr>
              <a:t> 		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smtClean="0">
                <a:latin typeface="Comic Sans MS" panose="030F0702030302020204" pitchFamily="66" charset="0"/>
              </a:rPr>
              <a:t>    CRISP-</a:t>
            </a:r>
            <a:r>
              <a:rPr lang="it-IT" dirty="0" err="1" smtClean="0">
                <a:latin typeface="Comic Sans MS" panose="030F0702030302020204" pitchFamily="66" charset="0"/>
              </a:rPr>
              <a:t>Cas</a:t>
            </a:r>
            <a:r>
              <a:rPr lang="it-IT" dirty="0" smtClean="0">
                <a:latin typeface="Comic Sans MS" panose="030F0702030302020204" pitchFamily="66" charset="0"/>
              </a:rPr>
              <a:t> 9 </a:t>
            </a:r>
            <a:r>
              <a:rPr lang="it-IT" dirty="0" err="1" smtClean="0">
                <a:latin typeface="Comic Sans MS" panose="030F0702030302020204" pitchFamily="66" charset="0"/>
              </a:rPr>
              <a:t>technology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83" y="1843548"/>
            <a:ext cx="4200855" cy="402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34181" y="1637071"/>
            <a:ext cx="3421625" cy="47932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4401132" y="1637071"/>
            <a:ext cx="4369506" cy="47932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4660491" y="645371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400" dirty="0">
                <a:hlinkClick r:id="rId6"/>
              </a:rPr>
              <a:t>https://www.youtube.com/watch?v=2pp17E4E-O8</a:t>
            </a:r>
            <a:endParaRPr lang="it-IT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58"/>
    </mc:Choice>
    <mc:Fallback xmlns="">
      <p:transition spd="slow" advTm="109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86" x="4840288" y="3705225"/>
          <p14:tracePt t="17655" x="4813300" y="3705225"/>
          <p14:tracePt t="17663" x="4795838" y="3687763"/>
          <p14:tracePt t="17671" x="4768850" y="3643313"/>
          <p14:tracePt t="17687" x="4732338" y="3608388"/>
          <p14:tracePt t="17702" x="4724400" y="3571875"/>
          <p14:tracePt t="17718" x="4705350" y="3536950"/>
          <p14:tracePt t="17718" x="4697413" y="3509963"/>
          <p14:tracePt t="17735" x="4537075" y="3071813"/>
          <p14:tracePt t="17735" x="4518025" y="3027363"/>
          <p14:tracePt t="17800" x="4473575" y="2955925"/>
          <p14:tracePt t="17812" x="4446588" y="2847975"/>
          <p14:tracePt t="17829" x="4394200" y="2741613"/>
          <p14:tracePt t="17829" x="4375150" y="2687638"/>
          <p14:tracePt t="17847" x="4322763" y="2562225"/>
          <p14:tracePt t="17864" x="4268788" y="2473325"/>
          <p14:tracePt t="17880" x="4214813" y="2374900"/>
          <p14:tracePt t="17897" x="4108450" y="2232025"/>
          <p14:tracePt t="17913" x="4010025" y="2098675"/>
          <p14:tracePt t="17930" x="3894138" y="1982788"/>
          <p14:tracePt t="17946" x="3795713" y="1874838"/>
          <p14:tracePt t="17963" x="3697288" y="1795463"/>
          <p14:tracePt t="17979" x="3625850" y="1741488"/>
          <p14:tracePt t="17996" x="3581400" y="1697038"/>
          <p14:tracePt t="18013" x="3509963" y="1633538"/>
          <p14:tracePt t="18013" x="3455988" y="1589088"/>
          <p14:tracePt t="18031" x="2312988" y="1152525"/>
          <p14:tracePt t="18147" x="2251075" y="1133475"/>
          <p14:tracePt t="18147" x="2241550" y="1125538"/>
          <p14:tracePt t="18175" x="2197100" y="1108075"/>
          <p14:tracePt t="18176" x="2179638" y="1108075"/>
          <p14:tracePt t="18183" x="2143125" y="1108075"/>
          <p14:tracePt t="18197" x="2009775" y="1098550"/>
          <p14:tracePt t="18214" x="1839913" y="1054100"/>
          <p14:tracePt t="18230" x="1670050" y="1036638"/>
          <p14:tracePt t="18230" x="1598613" y="1036638"/>
          <p14:tracePt t="18247" x="1482725" y="1017588"/>
          <p14:tracePt t="18263" x="1401763" y="1000125"/>
          <p14:tracePt t="18280" x="1374775" y="1000125"/>
          <p14:tracePt t="18296" x="1339850" y="1000125"/>
          <p14:tracePt t="18314" x="1276350" y="1027113"/>
          <p14:tracePt t="18329" x="1179513" y="1169988"/>
          <p14:tracePt t="18347" x="1081088" y="1322388"/>
          <p14:tracePt t="18363" x="1000125" y="1473200"/>
          <p14:tracePt t="18380" x="973138" y="1544638"/>
          <p14:tracePt t="18396" x="955675" y="1608138"/>
          <p14:tracePt t="18413" x="955675" y="1643063"/>
          <p14:tracePt t="18430" x="955675" y="1670050"/>
          <p14:tracePt t="18430" x="955675" y="1697038"/>
          <p14:tracePt t="18447" x="955675" y="1751013"/>
          <p14:tracePt t="18463" x="955675" y="1768475"/>
          <p14:tracePt t="18479" x="982663" y="1785938"/>
          <p14:tracePt t="18506" x="1000125" y="1795463"/>
          <p14:tracePt t="18513" x="1062038" y="1812925"/>
          <p14:tracePt t="18537" x="1081088" y="1822450"/>
          <p14:tracePt t="18546" x="1169988" y="1822450"/>
          <p14:tracePt t="18563" x="1374775" y="1822450"/>
          <p14:tracePt t="18579" x="1625600" y="1822450"/>
          <p14:tracePt t="18579" x="1741488" y="1822450"/>
          <p14:tracePt t="18598" x="1857375" y="1822450"/>
          <p14:tracePt t="18613" x="2098675" y="1822450"/>
          <p14:tracePt t="18613" x="2205038" y="1803400"/>
          <p14:tracePt t="18630" x="2286000" y="1785938"/>
          <p14:tracePt t="18646" x="2473325" y="1741488"/>
          <p14:tracePt t="18664" x="2589213" y="1714500"/>
          <p14:tracePt t="18679" x="2670175" y="1687513"/>
          <p14:tracePt t="18697" x="2751138" y="1633538"/>
          <p14:tracePt t="18712" x="2867025" y="1589088"/>
          <p14:tracePt t="18730" x="2982913" y="1527175"/>
          <p14:tracePt t="18746" x="3081338" y="1465263"/>
          <p14:tracePt t="18772" x="3108325" y="1446213"/>
          <p14:tracePt t="18779" x="3205163" y="1384300"/>
          <p14:tracePt t="18820" x="3214688" y="1366838"/>
          <p14:tracePt t="18829" x="3232150" y="1366838"/>
          <p14:tracePt t="18846" x="3251200" y="1347788"/>
          <p14:tracePt t="18863" x="3259138" y="1339850"/>
          <p14:tracePt t="18879" x="3276600" y="1322388"/>
          <p14:tracePt t="18896" x="3286125" y="1312863"/>
          <p14:tracePt t="19088" x="3286125" y="1322388"/>
          <p14:tracePt t="19095" x="3276600" y="1357313"/>
          <p14:tracePt t="19108" x="3251200" y="1357313"/>
          <p14:tracePt t="19113" x="3187700" y="1384300"/>
          <p14:tracePt t="19130" x="3108325" y="1419225"/>
          <p14:tracePt t="19147" x="3009900" y="1455738"/>
          <p14:tracePt t="19163" x="2857500" y="1473200"/>
          <p14:tracePt t="19181" x="2179638" y="1544638"/>
          <p14:tracePt t="19181" x="2160588" y="1554163"/>
          <p14:tracePt t="19551" x="2160588" y="1562100"/>
          <p14:tracePt t="19556" x="2205038" y="1581150"/>
          <p14:tracePt t="19597" x="2251075" y="1581150"/>
          <p14:tracePt t="19597" x="2339975" y="1581150"/>
          <p14:tracePt t="19613" x="2465388" y="1581150"/>
          <p14:tracePt t="19631" x="2608263" y="1581150"/>
          <p14:tracePt t="19647" x="2874963" y="1581150"/>
          <p14:tracePt t="19676" x="2946400" y="1581150"/>
          <p14:tracePt t="19680" x="3017838" y="1581150"/>
          <p14:tracePt t="19697" x="3044825" y="1581150"/>
          <p14:tracePt t="19714" x="3062288" y="1581150"/>
          <p14:tracePt t="19730" x="3089275" y="1581150"/>
          <p14:tracePt t="19748" x="3125788" y="1581150"/>
          <p14:tracePt t="19763" x="3179763" y="1581150"/>
          <p14:tracePt t="19780" x="3303588" y="1581150"/>
          <p14:tracePt t="19835" x="3340100" y="1581150"/>
          <p14:tracePt t="19857" x="3348038" y="1581150"/>
          <p14:tracePt t="19864" x="3394075" y="1581150"/>
          <p14:tracePt t="19881" x="3419475" y="1581150"/>
          <p14:tracePt t="19897" x="3438525" y="1571625"/>
          <p14:tracePt t="21256" x="3438525" y="1562100"/>
          <p14:tracePt t="21268" x="3438525" y="1544638"/>
          <p14:tracePt t="21272" x="3438525" y="1527175"/>
          <p14:tracePt t="21281" x="3455988" y="1500188"/>
          <p14:tracePt t="21297" x="3455988" y="1490663"/>
          <p14:tracePt t="21314" x="3455988" y="1473200"/>
          <p14:tracePt t="21330" x="3455988" y="1465263"/>
          <p14:tracePt t="21347" x="3455988" y="1455738"/>
          <p14:tracePt t="21363" x="3455988" y="1428750"/>
          <p14:tracePt t="21381" x="3455988" y="1419225"/>
          <p14:tracePt t="21396" x="3446463" y="1393825"/>
          <p14:tracePt t="21414" x="3438525" y="1374775"/>
          <p14:tracePt t="21430" x="2982913" y="1196975"/>
          <p14:tracePt t="21430" x="2955925" y="1196975"/>
          <p14:tracePt t="21600" x="2911475" y="1196975"/>
          <p14:tracePt t="21601" x="2589213" y="1196975"/>
          <p14:tracePt t="21663" x="2473325" y="1196975"/>
          <p14:tracePt t="21665" x="2347913" y="1196975"/>
          <p14:tracePt t="21680" x="2251075" y="1196975"/>
          <p14:tracePt t="21698" x="2197100" y="1196975"/>
          <p14:tracePt t="21714" x="2170113" y="1196975"/>
          <p14:tracePt t="21731" x="2160588" y="1196975"/>
          <p14:tracePt t="21746" x="2152650" y="1214438"/>
          <p14:tracePt t="21847" x="2143125" y="1223963"/>
          <p14:tracePt t="21855" x="2089150" y="1258888"/>
          <p14:tracePt t="21865" x="2054225" y="1312863"/>
          <p14:tracePt t="21880" x="2027238" y="1347788"/>
          <p14:tracePt t="21898" x="1990725" y="1384300"/>
          <p14:tracePt t="21913" x="1982788" y="1419225"/>
          <p14:tracePt t="21930" x="1955800" y="1473200"/>
          <p14:tracePt t="21946" x="1946275" y="1509713"/>
          <p14:tracePt t="21963" x="1928813" y="1562100"/>
          <p14:tracePt t="21980" x="1911350" y="1616075"/>
          <p14:tracePt t="21997" x="1911350" y="1687513"/>
          <p14:tracePt t="22013" x="1901825" y="1768475"/>
          <p14:tracePt t="22031" x="1901825" y="1847850"/>
          <p14:tracePt t="22031" x="1901825" y="1884363"/>
          <p14:tracePt t="22048" x="1901825" y="1982788"/>
          <p14:tracePt t="22064" x="1901825" y="2054225"/>
          <p14:tracePt t="22082" x="1901825" y="2108200"/>
          <p14:tracePt t="22097" x="1901825" y="2160588"/>
          <p14:tracePt t="22114" x="1901825" y="2224088"/>
          <p14:tracePt t="22131" x="1919288" y="2259013"/>
          <p14:tracePt t="22148" x="1928813" y="2312988"/>
          <p14:tracePt t="22164" x="1965325" y="2393950"/>
          <p14:tracePt t="22181" x="2000250" y="2465388"/>
          <p14:tracePt t="22197" x="2044700" y="2536825"/>
          <p14:tracePt t="22214" x="2081213" y="2589213"/>
          <p14:tracePt t="22230" x="2116138" y="2633663"/>
          <p14:tracePt t="22230" x="2133600" y="2660650"/>
          <p14:tracePt t="22248" x="2187575" y="2697163"/>
          <p14:tracePt t="22264" x="2224088" y="2724150"/>
          <p14:tracePt t="22280" x="2295525" y="2759075"/>
          <p14:tracePt t="22297" x="2419350" y="2795588"/>
          <p14:tracePt t="22314" x="2562225" y="2867025"/>
          <p14:tracePt t="22330" x="2679700" y="2911475"/>
          <p14:tracePt t="22347" x="2803525" y="2946400"/>
          <p14:tracePt t="22364" x="2884488" y="2965450"/>
          <p14:tracePt t="22381" x="2938463" y="2973388"/>
          <p14:tracePt t="22397" x="2982913" y="2990850"/>
          <p14:tracePt t="22414" x="3017838" y="2990850"/>
          <p14:tracePt t="22431" x="3036888" y="2990850"/>
          <p14:tracePt t="22447" x="3089275" y="3000375"/>
          <p14:tracePt t="22465" x="3143250" y="3000375"/>
          <p14:tracePt t="22480" x="3187700" y="3000375"/>
          <p14:tracePt t="22498" x="3232150" y="3000375"/>
          <p14:tracePt t="22514" x="3276600" y="3000375"/>
          <p14:tracePt t="22531" x="3330575" y="3000375"/>
          <p14:tracePt t="22547" x="3384550" y="3000375"/>
          <p14:tracePt t="22564" x="3438525" y="3000375"/>
          <p14:tracePt t="22580" x="3509963" y="2990850"/>
          <p14:tracePt t="22613" x="3544888" y="2973388"/>
          <p14:tracePt t="22613" x="3554413" y="2955925"/>
          <p14:tracePt t="22632" x="3643313" y="2813050"/>
          <p14:tracePt t="24968" x="3625850" y="2813050"/>
          <p14:tracePt t="24976" x="3598863" y="2822575"/>
          <p14:tracePt t="24976" x="3581400" y="2830513"/>
          <p14:tracePt t="24984" x="3527425" y="2830513"/>
          <p14:tracePt t="25000" x="2822575" y="2894013"/>
          <p14:tracePt t="25177" x="2795588" y="2894013"/>
          <p14:tracePt t="25185" x="2751138" y="2901950"/>
          <p14:tracePt t="25204" x="2705100" y="2919413"/>
          <p14:tracePt t="25214" x="2633663" y="2938463"/>
          <p14:tracePt t="25230" x="2571750" y="2965450"/>
          <p14:tracePt t="25230" x="2509838" y="3000375"/>
          <p14:tracePt t="25248" x="2465388" y="3017838"/>
          <p14:tracePt t="25263" x="2312988" y="3071813"/>
          <p14:tracePt t="25280" x="2232025" y="3098800"/>
          <p14:tracePt t="25297" x="2160588" y="3108325"/>
          <p14:tracePt t="25314" x="2116138" y="3125788"/>
          <p14:tracePt t="25330" x="2071688" y="3125788"/>
          <p14:tracePt t="25347" x="2071688" y="3133725"/>
          <p14:tracePt t="25576" x="2071688" y="3116263"/>
          <p14:tracePt t="25584" x="2071688" y="3089275"/>
          <p14:tracePt t="25587" x="2089150" y="3062288"/>
          <p14:tracePt t="25598" x="2133600" y="2946400"/>
          <p14:tracePt t="25613" x="2224088" y="2732088"/>
          <p14:tracePt t="25648" x="2232025" y="2705100"/>
          <p14:tracePt t="25649" x="2251075" y="2670175"/>
          <p14:tracePt t="25760" x="2259013" y="2670175"/>
          <p14:tracePt t="25768" x="2322513" y="2670175"/>
          <p14:tracePt t="25768" x="2330450" y="2670175"/>
          <p14:tracePt t="25800" x="2366963" y="2687638"/>
          <p14:tracePt t="25808" x="2384425" y="2697163"/>
          <p14:tracePt t="25814" x="2428875" y="2724150"/>
          <p14:tracePt t="25830" x="2446338" y="2741613"/>
          <p14:tracePt t="25847" x="2465388" y="2751138"/>
          <p14:tracePt t="25863" x="2482850" y="2768600"/>
          <p14:tracePt t="25881" x="2509838" y="2786063"/>
          <p14:tracePt t="25920" x="2509838" y="2795588"/>
          <p14:tracePt t="25928" x="2536825" y="2830513"/>
          <p14:tracePt t="25947" x="2544763" y="2874963"/>
          <p14:tracePt t="25984" x="2544763" y="2894013"/>
          <p14:tracePt t="25985" x="2544763" y="2901950"/>
          <p14:tracePt t="25996" x="2544763" y="2919413"/>
          <p14:tracePt t="26014" x="2544763" y="2938463"/>
          <p14:tracePt t="26248" x="2527300" y="2938463"/>
          <p14:tracePt t="26256" x="2465388" y="2938463"/>
          <p14:tracePt t="26256" x="2455863" y="2938463"/>
          <p14:tracePt t="26298" x="2446338" y="2938463"/>
          <p14:tracePt t="26313" x="2438400" y="2938463"/>
          <p14:tracePt t="26331" x="2428875" y="2938463"/>
          <p14:tracePt t="26346" x="2411413" y="2938463"/>
          <p14:tracePt t="26364" x="2401888" y="2928938"/>
          <p14:tracePt t="26380" x="2384425" y="2928938"/>
          <p14:tracePt t="26397" x="2357438" y="2928938"/>
          <p14:tracePt t="26414" x="2330450" y="2919413"/>
          <p14:tracePt t="26592" x="2312988" y="2919413"/>
          <p14:tracePt t="26600" x="2303463" y="2928938"/>
          <p14:tracePt t="26608" x="2286000" y="2938463"/>
          <p14:tracePt t="26614" x="2276475" y="2946400"/>
          <p14:tracePt t="26630" x="2268538" y="2946400"/>
          <p14:tracePt t="26647" x="2259013" y="2955925"/>
          <p14:tracePt t="26663" x="2259013" y="2973388"/>
          <p14:tracePt t="26703" x="2259013" y="2982913"/>
          <p14:tracePt t="26840" x="2259013" y="2990850"/>
          <p14:tracePt t="26848" x="2268538" y="2990850"/>
          <p14:tracePt t="26856" x="2295525" y="2990850"/>
          <p14:tracePt t="26868" x="2303463" y="2982913"/>
          <p14:tracePt t="27327" x="2286000" y="2982913"/>
          <p14:tracePt t="27336" x="2259013" y="2990850"/>
          <p14:tracePt t="27439" x="2251075" y="2990850"/>
          <p14:tracePt t="27463" x="2241550" y="2965450"/>
          <p14:tracePt t="27480" x="2232025" y="2965450"/>
          <p14:tracePt t="27832" x="2232025" y="2955925"/>
          <p14:tracePt t="27864" x="2232025" y="2946400"/>
          <p14:tracePt t="27920" x="2241550" y="2938463"/>
          <p14:tracePt t="27930" x="2251075" y="2928938"/>
          <p14:tracePt t="27943" x="2259013" y="2928938"/>
          <p14:tracePt t="27959" x="2268538" y="2919413"/>
          <p14:tracePt t="27962" x="2312988" y="2901950"/>
          <p14:tracePt t="28000" x="2322513" y="2884488"/>
          <p14:tracePt t="28000" x="2339975" y="2884488"/>
          <p14:tracePt t="28013" x="2347913" y="2874963"/>
          <p14:tracePt t="28030" x="2357438" y="2867025"/>
          <p14:tracePt t="28046" x="2366963" y="2867025"/>
          <p14:tracePt t="30416" x="2384425" y="2867025"/>
          <p14:tracePt t="30423" x="2384425" y="2874963"/>
          <p14:tracePt t="30431" x="2393950" y="2894013"/>
          <p14:tracePt t="30439" x="2401888" y="2901950"/>
          <p14:tracePt t="30446" x="2419350" y="2928938"/>
          <p14:tracePt t="30495" x="2428875" y="2946400"/>
          <p14:tracePt t="31108" x="2428875" y="2955925"/>
          <p14:tracePt t="31119" x="2428875" y="2973388"/>
          <p14:tracePt t="31129" x="2419350" y="3000375"/>
          <p14:tracePt t="31130" x="2384425" y="3044825"/>
          <p14:tracePt t="31147" x="2374900" y="3089275"/>
          <p14:tracePt t="31163" x="2357438" y="3125788"/>
          <p14:tracePt t="31179" x="2357438" y="3152775"/>
          <p14:tracePt t="31197" x="2357438" y="3170238"/>
          <p14:tracePt t="31214" x="2357438" y="3214688"/>
          <p14:tracePt t="31230" x="2357438" y="3232150"/>
          <p14:tracePt t="31247" x="2357438" y="3268663"/>
          <p14:tracePt t="31247" x="2357438" y="3286125"/>
          <p14:tracePt t="31264" x="2357438" y="3303588"/>
          <p14:tracePt t="31281" x="2357438" y="3340100"/>
          <p14:tracePt t="31296" x="2357438" y="3357563"/>
          <p14:tracePt t="31313" x="2366963" y="3375025"/>
          <p14:tracePt t="31330" x="2384425" y="3411538"/>
          <p14:tracePt t="31347" x="2393950" y="3419475"/>
          <p14:tracePt t="31363" x="2438400" y="3465513"/>
          <p14:tracePt t="31380" x="2473325" y="3482975"/>
          <p14:tracePt t="31396" x="2527300" y="3490913"/>
          <p14:tracePt t="31413" x="2598738" y="3490913"/>
          <p14:tracePt t="31429" x="2697163" y="3490913"/>
          <p14:tracePt t="31446" x="2795588" y="3465513"/>
          <p14:tracePt t="31462" x="2938463" y="3295650"/>
          <p14:tracePt t="31480" x="3000375" y="3133725"/>
          <p14:tracePt t="31497" x="3017838" y="2955925"/>
          <p14:tracePt t="31513" x="3017838" y="2741613"/>
          <p14:tracePt t="31530" x="2965450" y="2562225"/>
          <p14:tracePt t="31546" x="2874963" y="2438400"/>
          <p14:tracePt t="31563" x="2813050" y="2357438"/>
          <p14:tracePt t="31579" x="2759075" y="2347913"/>
          <p14:tracePt t="31597" x="2705100" y="2330450"/>
          <p14:tracePt t="31613" x="2633663" y="2330450"/>
          <p14:tracePt t="31630" x="2509838" y="2330450"/>
          <p14:tracePt t="31646" x="2419350" y="2347913"/>
          <p14:tracePt t="31646" x="2384425" y="2374900"/>
          <p14:tracePt t="31679" x="2295525" y="2419350"/>
          <p14:tracePt t="31680" x="2232025" y="2490788"/>
          <p14:tracePt t="31697" x="2116138" y="2670175"/>
          <p14:tracePt t="31697" x="2089150" y="2705100"/>
          <p14:tracePt t="31736" x="2071688" y="2768600"/>
          <p14:tracePt t="31746" x="2009775" y="2901950"/>
          <p14:tracePt t="31763" x="2062163" y="3384550"/>
          <p14:tracePt t="31763" x="2081213" y="3411538"/>
          <p14:tracePt t="31846" x="2098675" y="3419475"/>
          <p14:tracePt t="31848" x="2125663" y="3446463"/>
          <p14:tracePt t="31875" x="2133600" y="3455988"/>
          <p14:tracePt t="31880" x="2197100" y="3527425"/>
          <p14:tracePt t="31908" x="2251075" y="3554413"/>
          <p14:tracePt t="31929" x="2268538" y="3581400"/>
          <p14:tracePt t="31930" x="2286000" y="3598863"/>
          <p14:tracePt t="31968" x="2295525" y="3608388"/>
          <p14:tracePt t="32095" x="2295525" y="3616325"/>
          <p14:tracePt t="32104" x="2295525" y="3625850"/>
          <p14:tracePt t="32113" x="2295525" y="3633788"/>
          <p14:tracePt t="32114" x="2295525" y="3679825"/>
          <p14:tracePt t="32129" x="2295525" y="3697288"/>
          <p14:tracePt t="32146" x="2276475" y="3714750"/>
          <p14:tracePt t="32162" x="2259013" y="3741738"/>
          <p14:tracePt t="32179" x="2232025" y="3776663"/>
          <p14:tracePt t="32196" x="2214563" y="3795713"/>
          <p14:tracePt t="33455" x="2214563" y="3786188"/>
          <p14:tracePt t="33467" x="2214563" y="3768725"/>
          <p14:tracePt t="33480" x="2214563" y="3759200"/>
          <p14:tracePt t="36463" x="2214563" y="3751263"/>
          <p14:tracePt t="36471" x="2214563" y="3741738"/>
          <p14:tracePt t="38382" x="2214563" y="3732213"/>
          <p14:tracePt t="38389" x="2214563" y="3705225"/>
          <p14:tracePt t="38413" x="2224088" y="3697288"/>
          <p14:tracePt t="38438" x="2232025" y="3697288"/>
          <p14:tracePt t="39558" x="2232025" y="3670300"/>
          <p14:tracePt t="39566" x="2232025" y="3616325"/>
          <p14:tracePt t="39566" x="2232025" y="3608388"/>
          <p14:tracePt t="39815" x="2232025" y="3616325"/>
          <p14:tracePt t="39820" x="2268538" y="3759200"/>
          <p14:tracePt t="39860" x="2322513" y="3840163"/>
          <p14:tracePt t="39879" x="2330450" y="3867150"/>
          <p14:tracePt t="39880" x="2347913" y="3911600"/>
          <p14:tracePt t="39896" x="2366963" y="3929063"/>
          <p14:tracePt t="39942" x="2374900" y="3929063"/>
          <p14:tracePt t="39958" x="2384425" y="3929063"/>
          <p14:tracePt t="39966" x="2401888" y="3929063"/>
          <p14:tracePt t="39974" x="2428875" y="3929063"/>
          <p14:tracePt t="39982" x="2473325" y="3919538"/>
          <p14:tracePt t="39994" x="2527300" y="3840163"/>
          <p14:tracePt t="40011" x="2554288" y="3813175"/>
          <p14:tracePt t="40028" x="2562225" y="3786188"/>
          <p14:tracePt t="40151" x="2554288" y="3776663"/>
          <p14:tracePt t="40159" x="2500313" y="3776663"/>
          <p14:tracePt t="40175" x="2473325" y="3776663"/>
          <p14:tracePt t="40179" x="2401888" y="3840163"/>
          <p14:tracePt t="40195" x="2347913" y="3929063"/>
          <p14:tracePt t="40212" x="2322513" y="3990975"/>
          <p14:tracePt t="40228" x="2303463" y="4017963"/>
          <p14:tracePt t="40245" x="2295525" y="4027488"/>
          <p14:tracePt t="40261" x="2295525" y="4037013"/>
          <p14:tracePt t="42727" x="2295525" y="4062413"/>
          <p14:tracePt t="42735" x="2295525" y="4098925"/>
          <p14:tracePt t="42736" x="2276475" y="4143375"/>
          <p14:tracePt t="42745" x="2276475" y="4214813"/>
          <p14:tracePt t="42760" x="2259013" y="4295775"/>
          <p14:tracePt t="42777" x="2259013" y="4367213"/>
          <p14:tracePt t="42795" x="2259013" y="4438650"/>
          <p14:tracePt t="42810" x="2259013" y="4527550"/>
          <p14:tracePt t="42829" x="2259013" y="4633913"/>
          <p14:tracePt t="42844" x="2259013" y="4911725"/>
          <p14:tracePt t="42878" x="2286000" y="5419725"/>
          <p14:tracePt t="42965" x="2295525" y="5456238"/>
          <p14:tracePt t="42990" x="2295525" y="5465763"/>
          <p14:tracePt t="42994" x="2312988" y="5500688"/>
          <p14:tracePt t="43011" x="2322513" y="5527675"/>
          <p14:tracePt t="43029" x="2347913" y="5572125"/>
          <p14:tracePt t="43044" x="2374900" y="5634038"/>
          <p14:tracePt t="43067" x="2428875" y="5741988"/>
          <p14:tracePt t="43103" x="2438400" y="5759450"/>
          <p14:tracePt t="43110" x="2517775" y="5857875"/>
          <p14:tracePt t="43170" x="2527300" y="5867400"/>
          <p14:tracePt t="43191" x="2554288" y="5884863"/>
          <p14:tracePt t="43215" x="2571750" y="5902325"/>
          <p14:tracePt t="43244" x="2598738" y="5911850"/>
          <p14:tracePt t="43261" x="2608263" y="5929313"/>
          <p14:tracePt t="43278" x="2616200" y="5929313"/>
          <p14:tracePt t="43950" x="2616200" y="5919788"/>
          <p14:tracePt t="44350" x="2598738" y="5911850"/>
          <p14:tracePt t="44366" x="2589213" y="5911850"/>
          <p14:tracePt t="44377" x="2589213" y="5902325"/>
          <p14:tracePt t="44378" x="2581275" y="5902325"/>
          <p14:tracePt t="44630" x="2571750" y="5894388"/>
          <p14:tracePt t="44638" x="2554288" y="5875338"/>
          <p14:tracePt t="44646" x="2554288" y="5867400"/>
          <p14:tracePt t="44652" x="2536825" y="5848350"/>
          <p14:tracePt t="44660" x="2527300" y="5822950"/>
          <p14:tracePt t="44677" x="2517775" y="5803900"/>
          <p14:tracePt t="44677" x="2509838" y="5795963"/>
          <p14:tracePt t="44694" x="2509838" y="5786438"/>
          <p14:tracePt t="44711" x="2509838" y="5768975"/>
          <p14:tracePt t="44727" x="2500313" y="5751513"/>
          <p14:tracePt t="44744" x="2500313" y="5741988"/>
          <p14:tracePt t="44760" x="2490788" y="5705475"/>
          <p14:tracePt t="44778" x="2490788" y="5688013"/>
          <p14:tracePt t="44794" x="2490788" y="5653088"/>
          <p14:tracePt t="44811" x="2490788" y="5634038"/>
          <p14:tracePt t="44827" x="2473325" y="5589588"/>
          <p14:tracePt t="44844" x="2473325" y="5554663"/>
          <p14:tracePt t="44860" x="2473325" y="5500688"/>
          <p14:tracePt t="44860" x="2473325" y="5491163"/>
          <p14:tracePt t="44878" x="2473325" y="5438775"/>
          <p14:tracePt t="44894" x="2473325" y="5348288"/>
          <p14:tracePt t="44911" x="2473325" y="5295900"/>
          <p14:tracePt t="44927" x="2473325" y="5197475"/>
          <p14:tracePt t="44944" x="2473325" y="5153025"/>
          <p14:tracePt t="44961" x="2473325" y="5099050"/>
          <p14:tracePt t="44977" x="2482850" y="5027613"/>
          <p14:tracePt t="44994" x="2500313" y="4938713"/>
          <p14:tracePt t="45011" x="2544763" y="4813300"/>
          <p14:tracePt t="45027" x="2608263" y="4679950"/>
          <p14:tracePt t="45044" x="3330575" y="3429000"/>
          <p14:tracePt t="45129" x="4545013" y="1812925"/>
          <p14:tracePt t="45196" x="4714875" y="1589088"/>
          <p14:tracePt t="45211" x="4875213" y="1401763"/>
          <p14:tracePt t="45228" x="5027613" y="1231900"/>
          <p14:tracePt t="45244" x="5143500" y="1098550"/>
          <p14:tracePt t="45261" x="5241925" y="990600"/>
          <p14:tracePt t="45277" x="5322888" y="874713"/>
          <p14:tracePt t="45295" x="5367338" y="830263"/>
          <p14:tracePt t="45310" x="5402263" y="803275"/>
          <p14:tracePt t="45328" x="5473700" y="768350"/>
          <p14:tracePt t="45344" x="5688013" y="687388"/>
          <p14:tracePt t="45384" x="5705475" y="679450"/>
          <p14:tracePt t="45394" x="5732463" y="660400"/>
          <p14:tracePt t="45454" x="5741988" y="660400"/>
          <p14:tracePt t="45494" x="5751513" y="660400"/>
          <p14:tracePt t="45508" x="5768975" y="660400"/>
          <p14:tracePt t="45516" x="5795963" y="660400"/>
          <p14:tracePt t="45527" x="5830888" y="660400"/>
          <p14:tracePt t="45544" x="5902325" y="679450"/>
          <p14:tracePt t="45560" x="5956300" y="704850"/>
          <p14:tracePt t="45578" x="6010275" y="731838"/>
          <p14:tracePt t="45594" x="6062663" y="758825"/>
          <p14:tracePt t="45611" x="6153150" y="795338"/>
          <p14:tracePt t="45627" x="6251575" y="822325"/>
          <p14:tracePt t="45653" x="6286500" y="830263"/>
          <p14:tracePt t="45660" x="6340475" y="847725"/>
          <p14:tracePt t="45660" x="6384925" y="866775"/>
          <p14:tracePt t="45678" x="6429375" y="874713"/>
          <p14:tracePt t="45694" x="6616700" y="919163"/>
          <p14:tracePt t="45712" x="6759575" y="955675"/>
          <p14:tracePt t="45727" x="6867525" y="973138"/>
          <p14:tracePt t="45744" x="6938963" y="990600"/>
          <p14:tracePt t="45761" x="7018338" y="1009650"/>
          <p14:tracePt t="45777" x="7089775" y="1009650"/>
          <p14:tracePt t="45794" x="7188200" y="1017588"/>
          <p14:tracePt t="45811" x="7277100" y="1036638"/>
          <p14:tracePt t="45828" x="7358063" y="1036638"/>
          <p14:tracePt t="45844" x="7402513" y="1036638"/>
          <p14:tracePt t="45861" x="7439025" y="1036638"/>
          <p14:tracePt t="45877" x="7491413" y="1036638"/>
          <p14:tracePt t="45877" x="7518400" y="1036638"/>
          <p14:tracePt t="45894" x="7589838" y="1036638"/>
          <p14:tracePt t="45910" x="7626350" y="1036638"/>
          <p14:tracePt t="45928" x="7680325" y="1036638"/>
          <p14:tracePt t="45944" x="7732713" y="1017588"/>
          <p14:tracePt t="45961" x="7759700" y="1017588"/>
          <p14:tracePt t="45977" x="7804150" y="990600"/>
          <p14:tracePt t="45994" x="7831138" y="982663"/>
          <p14:tracePt t="46011" x="7858125" y="965200"/>
          <p14:tracePt t="46028" x="7885113" y="946150"/>
          <p14:tracePt t="46044" x="7902575" y="928688"/>
          <p14:tracePt t="46061" x="7920038" y="928688"/>
          <p14:tracePt t="46077" x="7929563" y="911225"/>
          <p14:tracePt t="46111" x="7939088" y="911225"/>
          <p14:tracePt t="46359" x="7947025" y="919163"/>
          <p14:tracePt t="46367" x="7947025" y="946150"/>
          <p14:tracePt t="46372" x="7939088" y="982663"/>
          <p14:tracePt t="46377" x="7912100" y="1081088"/>
          <p14:tracePt t="46394" x="7902575" y="1169988"/>
          <p14:tracePt t="46411" x="7902575" y="1214438"/>
          <p14:tracePt t="46427" x="7902575" y="1231900"/>
          <p14:tracePt t="46444" x="7902575" y="1250950"/>
          <p14:tracePt t="46461" x="7902575" y="1258888"/>
          <p14:tracePt t="46477" x="7929563" y="1276350"/>
          <p14:tracePt t="46494" x="7974013" y="1276350"/>
          <p14:tracePt t="46512" x="8045450" y="1276350"/>
          <p14:tracePt t="46538" x="8099425" y="1276350"/>
          <p14:tracePt t="46544" x="8197850" y="1276350"/>
          <p14:tracePt t="46561" x="8304213" y="1276350"/>
          <p14:tracePt t="46578" x="8375650" y="1276350"/>
          <p14:tracePt t="46596" x="8439150" y="1268413"/>
          <p14:tracePt t="46611" x="8491538" y="1258888"/>
          <p14:tracePt t="46628" x="8528050" y="1241425"/>
          <p14:tracePt t="46644" x="8609013" y="1223963"/>
          <p14:tracePt t="46678" x="8616950" y="1223963"/>
          <p14:tracePt t="46694" x="8626475" y="1204913"/>
          <p14:tracePt t="46696" x="8643938" y="1204913"/>
          <p14:tracePt t="46806" x="8643938" y="1196975"/>
          <p14:tracePt t="46814" x="8626475" y="1187450"/>
          <p14:tracePt t="46817" x="8572500" y="1187450"/>
          <p14:tracePt t="46828" x="8429625" y="1187450"/>
          <p14:tracePt t="46843" x="8205788" y="1187450"/>
          <p14:tracePt t="46862" x="8001000" y="1231900"/>
          <p14:tracePt t="46877" x="7867650" y="1347788"/>
          <p14:tracePt t="46877" x="7823200" y="1401763"/>
          <p14:tracePt t="46895" x="7786688" y="1544638"/>
          <p14:tracePt t="46910" x="7786688" y="1616075"/>
          <p14:tracePt t="46927" x="7796213" y="1687513"/>
          <p14:tracePt t="46945" x="7840663" y="1751013"/>
          <p14:tracePt t="46962" x="7912100" y="1830388"/>
          <p14:tracePt t="46979" x="8018463" y="1884363"/>
          <p14:tracePt t="46994" x="8161338" y="1938338"/>
          <p14:tracePt t="47012" x="8331200" y="1973263"/>
          <p14:tracePt t="47028" x="8589963" y="2036763"/>
          <p14:tracePt t="47045" x="8885238" y="2081213"/>
          <p14:tracePt t="47061" x="9109075" y="2081213"/>
          <p14:tracePt t="47078" x="9134475" y="2081213"/>
          <p14:tracePt t="47119" x="9134475" y="2071688"/>
          <p14:tracePt t="47127" x="9134475" y="2062163"/>
          <p14:tracePt t="47135" x="9134475" y="2027238"/>
          <p14:tracePt t="47145" x="9134475" y="1965325"/>
          <p14:tracePt t="47161" x="9126538" y="1731963"/>
          <p14:tracePt t="47195" x="9037638" y="1625600"/>
          <p14:tracePt t="47204" x="8983663" y="1527175"/>
          <p14:tracePt t="47211" x="8742363" y="1241425"/>
          <p14:tracePt t="47228" x="8572500" y="1108075"/>
          <p14:tracePt t="47245" x="8474075" y="1044575"/>
          <p14:tracePt t="47261" x="8412163" y="1017588"/>
          <p14:tracePt t="47278" x="8367713" y="1009650"/>
          <p14:tracePt t="47295" x="8286750" y="1009650"/>
          <p14:tracePt t="47313" x="8143875" y="1062038"/>
          <p14:tracePt t="47378" x="8116888" y="1133475"/>
          <p14:tracePt t="47403" x="8116888" y="1160463"/>
          <p14:tracePt t="47411" x="8116888" y="1196975"/>
          <p14:tracePt t="47428" x="8116888" y="1231900"/>
          <p14:tracePt t="47444" x="8116888" y="1241425"/>
          <p14:tracePt t="47462" x="8116888" y="1258888"/>
          <p14:tracePt t="47654" x="8126413" y="1258888"/>
          <p14:tracePt t="47662" x="8323263" y="1295400"/>
          <p14:tracePt t="47693" x="8402638" y="1295400"/>
          <p14:tracePt t="48055" x="8412163" y="1295400"/>
          <p14:tracePt t="48070" x="8429625" y="1295400"/>
          <p14:tracePt t="48423" x="8412163" y="1295400"/>
          <p14:tracePt t="48431" x="8367713" y="1303338"/>
          <p14:tracePt t="48439" x="8348663" y="1303338"/>
          <p14:tracePt t="48446" x="8277225" y="1322388"/>
          <p14:tracePt t="48461" x="8126413" y="1384300"/>
          <p14:tracePt t="48478" x="7956550" y="1419225"/>
          <p14:tracePt t="48494" x="7466013" y="1500188"/>
          <p14:tracePt t="48528" x="7304088" y="1517650"/>
          <p14:tracePt t="48528" x="6848475" y="1571625"/>
          <p14:tracePt t="48545" x="6348413" y="1608138"/>
          <p14:tracePt t="48562" x="6018213" y="1625600"/>
          <p14:tracePt t="48578" x="5822950" y="1625600"/>
          <p14:tracePt t="48595" x="5680075" y="1625600"/>
          <p14:tracePt t="48612" x="5599113" y="1625600"/>
          <p14:tracePt t="48628" x="5483225" y="1625600"/>
          <p14:tracePt t="48645" x="5322888" y="1625600"/>
          <p14:tracePt t="48661" x="5153025" y="1625600"/>
          <p14:tracePt t="48678" x="4991100" y="1625600"/>
          <p14:tracePt t="48694" x="4670425" y="1608138"/>
          <p14:tracePt t="48990" x="4670425" y="1589088"/>
          <p14:tracePt t="48991" x="4679950" y="1571625"/>
          <p14:tracePt t="49015" x="4687888" y="1544638"/>
          <p14:tracePt t="49016" x="4697413" y="1536700"/>
          <p14:tracePt t="49027" x="4741863" y="1473200"/>
          <p14:tracePt t="49072" x="4751388" y="1455738"/>
          <p14:tracePt t="51255" x="4759325" y="1455738"/>
          <p14:tracePt t="51263" x="4786313" y="1455738"/>
          <p14:tracePt t="51271" x="4830763" y="1455738"/>
          <p14:tracePt t="51279" x="4884738" y="1455738"/>
          <p14:tracePt t="51279" x="4929188" y="1455738"/>
          <p14:tracePt t="51295" x="5000625" y="1455738"/>
          <p14:tracePt t="51296" x="5054600" y="1455738"/>
          <p14:tracePt t="51311" x="5089525" y="1455738"/>
          <p14:tracePt t="51391" x="5116513" y="1455738"/>
          <p14:tracePt t="51399" x="5170488" y="1465263"/>
          <p14:tracePt t="51407" x="5214938" y="1482725"/>
          <p14:tracePt t="51427" x="5384800" y="1500188"/>
          <p14:tracePt t="51429" x="5581650" y="1517650"/>
          <p14:tracePt t="51444" x="5724525" y="1536700"/>
          <p14:tracePt t="51461" x="5894388" y="1581150"/>
          <p14:tracePt t="51477" x="6089650" y="1598613"/>
          <p14:tracePt t="51495" x="6419850" y="1633538"/>
          <p14:tracePt t="51512" x="6661150" y="1679575"/>
          <p14:tracePt t="51527" x="6840538" y="1714500"/>
          <p14:tracePt t="51545" x="6956425" y="1714500"/>
          <p14:tracePt t="51561" x="7010400" y="1741488"/>
          <p14:tracePt t="51578" x="7037388" y="1758950"/>
          <p14:tracePt t="51595" x="7072313" y="1768475"/>
          <p14:tracePt t="51619" x="7099300" y="1768475"/>
          <p14:tracePt t="51627" x="7116763" y="1776413"/>
          <p14:tracePt t="51645" x="7153275" y="1795463"/>
          <p14:tracePt t="51661" x="7170738" y="1795463"/>
          <p14:tracePt t="51677" x="7180263" y="1795463"/>
          <p14:tracePt t="51694" x="7188200" y="1795463"/>
          <p14:tracePt t="51711" x="7215188" y="1803400"/>
          <p14:tracePt t="51727" x="7224713" y="1803400"/>
          <p14:tracePt t="54135" x="7205663" y="1803400"/>
          <p14:tracePt t="54143" x="7161213" y="1803400"/>
          <p14:tracePt t="54150" x="7000875" y="1803400"/>
          <p14:tracePt t="54160" x="6732588" y="1803400"/>
          <p14:tracePt t="54183" x="6653213" y="1803400"/>
          <p14:tracePt t="54194" x="6518275" y="1795463"/>
          <p14:tracePt t="54210" x="6419850" y="1776413"/>
          <p14:tracePt t="54227" x="6259513" y="1758950"/>
          <p14:tracePt t="54243" x="6081713" y="1758950"/>
          <p14:tracePt t="54261" x="5894388" y="1741488"/>
          <p14:tracePt t="54277" x="5768975" y="1741488"/>
          <p14:tracePt t="54294" x="5581650" y="1741488"/>
          <p14:tracePt t="54294" x="5554663" y="1741488"/>
          <p14:tracePt t="54328" x="5286375" y="1866900"/>
          <p14:tracePt t="54377" x="5180013" y="1955800"/>
          <p14:tracePt t="54394" x="5054600" y="2098675"/>
          <p14:tracePt t="54394" x="5010150" y="2143125"/>
          <p14:tracePt t="54430" x="4991100" y="2170113"/>
          <p14:tracePt t="54438" x="4946650" y="2259013"/>
          <p14:tracePt t="54463" x="4938713" y="2303463"/>
          <p14:tracePt t="54464" x="4929188" y="2322513"/>
          <p14:tracePt t="54477" x="4919663" y="2374900"/>
          <p14:tracePt t="54477" x="4919663" y="2401888"/>
          <p14:tracePt t="54495" x="4902200" y="2455863"/>
          <p14:tracePt t="54511" x="4902200" y="2509838"/>
          <p14:tracePt t="54527" x="4902200" y="2536825"/>
          <p14:tracePt t="54544" x="4902200" y="2544763"/>
          <p14:tracePt t="54829" x="4902200" y="2554288"/>
          <p14:tracePt t="54830" x="4902200" y="2589213"/>
          <p14:tracePt t="54861" x="4902200" y="2608263"/>
          <p14:tracePt t="54863" x="4902200" y="2616200"/>
          <p14:tracePt t="54876" x="4911725" y="2652713"/>
          <p14:tracePt t="54900" x="4929188" y="2660650"/>
          <p14:tracePt t="54900" x="4946650" y="2670175"/>
          <p14:tracePt t="54910" x="4956175" y="2679700"/>
          <p14:tracePt t="54928" x="4965700" y="2679700"/>
          <p14:tracePt t="54990" x="4991100" y="2697163"/>
          <p14:tracePt t="54991" x="5045075" y="2705100"/>
          <p14:tracePt t="55003" x="5116513" y="2732088"/>
          <p14:tracePt t="55011" x="5214938" y="2768600"/>
          <p14:tracePt t="55027" x="5286375" y="2795588"/>
          <p14:tracePt t="55043" x="5322888" y="2813050"/>
          <p14:tracePt t="55061" x="5348288" y="2830513"/>
          <p14:tracePt t="55076" x="5367338" y="2847975"/>
          <p14:tracePt t="55094" x="5473700" y="3125788"/>
          <p14:tracePt t="55215" x="5483225" y="3133725"/>
          <p14:tracePt t="55215" x="5491163" y="3143250"/>
          <p14:tracePt t="55254" x="5500688" y="3152775"/>
          <p14:tracePt t="55270" x="5518150" y="3152775"/>
          <p14:tracePt t="55277" x="5572125" y="3152775"/>
          <p14:tracePt t="55281" x="5626100" y="3170238"/>
          <p14:tracePt t="55293" x="5840413" y="3224213"/>
          <p14:tracePt t="55293" x="5956300" y="3251200"/>
          <p14:tracePt t="55311" x="6232525" y="3313113"/>
          <p14:tracePt t="55326" x="6429375" y="3348038"/>
          <p14:tracePt t="55345" x="6626225" y="3367088"/>
          <p14:tracePt t="55360" x="6769100" y="3384550"/>
          <p14:tracePt t="55377" x="6911975" y="3402013"/>
          <p14:tracePt t="55393" x="7062788" y="3438525"/>
          <p14:tracePt t="55411" x="7188200" y="3465513"/>
          <p14:tracePt t="55427" x="7286625" y="3473450"/>
          <p14:tracePt t="55444" x="7412038" y="3509963"/>
          <p14:tracePt t="55460" x="7608888" y="3571875"/>
          <p14:tracePt t="55460" x="7680325" y="3589338"/>
          <p14:tracePt t="55495" x="7732713" y="3608388"/>
          <p14:tracePt t="55495" x="7823200" y="3625850"/>
          <p14:tracePt t="55511" x="7848600" y="3652838"/>
          <p14:tracePt t="55527" x="7902575" y="3679825"/>
          <p14:tracePt t="55544" x="7966075" y="3741738"/>
          <p14:tracePt t="55560" x="8089900" y="3857625"/>
          <p14:tracePt t="55577" x="8161338" y="3965575"/>
          <p14:tracePt t="55595" x="8232775" y="4089400"/>
          <p14:tracePt t="55611" x="8286750" y="4205288"/>
          <p14:tracePt t="55627" x="8304213" y="4313238"/>
          <p14:tracePt t="55644" x="8340725" y="4411663"/>
          <p14:tracePt t="55661" x="8358188" y="4562475"/>
          <p14:tracePt t="55677" x="8375650" y="4705350"/>
          <p14:tracePt t="55694" x="8394700" y="4946650"/>
          <p14:tracePt t="55711" x="8394700" y="5062538"/>
          <p14:tracePt t="55728" x="8394700" y="5160963"/>
          <p14:tracePt t="55744" x="8394700" y="5232400"/>
          <p14:tracePt t="55761" x="8394700" y="5268913"/>
          <p14:tracePt t="55777" x="8394700" y="5295900"/>
          <p14:tracePt t="55794" x="8394700" y="5348288"/>
          <p14:tracePt t="55810" x="8385175" y="5402263"/>
          <p14:tracePt t="55828" x="8340725" y="5483225"/>
          <p14:tracePt t="55844" x="8323263" y="5581650"/>
          <p14:tracePt t="55861" x="8277225" y="5643563"/>
          <p14:tracePt t="55876" x="8232775" y="5732463"/>
          <p14:tracePt t="55876" x="8205788" y="5768975"/>
          <p14:tracePt t="55894" x="8180388" y="5813425"/>
          <p14:tracePt t="55909" x="8089900" y="5919788"/>
          <p14:tracePt t="55927" x="8018463" y="5973763"/>
          <p14:tracePt t="55943" x="7920038" y="6054725"/>
          <p14:tracePt t="55960" x="7715250" y="6170613"/>
          <p14:tracePt t="55960" x="7634288" y="6205538"/>
          <p14:tracePt t="55998" x="7562850" y="6224588"/>
          <p14:tracePt t="55999" x="7491413" y="6242050"/>
          <p14:tracePt t="56010" x="7269163" y="6303963"/>
          <p14:tracePt t="56027" x="7000875" y="6323013"/>
          <p14:tracePt t="56044" x="6759575" y="6367463"/>
          <p14:tracePt t="56060" x="6545263" y="6402388"/>
          <p14:tracePt t="56077" x="6402388" y="6402388"/>
          <p14:tracePt t="56093" x="6276975" y="6419850"/>
          <p14:tracePt t="56093" x="6232525" y="6419850"/>
          <p14:tracePt t="56111" x="6188075" y="6419850"/>
          <p14:tracePt t="56126" x="6161088" y="6419850"/>
          <p14:tracePt t="56144" x="6099175" y="6402388"/>
          <p14:tracePt t="56160" x="5919788" y="6340475"/>
          <p14:tracePt t="56177" x="4768850" y="6027738"/>
          <p14:tracePt t="56279" x="4759325" y="6010275"/>
          <p14:tracePt t="56279" x="4741863" y="6010275"/>
          <p14:tracePt t="56439" x="4741863" y="5983288"/>
          <p14:tracePt t="56454" x="4741863" y="5973763"/>
          <p14:tracePt t="56459" x="4741863" y="5956300"/>
          <p14:tracePt t="56479" x="4741863" y="5946775"/>
          <p14:tracePt t="56502" x="4741863" y="5938838"/>
          <p14:tracePt t="56806" x="4741863" y="5929313"/>
          <p14:tracePt t="56838" x="4751388" y="5929313"/>
          <p14:tracePt t="57094" x="4751388" y="5938838"/>
          <p14:tracePt t="57103" x="4751388" y="5965825"/>
          <p14:tracePt t="57110" x="4751388" y="6010275"/>
          <p14:tracePt t="57118" x="4732338" y="6037263"/>
          <p14:tracePt t="57131" x="4705350" y="6116638"/>
          <p14:tracePt t="57143" x="4687888" y="6153150"/>
          <p14:tracePt t="57160" x="4679950" y="6197600"/>
          <p14:tracePt t="57182" x="4660900" y="6205538"/>
          <p14:tracePt t="57214" x="4660900" y="6215063"/>
          <p14:tracePt t="57224" x="4660900" y="6232525"/>
          <p14:tracePt t="57233" x="4660900" y="6242050"/>
          <p14:tracePt t="57243" x="4652963" y="6296025"/>
          <p14:tracePt t="57260" x="4633913" y="6348413"/>
          <p14:tracePt t="57276" x="4616450" y="6429375"/>
          <p14:tracePt t="57293" x="4616450" y="6465888"/>
          <p14:tracePt t="57310" x="4616450" y="6491288"/>
          <p14:tracePt t="57396" x="4608513" y="6500813"/>
          <p14:tracePt t="57427" x="4598988" y="6527800"/>
          <p14:tracePt t="57444" x="4581525" y="6545263"/>
          <p14:tracePt t="57460" x="4554538" y="6572250"/>
          <p14:tracePt t="57476" x="4518025" y="6581775"/>
          <p14:tracePt t="57494" x="4446588" y="6608763"/>
          <p14:tracePt t="57494" x="4411663" y="6626225"/>
          <p14:tracePt t="57510" x="4295775" y="6670675"/>
          <p14:tracePt t="57527" x="4187825" y="6724650"/>
          <p14:tracePt t="57543" x="4133850" y="6759575"/>
          <p14:tracePt t="57560" x="4098925" y="6786563"/>
          <p14:tracePt t="57606" x="4089400" y="6786563"/>
          <p14:tracePt t="57806" x="4098925" y="6786563"/>
          <p14:tracePt t="57830" x="4108450" y="6786563"/>
          <p14:tracePt t="57838" x="4125913" y="6786563"/>
          <p14:tracePt t="57846" x="4143375" y="6786563"/>
          <p14:tracePt t="57857" x="4160838" y="6786563"/>
          <p14:tracePt t="57869" x="4214813" y="6777038"/>
          <p14:tracePt t="57902" x="4224338" y="6769100"/>
          <p14:tracePt t="57926" x="4232275" y="6769100"/>
          <p14:tracePt t="57942" x="4251325" y="6769100"/>
          <p14:tracePt t="57951" x="4259263" y="6759575"/>
          <p14:tracePt t="57974" x="4268788" y="6759575"/>
          <p14:tracePt t="57974" x="4276725" y="6751638"/>
          <p14:tracePt t="57991" x="4295775" y="6751638"/>
          <p14:tracePt t="57999" x="4303713" y="6732588"/>
          <p14:tracePt t="58010" x="4340225" y="6715125"/>
          <p14:tracePt t="58855" x="4348163" y="6715125"/>
          <p14:tracePt t="59071" x="4384675" y="6697663"/>
          <p14:tracePt t="59077" x="4438650" y="6661150"/>
          <p14:tracePt t="59126" x="4456113" y="6661150"/>
          <p14:tracePt t="59134" x="4456113" y="6653213"/>
          <p14:tracePt t="67878" x="4483100" y="6626225"/>
          <p14:tracePt t="67886" x="4518025" y="6599238"/>
          <p14:tracePt t="67894" x="4554538" y="6545263"/>
          <p14:tracePt t="67895" x="4598988" y="6473825"/>
          <p14:tracePt t="67909" x="4679950" y="6402388"/>
          <p14:tracePt t="67909" x="4687888" y="6375400"/>
          <p14:tracePt t="67927" x="4714875" y="6330950"/>
          <p14:tracePt t="68295" x="4724400" y="6330950"/>
          <p14:tracePt t="68302" x="4768850" y="6303963"/>
          <p14:tracePt t="68308" x="5000625" y="6180138"/>
          <p14:tracePt t="68348" x="5062538" y="6134100"/>
          <p14:tracePt t="68359" x="5099050" y="6116638"/>
          <p14:tracePt t="68376" x="5133975" y="6081713"/>
          <p14:tracePt t="68393" x="5170488" y="6045200"/>
          <p14:tracePt t="68409" x="5214938" y="6000750"/>
          <p14:tracePt t="68426" x="5394325" y="5830888"/>
          <p14:tracePt t="68470" x="5419725" y="5813425"/>
          <p14:tracePt t="68476" x="5473700" y="5732463"/>
          <p14:tracePt t="68493" x="5688013" y="5303838"/>
          <p14:tracePt t="68493" x="5697538" y="5251450"/>
          <p14:tracePt t="68576" x="5697538" y="5116513"/>
          <p14:tracePt t="68576" x="5697538" y="5027613"/>
          <p14:tracePt t="68601" x="5697538" y="4973638"/>
          <p14:tracePt t="68609" x="5697538" y="4875213"/>
          <p14:tracePt t="68627" x="5680075" y="4786313"/>
          <p14:tracePt t="68643" x="5661025" y="4724400"/>
          <p14:tracePt t="68659" x="5643563" y="4697413"/>
          <p14:tracePt t="68675" x="5643563" y="4687888"/>
          <p14:tracePt t="68726" x="5626100" y="4687888"/>
          <p14:tracePt t="68734" x="5608638" y="4687888"/>
          <p14:tracePt t="68746" x="5572125" y="4687888"/>
          <p14:tracePt t="68749" x="5500688" y="4687888"/>
          <p14:tracePt t="68759" x="5402263" y="4714875"/>
          <p14:tracePt t="68759" x="5330825" y="4759325"/>
          <p14:tracePt t="68783" x="5286375" y="4803775"/>
          <p14:tracePt t="68792" x="5180013" y="4902200"/>
          <p14:tracePt t="68809" x="5099050" y="4991100"/>
          <p14:tracePt t="68825" x="5027613" y="5099050"/>
          <p14:tracePt t="68842" x="4991100" y="5224463"/>
          <p14:tracePt t="68859" x="4973638" y="5348288"/>
          <p14:tracePt t="68876" x="4956175" y="5473700"/>
          <p14:tracePt t="68893" x="4956175" y="5545138"/>
          <p14:tracePt t="68910" x="4956175" y="5599113"/>
          <p14:tracePt t="68925" x="4956175" y="5608638"/>
          <p14:tracePt t="68982" x="4973638" y="5608638"/>
          <p14:tracePt t="68990" x="5018088" y="5608638"/>
          <p14:tracePt t="68998" x="5232400" y="5608638"/>
          <p14:tracePt t="69009" x="5518150" y="5608638"/>
          <p14:tracePt t="69026" x="5983288" y="5554663"/>
          <p14:tracePt t="69043" x="6384925" y="5394325"/>
          <p14:tracePt t="69059" x="6715125" y="5224463"/>
          <p14:tracePt t="69076" x="6902450" y="5089525"/>
          <p14:tracePt t="69093" x="7045325" y="4884738"/>
          <p14:tracePt t="69093" x="7108825" y="4786313"/>
          <p14:tracePt t="69111" x="7143750" y="4687888"/>
          <p14:tracePt t="69125" x="7224713" y="4394200"/>
          <p14:tracePt t="69143" x="7242175" y="4205288"/>
          <p14:tracePt t="69159" x="7242175" y="4017963"/>
          <p14:tracePt t="69176" x="7197725" y="3875088"/>
          <p14:tracePt t="69192" x="7116763" y="3732213"/>
          <p14:tracePt t="69209" x="7037388" y="3598863"/>
          <p14:tracePt t="69225" x="6902450" y="3455988"/>
          <p14:tracePt t="69242" x="6697663" y="3340100"/>
          <p14:tracePt t="69260" x="6527800" y="3259138"/>
          <p14:tracePt t="69276" x="6375400" y="3205163"/>
          <p14:tracePt t="69293" x="6276975" y="3187700"/>
          <p14:tracePt t="69309" x="6197600" y="3179763"/>
          <p14:tracePt t="69327" x="6153150" y="3179763"/>
          <p14:tracePt t="69342" x="6108700" y="3179763"/>
          <p14:tracePt t="69368" x="6081713" y="3179763"/>
          <p14:tracePt t="69376" x="6054725" y="3179763"/>
          <p14:tracePt t="69394" x="5991225" y="3232150"/>
          <p14:tracePt t="69409" x="5965825" y="3286125"/>
          <p14:tracePt t="69426" x="5938838" y="3357563"/>
          <p14:tracePt t="69442" x="5919788" y="3625850"/>
          <p14:tracePt t="69442" x="5919788" y="3652838"/>
          <p14:tracePt t="69495" x="5919788" y="3679825"/>
          <p14:tracePt t="69509" x="5929313" y="3732213"/>
          <p14:tracePt t="69509" x="5929313" y="3759200"/>
          <p14:tracePt t="69527" x="5938838" y="3786188"/>
          <p14:tracePt t="69527" x="5956300" y="3830638"/>
          <p14:tracePt t="69542" x="5983288" y="3875088"/>
          <p14:tracePt t="69559" x="6037263" y="3983038"/>
          <p14:tracePt t="69575" x="6089650" y="4062413"/>
          <p14:tracePt t="69594" x="6330950" y="4402138"/>
          <p14:tracePt t="69652" x="6384925" y="4456113"/>
          <p14:tracePt t="69675" x="6438900" y="4473575"/>
          <p14:tracePt t="69709" x="6473825" y="4500563"/>
          <p14:tracePt t="69709" x="6491288" y="4518025"/>
          <p14:tracePt t="69711" x="6581775" y="4545013"/>
          <p14:tracePt t="69740" x="6626225" y="4562475"/>
          <p14:tracePt t="69748" x="6705600" y="4581525"/>
          <p14:tracePt t="69759" x="6742113" y="4581525"/>
          <p14:tracePt t="69776" x="6777038" y="4581525"/>
          <p14:tracePt t="69794" x="6840538" y="4581525"/>
          <p14:tracePt t="69809" x="6929438" y="4581525"/>
          <p14:tracePt t="69825" x="7027863" y="4581525"/>
          <p14:tracePt t="69843" x="7143750" y="4581525"/>
          <p14:tracePt t="69859" x="7232650" y="4562475"/>
          <p14:tracePt t="69876" x="7331075" y="4518025"/>
          <p14:tracePt t="69892" x="7412038" y="4483100"/>
          <p14:tracePt t="69910" x="7500938" y="4429125"/>
          <p14:tracePt t="69925" x="7653338" y="4330700"/>
          <p14:tracePt t="69943" x="7742238" y="4259263"/>
          <p14:tracePt t="69959" x="7848600" y="4170363"/>
          <p14:tracePt t="69976" x="7991475" y="3965575"/>
          <p14:tracePt t="70022" x="8010525" y="3929063"/>
          <p14:tracePt t="70026" x="8062913" y="3776663"/>
          <p14:tracePt t="70050" x="8108950" y="3527425"/>
          <p14:tracePt t="70095" x="8126413" y="3490913"/>
          <p14:tracePt t="70095" x="8126413" y="3446463"/>
          <p14:tracePt t="70109" x="8126413" y="3375025"/>
          <p14:tracePt t="70126" x="8126413" y="3232150"/>
          <p14:tracePt t="70142" x="8126413" y="3152775"/>
          <p14:tracePt t="70160" x="8108950" y="3071813"/>
          <p14:tracePt t="70175" x="8072438" y="2982913"/>
          <p14:tracePt t="70193" x="8018463" y="2901950"/>
          <p14:tracePt t="70209" x="7983538" y="2813050"/>
          <p14:tracePt t="70226" x="7929563" y="2751138"/>
          <p14:tracePt t="70242" x="7885113" y="2687638"/>
          <p14:tracePt t="70260" x="7840663" y="2652713"/>
          <p14:tracePt t="70275" x="7777163" y="2581275"/>
          <p14:tracePt t="70294" x="7724775" y="2544763"/>
          <p14:tracePt t="70309" x="7661275" y="2500313"/>
          <p14:tracePt t="70309" x="7643813" y="2482850"/>
          <p14:tracePt t="70327" x="7599363" y="2455863"/>
          <p14:tracePt t="70327" x="7562850" y="2428875"/>
          <p14:tracePt t="70342" x="7491413" y="2393950"/>
          <p14:tracePt t="70359" x="7419975" y="2347913"/>
          <p14:tracePt t="70376" x="7340600" y="2322513"/>
          <p14:tracePt t="70393" x="7259638" y="2303463"/>
          <p14:tracePt t="70409" x="7180263" y="2286000"/>
          <p14:tracePt t="70436" x="6867525" y="2428875"/>
          <p14:tracePt t="70436" x="6848475" y="2465388"/>
          <p14:tracePt t="70519" x="6831013" y="2527300"/>
          <p14:tracePt t="70532" x="6796088" y="2608263"/>
          <p14:tracePt t="70543" x="6804025" y="2874963"/>
          <p14:tracePt t="70602" x="7804150" y="3286125"/>
          <p14:tracePt t="70686" x="7902575" y="3303588"/>
          <p14:tracePt t="70692" x="8062913" y="3303588"/>
          <p14:tracePt t="70725" x="8161338" y="3303588"/>
          <p14:tracePt t="70726" x="8429625" y="3214688"/>
          <p14:tracePt t="70761" x="8572500" y="3152775"/>
          <p14:tracePt t="70777" x="8867775" y="3009900"/>
          <p14:tracePt t="70829" x="8902700" y="2982913"/>
          <p14:tracePt t="70842" x="8956675" y="2946400"/>
          <p14:tracePt t="70859" x="9001125" y="2911475"/>
          <p14:tracePt t="70875" x="9010650" y="2884488"/>
          <p14:tracePt t="70893" x="9010650" y="2857500"/>
          <p14:tracePt t="70909" x="9018588" y="2840038"/>
          <p14:tracePt t="70926" x="9018588" y="2795588"/>
          <p14:tracePt t="70942" x="9018588" y="2776538"/>
          <p14:tracePt t="70959" x="9018588" y="2759075"/>
          <p14:tracePt t="70975" x="9018588" y="2732088"/>
          <p14:tracePt t="70993" x="9010650" y="2687638"/>
          <p14:tracePt t="71009" x="8974138" y="2652713"/>
          <p14:tracePt t="71026" x="8920163" y="2598738"/>
          <p14:tracePt t="71042" x="8840788" y="2536825"/>
          <p14:tracePt t="71060" x="8742363" y="2482850"/>
          <p14:tracePt t="71076" x="8653463" y="2428875"/>
          <p14:tracePt t="71094" x="8402638" y="2374900"/>
          <p14:tracePt t="71131" x="8375650" y="2374900"/>
          <p14:tracePt t="71131" x="8358188" y="2374900"/>
          <p14:tracePt t="71143" x="8340725" y="2374900"/>
          <p14:tracePt t="71160" x="8296275" y="2374900"/>
          <p14:tracePt t="71177" x="8259763" y="2374900"/>
          <p14:tracePt t="71193" x="8197850" y="2393950"/>
          <p14:tracePt t="71210" x="8153400" y="2419350"/>
          <p14:tracePt t="71226" x="8126413" y="2438400"/>
          <p14:tracePt t="71244" x="8089900" y="2455863"/>
          <p14:tracePt t="71260" x="8045450" y="2517775"/>
          <p14:tracePt t="71276" x="7991475" y="2625725"/>
          <p14:tracePt t="71292" x="7939088" y="2732088"/>
          <p14:tracePt t="71309" x="7902575" y="2830513"/>
          <p14:tracePt t="71326" x="7885113" y="2919413"/>
          <p14:tracePt t="71343" x="7875588" y="2973388"/>
          <p14:tracePt t="71359" x="7875588" y="3027363"/>
          <p14:tracePt t="71376" x="7875588" y="3044825"/>
          <p14:tracePt t="71392" x="7875588" y="3081338"/>
          <p14:tracePt t="71409" x="7875588" y="3125788"/>
          <p14:tracePt t="71425" x="7885113" y="3170238"/>
          <p14:tracePt t="71442" x="7902575" y="3187700"/>
          <p14:tracePt t="71459" x="7920038" y="3205163"/>
          <p14:tracePt t="71476" x="7929563" y="3214688"/>
          <p14:tracePt t="71534" x="7939088" y="3214688"/>
          <p14:tracePt t="71547" x="7956550" y="3214688"/>
          <p14:tracePt t="71547" x="7966075" y="3214688"/>
          <p14:tracePt t="71559" x="8001000" y="3214688"/>
          <p14:tracePt t="71579" x="8010525" y="3214688"/>
          <p14:tracePt t="71588" x="8037513" y="3214688"/>
          <p14:tracePt t="71594" x="8099425" y="3197225"/>
          <p14:tracePt t="71609" x="8170863" y="3170238"/>
          <p14:tracePt t="71626" x="8197850" y="3152775"/>
          <p14:tracePt t="71642" x="8232775" y="3133725"/>
          <p14:tracePt t="71659" x="8269288" y="3108325"/>
          <p14:tracePt t="71675" x="8304213" y="3071813"/>
          <p14:tracePt t="71693" x="8313738" y="3062288"/>
          <p14:tracePt t="71708" x="8358188" y="3036888"/>
          <p14:tracePt t="71708" x="8367713" y="3027363"/>
          <p14:tracePt t="71726" x="8394700" y="3000375"/>
          <p14:tracePt t="71742" x="8402638" y="2982913"/>
          <p14:tracePt t="71759" x="8420100" y="2955925"/>
          <p14:tracePt t="71776" x="8420100" y="2946400"/>
          <p14:tracePt t="87166" x="8402638" y="2965450"/>
          <p14:tracePt t="87176" x="8348663" y="3000375"/>
          <p14:tracePt t="87184" x="8296275" y="3044825"/>
          <p14:tracePt t="87192" x="8242300" y="3071813"/>
          <p14:tracePt t="87199" x="8143875" y="3152775"/>
          <p14:tracePt t="87209" x="8054975" y="3224213"/>
          <p14:tracePt t="87226" x="8018463" y="3251200"/>
          <p14:tracePt t="87242" x="8001000" y="3259138"/>
          <p14:tracePt t="87687" x="8018463" y="3241675"/>
          <p14:tracePt t="87695" x="8018463" y="3232150"/>
          <p14:tracePt t="87703" x="8027988" y="3197225"/>
          <p14:tracePt t="87709" x="8054975" y="3160713"/>
          <p14:tracePt t="87725" x="8081963" y="3098800"/>
          <p14:tracePt t="87725" x="8108950" y="3071813"/>
          <p14:tracePt t="87743" x="8116888" y="3044825"/>
          <p14:tracePt t="87758" x="8143875" y="3000375"/>
          <p14:tracePt t="87776" x="8143875" y="2990850"/>
          <p14:tracePt t="87792" x="8143875" y="2982913"/>
          <p14:tracePt t="87831" x="8153400" y="2973388"/>
          <p14:tracePt t="87836" x="8161338" y="2911475"/>
          <p14:tracePt t="87897" x="8180388" y="2867025"/>
          <p14:tracePt t="87941" x="8180388" y="2857500"/>
          <p14:tracePt t="87959" x="8180388" y="2840038"/>
          <p14:tracePt t="88592" x="8188325" y="2840038"/>
          <p14:tracePt t="88604" x="8232775" y="2840038"/>
          <p14:tracePt t="88692" x="8259763" y="2840038"/>
          <p14:tracePt t="88693" x="8313738" y="2830513"/>
          <p14:tracePt t="88718" x="8331200" y="2822575"/>
          <p14:tracePt t="88726" x="8340725" y="2822575"/>
          <p14:tracePt t="88760" x="8348663" y="2813050"/>
          <p14:tracePt t="97512" x="8323263" y="2813050"/>
          <p14:tracePt t="97513" x="8215313" y="2928938"/>
          <p14:tracePt t="97513" x="8205788" y="2938463"/>
          <p14:tracePt t="97583" x="8205788" y="2946400"/>
          <p14:tracePt t="97600" x="8205788" y="2965450"/>
          <p14:tracePt t="97601" x="8205788" y="2973388"/>
          <p14:tracePt t="97609" x="8205788" y="2982913"/>
          <p14:tracePt t="97625" x="8205788" y="3000375"/>
          <p14:tracePt t="97642" x="8205788" y="3009900"/>
          <p14:tracePt t="97658" x="8205788" y="3027363"/>
          <p14:tracePt t="97675" x="8205788" y="3071813"/>
          <p14:tracePt t="97691" x="8205788" y="3089275"/>
          <p14:tracePt t="97709" x="8232775" y="3133725"/>
          <p14:tracePt t="97724" x="8251825" y="3160713"/>
          <p14:tracePt t="97742" x="8277225" y="3197225"/>
          <p14:tracePt t="97758" x="8286750" y="3232150"/>
          <p14:tracePt t="97758" x="8296275" y="3259138"/>
          <p14:tracePt t="97776" x="8340725" y="3303588"/>
          <p14:tracePt t="97879" x="8358188" y="3303588"/>
          <p14:tracePt t="97884" x="6956425" y="3009900"/>
          <p14:tracePt t="97884" x="6946900" y="3044825"/>
          <p14:tracePt t="98200" x="6919913" y="3143250"/>
          <p14:tracePt t="98200" x="6919913" y="3170238"/>
          <p14:tracePt t="98241" x="7027863" y="3197225"/>
          <p14:tracePt t="98429" x="7197725" y="2938463"/>
          <p14:tracePt t="98627" x="7180263" y="2928938"/>
          <p14:tracePt t="98628" x="7126288" y="2965450"/>
          <p14:tracePt t="98642" x="7054850" y="3027363"/>
          <p14:tracePt t="98658" x="7010400" y="3098800"/>
          <p14:tracePt t="98815" x="7018338" y="3108325"/>
          <p14:tracePt t="98817" x="7197725" y="3044825"/>
          <p14:tracePt t="98864" x="7215188" y="3027363"/>
          <p14:tracePt t="98864" x="7232650" y="3009900"/>
          <p14:tracePt t="98875" x="7232650" y="2990850"/>
          <p14:tracePt t="98891" x="7242175" y="2965450"/>
          <p14:tracePt t="98908" x="7251700" y="2938463"/>
          <p14:tracePt t="98925" x="7259638" y="2928938"/>
          <p14:tracePt t="98941" x="7259638" y="2911475"/>
          <p14:tracePt t="103712" x="7259638" y="2928938"/>
          <p14:tracePt t="103720" x="7259638" y="2946400"/>
          <p14:tracePt t="103728" x="7259638" y="2955925"/>
          <p14:tracePt t="103732" x="7259638" y="2965450"/>
          <p14:tracePt t="103741" x="7259638" y="3009900"/>
          <p14:tracePt t="103757" x="7259638" y="3027363"/>
          <p14:tracePt t="103757" x="7259638" y="3036888"/>
          <p14:tracePt t="103792" x="7259638" y="3054350"/>
          <p14:tracePt t="103936" x="7259638" y="3062288"/>
          <p14:tracePt t="103944" x="7259638" y="3071813"/>
          <p14:tracePt t="103951" x="7259638" y="3081338"/>
          <p14:tracePt t="103958" x="7259638" y="3098800"/>
          <p14:tracePt t="103974" x="7259638" y="3108325"/>
          <p14:tracePt t="103991" x="7259638" y="3116263"/>
          <p14:tracePt t="106160" x="7259638" y="3133725"/>
          <p14:tracePt t="106167" x="7259638" y="3143250"/>
          <p14:tracePt t="106175" x="7259638" y="3205163"/>
          <p14:tracePt t="106198" x="7259638" y="3259138"/>
          <p14:tracePt t="106207" x="7259638" y="3295650"/>
          <p14:tracePt t="106224" x="7259638" y="3340100"/>
          <p14:tracePt t="106240" x="7259638" y="3348038"/>
          <p14:tracePt t="106257" x="7259638" y="3357563"/>
          <p14:tracePt t="106416" x="7259638" y="3394075"/>
          <p14:tracePt t="106423" x="7259638" y="3411538"/>
          <p14:tracePt t="106432" x="7259638" y="3429000"/>
          <p14:tracePt t="106440" x="7259638" y="3473450"/>
          <p14:tracePt t="106440" x="7259638" y="3509963"/>
          <p14:tracePt t="106457" x="7259638" y="3544888"/>
          <p14:tracePt t="106458" x="7259638" y="3598863"/>
          <p14:tracePt t="106474" x="7251700" y="3670300"/>
          <p14:tracePt t="106491" x="7251700" y="3741738"/>
          <p14:tracePt t="106507" x="7232650" y="3822700"/>
          <p14:tracePt t="106526" x="7224713" y="3902075"/>
          <p14:tracePt t="106546" x="7205663" y="3938588"/>
          <p14:tracePt t="106557" x="7108825" y="4241800"/>
          <p14:tracePt t="106659" x="7099300" y="4276725"/>
          <p14:tracePt t="106675" x="7081838" y="4313238"/>
          <p14:tracePt t="106690" x="7062788" y="4348163"/>
          <p14:tracePt t="106708" x="7045325" y="4394200"/>
          <p14:tracePt t="106724" x="7018338" y="4456113"/>
          <p14:tracePt t="106741" x="6973888" y="4518025"/>
          <p14:tracePt t="106757" x="6938963" y="4572000"/>
          <p14:tracePt t="106757" x="6929438" y="4598988"/>
          <p14:tracePt t="106776" x="6894513" y="4633913"/>
          <p14:tracePt t="106791" x="6831013" y="4724400"/>
          <p14:tracePt t="106808" x="6804025" y="4768850"/>
          <p14:tracePt t="106824" x="6777038" y="4822825"/>
          <p14:tracePt t="106841" x="6759575" y="4848225"/>
          <p14:tracePt t="106857" x="6759575" y="4875213"/>
          <p14:tracePt t="106874" x="6759575" y="4884738"/>
          <p14:tracePt t="106890" x="6751638" y="4894263"/>
          <p14:tracePt t="106907" x="6751638" y="4911725"/>
          <p14:tracePt t="106976" x="6751638" y="4919663"/>
          <p14:tracePt t="107176" x="6759575" y="4919663"/>
          <p14:tracePt t="107179" x="6858000" y="4919663"/>
          <p14:tracePt t="107208" x="6884988" y="4919663"/>
          <p14:tracePt t="107209" x="6938963" y="4919663"/>
          <p14:tracePt t="107225" x="6991350" y="4919663"/>
          <p14:tracePt t="107241" x="7037388" y="4919663"/>
          <p14:tracePt t="107258" x="7072313" y="4902200"/>
          <p14:tracePt t="107274" x="7197725" y="4875213"/>
          <p14:tracePt t="107297" x="7251700" y="4875213"/>
          <p14:tracePt t="107308" x="7323138" y="4840288"/>
          <p14:tracePt t="107324" x="7367588" y="4822825"/>
          <p14:tracePt t="107341" x="7385050" y="4822825"/>
          <p14:tracePt t="107357" x="7429500" y="4813300"/>
          <p14:tracePt t="107375" x="7466013" y="4813300"/>
          <p14:tracePt t="107391" x="7589838" y="4813300"/>
          <p14:tracePt t="107408" x="7759700" y="4813300"/>
          <p14:tracePt t="107424" x="7902575" y="4813300"/>
          <p14:tracePt t="107442" x="7966075" y="4822825"/>
          <p14:tracePt t="107458" x="7974013" y="4822825"/>
          <p14:tracePt t="107474" x="7991475" y="4822825"/>
          <p14:tracePt t="107895" x="7991475" y="4830763"/>
          <p14:tracePt t="107903" x="7991475" y="4840288"/>
          <p14:tracePt t="107913" x="7991475" y="4848225"/>
          <p14:tracePt t="107923" x="7991475" y="4875213"/>
          <p14:tracePt t="107940" x="7991475" y="4884738"/>
          <p14:tracePt t="107957" x="7991475" y="4894263"/>
          <p14:tracePt t="108493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32" y="492714"/>
            <a:ext cx="4836242" cy="585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48"/>
    </mc:Choice>
    <mc:Fallback xmlns="">
      <p:transition spd="slow" advTm="48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07" x="4946650" y="4116388"/>
          <p14:tracePt t="6701" x="4946650" y="4098925"/>
          <p14:tracePt t="6709" x="4946650" y="4089400"/>
          <p14:tracePt t="6713" x="4946650" y="4062413"/>
          <p14:tracePt t="6734" x="4956175" y="4054475"/>
          <p14:tracePt t="6869" x="4929188" y="4044950"/>
          <p14:tracePt t="6877" x="4902200" y="4044950"/>
          <p14:tracePt t="6889" x="4857750" y="4054475"/>
          <p14:tracePt t="6893" x="4786313" y="4071938"/>
          <p14:tracePt t="6901" x="4608513" y="4125913"/>
          <p14:tracePt t="6919" x="4510088" y="4143375"/>
          <p14:tracePt t="6934" x="4465638" y="4170363"/>
          <p14:tracePt t="6951" x="4286250" y="4251325"/>
          <p14:tracePt t="7001" x="4241800" y="4286250"/>
          <p14:tracePt t="7017" x="4187825" y="4322763"/>
          <p14:tracePt t="7034" x="4133850" y="4367213"/>
          <p14:tracePt t="7050" x="4108450" y="4384675"/>
          <p14:tracePt t="7068" x="4089400" y="4394200"/>
          <p14:tracePt t="7084" x="4054475" y="4419600"/>
          <p14:tracePt t="7102" x="4017963" y="4429125"/>
          <p14:tracePt t="7118" x="3983038" y="4429125"/>
          <p14:tracePt t="7135" x="3919538" y="4465638"/>
          <p14:tracePt t="7150" x="3822700" y="4500563"/>
          <p14:tracePt t="7168" x="3687763" y="4554538"/>
          <p14:tracePt t="7184" x="3554413" y="4598988"/>
          <p14:tracePt t="7201" x="3455988" y="4660900"/>
          <p14:tracePt t="7217" x="3375025" y="4705350"/>
          <p14:tracePt t="7235" x="3313113" y="4732338"/>
          <p14:tracePt t="7251" x="3268663" y="4759325"/>
          <p14:tracePt t="7268" x="3232150" y="4786313"/>
          <p14:tracePt t="7284" x="3205163" y="4803775"/>
          <p14:tracePt t="7302" x="3187700" y="4840288"/>
          <p14:tracePt t="7318" x="3170238" y="4875213"/>
          <p14:tracePt t="7335" x="3170238" y="4911725"/>
          <p14:tracePt t="7351" x="3170238" y="4946650"/>
          <p14:tracePt t="7368" x="3170238" y="5000625"/>
          <p14:tracePt t="7385" x="3170238" y="5054600"/>
          <p14:tracePt t="7401" x="3205163" y="5108575"/>
          <p14:tracePt t="7418" x="3232150" y="5126038"/>
          <p14:tracePt t="7434" x="3259138" y="5143500"/>
          <p14:tracePt t="7451" x="3313113" y="5143500"/>
          <p14:tracePt t="7468" x="3419475" y="5160963"/>
          <p14:tracePt t="7468" x="3509963" y="5180013"/>
          <p14:tracePt t="7486" x="3581400" y="5180013"/>
          <p14:tracePt t="7501" x="3803650" y="5180013"/>
          <p14:tracePt t="7519" x="3946525" y="5180013"/>
          <p14:tracePt t="7535" x="4813300" y="5081588"/>
          <p14:tracePt t="7535" x="4884738" y="5081588"/>
          <p14:tracePt t="7640" x="5340350" y="5045075"/>
          <p14:tracePt t="7692" x="5411788" y="5045075"/>
          <p14:tracePt t="7701" x="5465763" y="5045075"/>
          <p14:tracePt t="7702" x="5500688" y="5027613"/>
          <p14:tracePt t="7724" x="5545138" y="5027613"/>
          <p14:tracePt t="7734" x="5599113" y="5027613"/>
          <p14:tracePt t="7751" x="5634038" y="5018088"/>
          <p14:tracePt t="7769" x="5715000" y="5000625"/>
          <p14:tracePt t="7801" x="5741988" y="5000625"/>
          <p14:tracePt t="7802" x="5786438" y="4991100"/>
          <p14:tracePt t="7818" x="5822950" y="4973638"/>
          <p14:tracePt t="7835" x="5848350" y="4946650"/>
          <p14:tracePt t="7851" x="5894388" y="4929188"/>
          <p14:tracePt t="7868" x="5911850" y="4911725"/>
          <p14:tracePt t="7884" x="5929313" y="4902200"/>
          <p14:tracePt t="7884" x="5938838" y="4884738"/>
          <p14:tracePt t="7902" x="5956300" y="4867275"/>
          <p14:tracePt t="7918" x="5965825" y="4840288"/>
          <p14:tracePt t="7935" x="5965825" y="4803775"/>
          <p14:tracePt t="7951" x="5965825" y="4795838"/>
          <p14:tracePt t="7968" x="5965825" y="4776788"/>
          <p14:tracePt t="8005" x="5965825" y="4759325"/>
          <p14:tracePt t="8133" x="5946775" y="4759325"/>
          <p14:tracePt t="8147" x="5938838" y="4768850"/>
          <p14:tracePt t="8173" x="5938838" y="4776788"/>
          <p14:tracePt t="8189" x="5938838" y="4786313"/>
          <p14:tracePt t="8198" x="5938838" y="4795838"/>
          <p14:tracePt t="8209" x="5938838" y="4813300"/>
          <p14:tracePt t="8218" x="5938838" y="4822825"/>
          <p14:tracePt t="8235" x="5938838" y="4857750"/>
          <p14:tracePt t="8252" x="5938838" y="4894263"/>
          <p14:tracePt t="8267" x="5938838" y="4929188"/>
          <p14:tracePt t="8284" x="5946775" y="4956175"/>
          <p14:tracePt t="8301" x="5973763" y="4983163"/>
          <p14:tracePt t="8318" x="5983288" y="5010150"/>
          <p14:tracePt t="8334" x="6000750" y="5018088"/>
          <p14:tracePt t="9260" x="6018213" y="5010150"/>
          <p14:tracePt t="9266" x="6037263" y="4965700"/>
          <p14:tracePt t="9281" x="6054725" y="4867275"/>
          <p14:tracePt t="9281" x="6054725" y="4768850"/>
          <p14:tracePt t="9300" x="6072188" y="4616450"/>
          <p14:tracePt t="9316" x="6072188" y="4419600"/>
          <p14:tracePt t="9333" x="6018213" y="4205288"/>
          <p14:tracePt t="9350" x="5830888" y="3956050"/>
          <p14:tracePt t="9367" x="5643563" y="3786188"/>
          <p14:tracePt t="9383" x="5429250" y="3697288"/>
          <p14:tracePt t="9400" x="5197475" y="3625850"/>
          <p14:tracePt t="9416" x="4902200" y="3562350"/>
          <p14:tracePt t="9433" x="4438650" y="3490913"/>
          <p14:tracePt t="9449" x="4017963" y="3482975"/>
          <p14:tracePt t="9467" x="3581400" y="3482975"/>
          <p14:tracePt t="9482" x="3313113" y="3482975"/>
          <p14:tracePt t="9482" x="3187700" y="3490913"/>
          <p14:tracePt t="9500" x="2990850" y="3527425"/>
          <p14:tracePt t="9500" x="2894013" y="3554413"/>
          <p14:tracePt t="9525" x="2822575" y="3608388"/>
          <p14:tracePt t="9549" x="2714625" y="3679825"/>
          <p14:tracePt t="9550" x="2598738" y="3776663"/>
          <p14:tracePt t="9567" x="2527300" y="3884613"/>
          <p14:tracePt t="9583" x="2473325" y="3990975"/>
          <p14:tracePt t="9599" x="2419350" y="4098925"/>
          <p14:tracePt t="9616" x="2384425" y="4197350"/>
          <p14:tracePt t="9633" x="2366963" y="4268788"/>
          <p14:tracePt t="9650" x="2366963" y="4322763"/>
          <p14:tracePt t="9666" x="2366963" y="4375150"/>
          <p14:tracePt t="9683" x="2374900" y="4419600"/>
          <p14:tracePt t="9700" x="2401888" y="4510088"/>
          <p14:tracePt t="9718" x="2517775" y="4625975"/>
          <p14:tracePt t="9743" x="2554288" y="4660900"/>
          <p14:tracePt t="9751" x="2633663" y="4705350"/>
          <p14:tracePt t="9766" x="4089400" y="4625975"/>
          <p14:tracePt t="9766" x="4125913" y="4608513"/>
          <p14:tracePt t="9926" x="4160838" y="4589463"/>
          <p14:tracePt t="9933" x="4179888" y="4581525"/>
          <p14:tracePt t="9950" x="4205288" y="4562475"/>
          <p14:tracePt t="9966" x="4214813" y="4562475"/>
          <p14:tracePt t="9983" x="4259263" y="4562475"/>
          <p14:tracePt t="10000" x="4330700" y="4562475"/>
          <p14:tracePt t="10017" x="4473575" y="4562475"/>
          <p14:tracePt t="10034" x="4616450" y="4562475"/>
          <p14:tracePt t="10050" x="4786313" y="4625975"/>
          <p14:tracePt t="10068" x="4983163" y="4697413"/>
          <p14:tracePt t="10083" x="5089525" y="4751388"/>
          <p14:tracePt t="10083" x="5126038" y="4751388"/>
          <p14:tracePt t="10101" x="5160963" y="4776788"/>
          <p14:tracePt t="10117" x="5180013" y="4776788"/>
          <p14:tracePt t="10133" x="5197475" y="4795838"/>
          <p14:tracePt t="10150" x="5259388" y="4840288"/>
          <p14:tracePt t="10167" x="5375275" y="4884738"/>
          <p14:tracePt t="10183" x="5491163" y="4929188"/>
          <p14:tracePt t="10200" x="5616575" y="4983163"/>
          <p14:tracePt t="10216" x="5688013" y="5000625"/>
          <p14:tracePt t="10234" x="5732463" y="5000625"/>
          <p14:tracePt t="10249" x="5768975" y="5000625"/>
          <p14:tracePt t="10266" x="5803900" y="5000625"/>
          <p14:tracePt t="10283" x="5919788" y="4946650"/>
          <p14:tracePt t="10283" x="5919788" y="4929188"/>
          <p14:tracePt t="10353" x="5938838" y="4894263"/>
          <p14:tracePt t="10371" x="5946775" y="4848225"/>
          <p14:tracePt t="10382" x="5956300" y="4803775"/>
          <p14:tracePt t="10400" x="5965825" y="4776788"/>
          <p14:tracePt t="10417" x="5965825" y="4724400"/>
          <p14:tracePt t="10433" x="5965825" y="4679950"/>
          <p14:tracePt t="10449" x="5965825" y="4660900"/>
          <p14:tracePt t="10466" x="5965825" y="4633913"/>
          <p14:tracePt t="10483" x="5965825" y="4608513"/>
          <p14:tracePt t="10499" x="5946775" y="4598988"/>
          <p14:tracePt t="10517" x="5919788" y="4589463"/>
          <p14:tracePt t="10532" x="5840413" y="4589463"/>
          <p14:tracePt t="10550" x="5724525" y="4589463"/>
          <p14:tracePt t="10567" x="5608638" y="4616450"/>
          <p14:tracePt t="10583" x="5537200" y="4652963"/>
          <p14:tracePt t="10600" x="5483225" y="4705350"/>
          <p14:tracePt t="10616" x="5465763" y="4759325"/>
          <p14:tracePt t="10632" x="5446713" y="4840288"/>
          <p14:tracePt t="10650" x="5429250" y="4929188"/>
          <p14:tracePt t="10666" x="5429250" y="5010150"/>
          <p14:tracePt t="10683" x="5429250" y="5099050"/>
          <p14:tracePt t="10699" x="5429250" y="5187950"/>
          <p14:tracePt t="10717" x="5456238" y="5224463"/>
          <p14:tracePt t="10734" x="5589588" y="5276850"/>
          <p14:tracePt t="10782" x="5688013" y="5276850"/>
          <p14:tracePt t="10783" x="5759450" y="5276850"/>
          <p14:tracePt t="10800" x="5902325" y="5276850"/>
          <p14:tracePt t="10816" x="6027738" y="5214938"/>
          <p14:tracePt t="10833" x="6348413" y="4911725"/>
          <p14:tracePt t="10877" x="6456363" y="4705350"/>
          <p14:tracePt t="11900" x="6456363" y="4697413"/>
          <p14:tracePt t="12072" x="6483350" y="4697413"/>
          <p14:tracePt t="12077" x="6491288" y="4697413"/>
          <p14:tracePt t="12090" x="6500813" y="4697413"/>
          <p14:tracePt t="12100" x="6518275" y="4697413"/>
          <p14:tracePt t="13236" x="6527800" y="4697413"/>
          <p14:tracePt t="13245" x="6554788" y="4697413"/>
          <p14:tracePt t="13252" x="6572250" y="4705350"/>
          <p14:tracePt t="13256" x="6589713" y="4724400"/>
          <p14:tracePt t="13266" x="6643688" y="4776788"/>
          <p14:tracePt t="13282" x="6688138" y="4822825"/>
          <p14:tracePt t="13282" x="6705600" y="4840288"/>
          <p14:tracePt t="13628" x="6697663" y="4840288"/>
          <p14:tracePt t="13638" x="6688138" y="4840288"/>
          <p14:tracePt t="13652" x="6680200" y="4840288"/>
          <p14:tracePt t="13668" x="6661150" y="4840288"/>
          <p14:tracePt t="13671" x="6653213" y="4840288"/>
          <p14:tracePt t="13683" x="6634163" y="4840288"/>
          <p14:tracePt t="15324" x="6608763" y="4840288"/>
          <p14:tracePt t="15324" x="6572250" y="4830763"/>
          <p14:tracePt t="15340" x="6537325" y="4768850"/>
          <p14:tracePt t="15340" x="6465888" y="4714875"/>
          <p14:tracePt t="15349" x="6296025" y="4581525"/>
          <p14:tracePt t="15367" x="5411788" y="4010025"/>
          <p14:tracePt t="15433" x="5187950" y="3884613"/>
          <p14:tracePt t="15450" x="4724400" y="3687763"/>
          <p14:tracePt t="15474" x="4384675" y="3544888"/>
          <p14:tracePt t="15488" x="4251325" y="3500438"/>
          <p14:tracePt t="15488" x="4152900" y="3438525"/>
          <p14:tracePt t="15500" x="4054475" y="3402013"/>
          <p14:tracePt t="15515" x="3786188" y="3286125"/>
          <p14:tracePt t="15533" x="3544888" y="3214688"/>
          <p14:tracePt t="15549" x="3340100" y="3160713"/>
          <p14:tracePt t="15582" x="3098800" y="3098800"/>
          <p14:tracePt t="15583" x="2857500" y="3081338"/>
          <p14:tracePt t="15600" x="2687638" y="3044825"/>
          <p14:tracePt t="15617" x="2571750" y="3044825"/>
          <p14:tracePt t="15633" x="2517775" y="3044825"/>
          <p14:tracePt t="15649" x="2366963" y="3044825"/>
          <p14:tracePt t="15684" x="2322513" y="3044825"/>
          <p14:tracePt t="15685" x="2251075" y="3044825"/>
          <p14:tracePt t="15699" x="2071688" y="3071813"/>
          <p14:tracePt t="15716" x="1955800" y="3152775"/>
          <p14:tracePt t="15732" x="1884363" y="3214688"/>
          <p14:tracePt t="15750" x="1822450" y="3303588"/>
          <p14:tracePt t="15766" x="1776413" y="3402013"/>
          <p14:tracePt t="15783" x="1751013" y="3490913"/>
          <p14:tracePt t="15799" x="1731963" y="3589338"/>
          <p14:tracePt t="15817" x="1731963" y="3687763"/>
          <p14:tracePt t="15832" x="1731963" y="3741738"/>
          <p14:tracePt t="15850" x="1731963" y="3776663"/>
          <p14:tracePt t="15865" x="1731963" y="3803650"/>
          <p14:tracePt t="15883" x="1758950" y="3857625"/>
          <p14:tracePt t="15899" x="1874838" y="4054475"/>
          <p14:tracePt t="16002" x="1919288" y="4108450"/>
          <p14:tracePt t="16002" x="1919288" y="4116388"/>
          <p14:tracePt t="16508" x="1911350" y="4116388"/>
          <p14:tracePt t="16516" x="1901825" y="4116388"/>
          <p14:tracePt t="16548" x="1884363" y="4116388"/>
          <p14:tracePt t="16549" x="1857375" y="4116388"/>
          <p14:tracePt t="16571" x="1839913" y="4133850"/>
          <p14:tracePt t="16584" x="1812925" y="4133850"/>
          <p14:tracePt t="16600" x="1776413" y="4143375"/>
          <p14:tracePt t="16616" x="1741488" y="4143375"/>
          <p14:tracePt t="16632" x="1697038" y="4170363"/>
          <p14:tracePt t="16649" x="1660525" y="4170363"/>
          <p14:tracePt t="16666" x="1608138" y="4170363"/>
          <p14:tracePt t="16683" x="1562100" y="4187825"/>
          <p14:tracePt t="16699" x="1500188" y="4187825"/>
          <p14:tracePt t="16717" x="1473200" y="4187825"/>
          <p14:tracePt t="16732" x="1446213" y="4197350"/>
          <p14:tracePt t="16749" x="1438275" y="4197350"/>
          <p14:tracePt t="16766" x="1419225" y="4205288"/>
          <p14:tracePt t="16804" x="1401763" y="4205288"/>
          <p14:tracePt t="16822" x="1393825" y="4205288"/>
          <p14:tracePt t="16828" x="1384300" y="4224338"/>
          <p14:tracePt t="16833" x="1374775" y="4224338"/>
          <p14:tracePt t="16849" x="1374775" y="4241800"/>
          <p14:tracePt t="16866" x="1366838" y="4241800"/>
          <p14:tracePt t="16956" x="1366838" y="4268788"/>
          <p14:tracePt t="16972" x="1384300" y="4286250"/>
          <p14:tracePt t="16980" x="1419225" y="4303713"/>
          <p14:tracePt t="16980" x="1465263" y="4303713"/>
          <p14:tracePt t="17001" x="1517650" y="4322763"/>
          <p14:tracePt t="17015" x="1554163" y="4330700"/>
          <p14:tracePt t="17016" x="1965325" y="4357688"/>
          <p14:tracePt t="17152" x="2009775" y="4340225"/>
          <p14:tracePt t="17166" x="2054225" y="4322763"/>
          <p14:tracePt t="17183" x="2089150" y="4303713"/>
          <p14:tracePt t="17199" x="2116138" y="4295775"/>
          <p14:tracePt t="17217" x="2152650" y="4276725"/>
          <p14:tracePt t="17232" x="2187575" y="4241800"/>
          <p14:tracePt t="17249" x="2241550" y="4214813"/>
          <p14:tracePt t="17265" x="2286000" y="4170363"/>
          <p14:tracePt t="17282" x="2339975" y="4116388"/>
          <p14:tracePt t="17299" x="2384425" y="4054475"/>
          <p14:tracePt t="17299" x="2419350" y="4027488"/>
          <p14:tracePt t="17316" x="2446338" y="3946525"/>
          <p14:tracePt t="17332" x="2473325" y="3875088"/>
          <p14:tracePt t="17351" x="2473325" y="3822700"/>
          <p14:tracePt t="17366" x="2473325" y="3786188"/>
          <p14:tracePt t="17383" x="2473325" y="3759200"/>
          <p14:tracePt t="17399" x="2473325" y="3741738"/>
          <p14:tracePt t="17416" x="2473325" y="3714750"/>
          <p14:tracePt t="17432" x="2455863" y="3660775"/>
          <p14:tracePt t="17450" x="2393950" y="3598863"/>
          <p14:tracePt t="17465" x="2312988" y="3527425"/>
          <p14:tracePt t="17483" x="2241550" y="3482975"/>
          <p14:tracePt t="17499" x="2224088" y="3482975"/>
          <p14:tracePt t="17572" x="2214563" y="3482975"/>
          <p14:tracePt t="17580" x="2133600" y="3482975"/>
          <p14:tracePt t="17580" x="2089150" y="3482975"/>
          <p14:tracePt t="17598" x="2044700" y="3482975"/>
          <p14:tracePt t="17607" x="1803400" y="3544888"/>
          <p14:tracePt t="17674" x="1751013" y="3589338"/>
          <p14:tracePt t="17674" x="1741488" y="3608388"/>
          <p14:tracePt t="17724" x="1741488" y="3625850"/>
          <p14:tracePt t="17726" x="1741488" y="3670300"/>
          <p14:tracePt t="17732" x="1724025" y="3705225"/>
          <p14:tracePt t="17749" x="1724025" y="3732213"/>
          <p14:tracePt t="17766" x="1724025" y="3741738"/>
          <p14:tracePt t="17900" x="1724025" y="3751263"/>
          <p14:tracePt t="17908" x="1724025" y="3759200"/>
          <p14:tracePt t="17921" x="1731963" y="3786188"/>
          <p14:tracePt t="17922" x="1768475" y="3795713"/>
          <p14:tracePt t="17964" x="1785938" y="3795713"/>
          <p14:tracePt t="17973" x="1803400" y="3795713"/>
          <p14:tracePt t="17999" x="1857375" y="3759200"/>
          <p14:tracePt t="18052" x="1857375" y="3751263"/>
          <p14:tracePt t="18620" x="1857375" y="3724275"/>
          <p14:tracePt t="18628" x="1857375" y="3697288"/>
          <p14:tracePt t="18638" x="1857375" y="3652838"/>
          <p14:tracePt t="18644" x="1857375" y="3581400"/>
          <p14:tracePt t="18650" x="1830388" y="3429000"/>
          <p14:tracePt t="18665" x="1795463" y="3214688"/>
          <p14:tracePt t="18682" x="1776413" y="3000375"/>
          <p14:tracePt t="18699" x="1643063" y="2160588"/>
          <p14:tracePt t="18699" x="1633538" y="2089150"/>
          <p14:tracePt t="18766" x="1633538" y="2009775"/>
          <p14:tracePt t="18766" x="1616075" y="1884363"/>
          <p14:tracePt t="18783" x="1616075" y="1768475"/>
          <p14:tracePt t="18799" x="1616075" y="1633538"/>
          <p14:tracePt t="18816" x="1616075" y="1527175"/>
          <p14:tracePt t="18832" x="1616075" y="1401763"/>
          <p14:tracePt t="18850" x="1625600" y="1303338"/>
          <p14:tracePt t="18865" x="1660525" y="1179513"/>
          <p14:tracePt t="18882" x="1697038" y="1081088"/>
          <p14:tracePt t="18898" x="1751013" y="965200"/>
          <p14:tracePt t="18898" x="1785938" y="919163"/>
          <p14:tracePt t="18917" x="1830388" y="830263"/>
          <p14:tracePt t="18932" x="1866900" y="776288"/>
          <p14:tracePt t="18949" x="1928813" y="731838"/>
          <p14:tracePt t="18965" x="1982788" y="696913"/>
          <p14:tracePt t="18982" x="2000250" y="687388"/>
          <p14:tracePt t="18999" x="2017713" y="679450"/>
          <p14:tracePt t="19015" x="2071688" y="669925"/>
          <p14:tracePt t="19032" x="2179638" y="669925"/>
          <p14:tracePt t="19049" x="2330450" y="669925"/>
          <p14:tracePt t="19067" x="2473325" y="669925"/>
          <p14:tracePt t="19082" x="2571750" y="669925"/>
          <p14:tracePt t="19082" x="2598738" y="669925"/>
          <p14:tracePt t="19101" x="2670175" y="669925"/>
          <p14:tracePt t="19115" x="2803525" y="687388"/>
          <p14:tracePt t="19133" x="3009900" y="750888"/>
          <p14:tracePt t="19149" x="3357563" y="847725"/>
          <p14:tracePt t="19166" x="3724275" y="955675"/>
          <p14:tracePt t="19182" x="4054475" y="1071563"/>
          <p14:tracePt t="19200" x="4295775" y="1152525"/>
          <p14:tracePt t="19215" x="4438650" y="1214438"/>
          <p14:tracePt t="19233" x="4545013" y="1268413"/>
          <p14:tracePt t="19249" x="4608513" y="1285875"/>
          <p14:tracePt t="19267" x="4705350" y="1295400"/>
          <p14:tracePt t="19283" x="4867275" y="1357313"/>
          <p14:tracePt t="19283" x="4956175" y="1374775"/>
          <p14:tracePt t="19300" x="5000625" y="1393825"/>
          <p14:tracePt t="19315" x="5108575" y="1428750"/>
          <p14:tracePt t="19333" x="5170488" y="1438275"/>
          <p14:tracePt t="19349" x="5224463" y="1473200"/>
          <p14:tracePt t="19373" x="5251450" y="1490663"/>
          <p14:tracePt t="19382" x="5295900" y="1517650"/>
          <p14:tracePt t="19399" x="5348288" y="1571625"/>
          <p14:tracePt t="19416" x="5384800" y="1598613"/>
          <p14:tracePt t="19432" x="5446713" y="1660525"/>
          <p14:tracePt t="19449" x="5500688" y="1714500"/>
          <p14:tracePt t="19465" x="5537200" y="1768475"/>
          <p14:tracePt t="19482" x="5562600" y="1839913"/>
          <p14:tracePt t="19498" x="5581650" y="1866900"/>
          <p14:tracePt t="19498" x="5581650" y="1884363"/>
          <p14:tracePt t="19532" x="5581650" y="1901825"/>
          <p14:tracePt t="19532" x="5581650" y="1928813"/>
          <p14:tracePt t="19550" x="5581650" y="1973263"/>
          <p14:tracePt t="19566" x="5581650" y="2036763"/>
          <p14:tracePt t="19583" x="5581650" y="2116138"/>
          <p14:tracePt t="19599" x="5562600" y="2179638"/>
          <p14:tracePt t="19616" x="5545138" y="2224088"/>
          <p14:tracePt t="19632" x="5518150" y="2276475"/>
          <p14:tracePt t="19649" x="5483225" y="2366963"/>
          <p14:tracePt t="19665" x="5456238" y="2419350"/>
          <p14:tracePt t="19682" x="5419725" y="2500313"/>
          <p14:tracePt t="19698" x="5394325" y="2562225"/>
          <p14:tracePt t="19698" x="5375275" y="2589213"/>
          <p14:tracePt t="19716" x="5348288" y="2633663"/>
          <p14:tracePt t="19732" x="5322888" y="2670175"/>
          <p14:tracePt t="19749" x="5295900" y="2732088"/>
          <p14:tracePt t="19765" x="5268913" y="2759075"/>
          <p14:tracePt t="19783" x="5259388" y="2776538"/>
          <p14:tracePt t="19800" x="5214938" y="2813050"/>
          <p14:tracePt t="19816" x="5187950" y="2830513"/>
          <p14:tracePt t="19834" x="5133975" y="2894013"/>
          <p14:tracePt t="19865" x="5081588" y="2928938"/>
          <p14:tracePt t="19900" x="5062538" y="2946400"/>
          <p14:tracePt t="19901" x="5045075" y="2955925"/>
          <p14:tracePt t="19916" x="5027613" y="2973388"/>
          <p14:tracePt t="19916" x="5018088" y="2973388"/>
          <p14:tracePt t="19933" x="4946650" y="2973388"/>
          <p14:tracePt t="19949" x="4848225" y="2973388"/>
          <p14:tracePt t="19966" x="4732338" y="2973388"/>
          <p14:tracePt t="19982" x="4562475" y="2955925"/>
          <p14:tracePt t="20000" x="3687763" y="2705100"/>
          <p14:tracePt t="20058" x="3517900" y="2616200"/>
          <p14:tracePt t="20088" x="3490913" y="2608263"/>
          <p14:tracePt t="20099" x="3446463" y="2589213"/>
          <p14:tracePt t="20115" x="3402013" y="2554288"/>
          <p14:tracePt t="20133" x="3367088" y="2509838"/>
          <p14:tracePt t="20155" x="3295650" y="2446338"/>
          <p14:tracePt t="20165" x="3241675" y="2393950"/>
          <p14:tracePt t="20183" x="3187700" y="2322513"/>
          <p14:tracePt t="20199" x="3133725" y="2241550"/>
          <p14:tracePt t="20216" x="3089275" y="2179638"/>
          <p14:tracePt t="20232" x="3054350" y="2108200"/>
          <p14:tracePt t="20249" x="3017838" y="2054225"/>
          <p14:tracePt t="20265" x="3000375" y="2036763"/>
          <p14:tracePt t="20282" x="2990850" y="1990725"/>
          <p14:tracePt t="20298" x="2990850" y="1973263"/>
          <p14:tracePt t="20298" x="2973388" y="1946275"/>
          <p14:tracePt t="20316" x="2973388" y="1919288"/>
          <p14:tracePt t="20332" x="2973388" y="1901825"/>
          <p14:tracePt t="20350" x="2973388" y="1874838"/>
          <p14:tracePt t="20366" x="2973388" y="1795463"/>
          <p14:tracePt t="20401" x="3071813" y="1652588"/>
          <p14:tracePt t="20441" x="3108325" y="1616075"/>
          <p14:tracePt t="20449" x="3205163" y="1517650"/>
          <p14:tracePt t="20471" x="3268663" y="1473200"/>
          <p14:tracePt t="20499" x="3276600" y="1455738"/>
          <p14:tracePt t="20500" x="3330575" y="1428750"/>
          <p14:tracePt t="20500" x="3348038" y="1401763"/>
          <p14:tracePt t="20517" x="3394075" y="1393825"/>
          <p14:tracePt t="20532" x="3402013" y="1384300"/>
          <p14:tracePt t="20549" x="3482975" y="1357313"/>
          <p14:tracePt t="20582" x="3571875" y="1339850"/>
          <p14:tracePt t="20583" x="3697288" y="1322388"/>
          <p14:tracePt t="20600" x="3830638" y="1322388"/>
          <p14:tracePt t="20615" x="3965575" y="1322388"/>
          <p14:tracePt t="20633" x="4081463" y="1322388"/>
          <p14:tracePt t="20649" x="4205288" y="1330325"/>
          <p14:tracePt t="20666" x="4357688" y="1401763"/>
          <p14:tracePt t="20682" x="4510088" y="1500188"/>
          <p14:tracePt t="20699" x="4732338" y="1660525"/>
          <p14:tracePt t="20716" x="5133975" y="2009775"/>
          <p14:tracePt t="20733" x="5357813" y="2179638"/>
          <p14:tracePt t="20749" x="5446713" y="2251075"/>
          <p14:tracePt t="20766" x="5491163" y="2276475"/>
          <p14:tracePt t="20782" x="5500688" y="2286000"/>
          <p14:tracePt t="20799" x="5510213" y="2295525"/>
          <p14:tracePt t="20815" x="5518150" y="2303463"/>
          <p14:tracePt t="20833" x="5527675" y="2312988"/>
          <p14:tracePt t="20848" x="5527675" y="2322513"/>
          <p14:tracePt t="20884" x="5527675" y="2339975"/>
          <p14:tracePt t="20885" x="5545138" y="2366963"/>
          <p14:tracePt t="20898" x="5562600" y="2438400"/>
          <p14:tracePt t="20915" x="5581650" y="2517775"/>
          <p14:tracePt t="20933" x="5581650" y="2562225"/>
          <p14:tracePt t="20950" x="5581650" y="2589213"/>
          <p14:tracePt t="20965" x="5581650" y="2625725"/>
          <p14:tracePt t="21068" x="5581650" y="2643188"/>
          <p14:tracePt t="21077" x="5581650" y="2660650"/>
          <p14:tracePt t="21348" x="5581650" y="2633663"/>
          <p14:tracePt t="21356" x="5581650" y="2625725"/>
          <p14:tracePt t="21356" x="5589588" y="2608263"/>
          <p14:tracePt t="21372" x="5589588" y="2581275"/>
          <p14:tracePt t="21372" x="5589588" y="2554288"/>
          <p14:tracePt t="21382" x="5589588" y="2517775"/>
          <p14:tracePt t="21401" x="5608638" y="2490788"/>
          <p14:tracePt t="21415" x="5608638" y="2455863"/>
          <p14:tracePt t="21433" x="5608638" y="2419350"/>
          <p14:tracePt t="21449" x="5608638" y="2374900"/>
          <p14:tracePt t="21466" x="5608638" y="2339975"/>
          <p14:tracePt t="21482" x="5608638" y="2276475"/>
          <p14:tracePt t="21532" x="5616575" y="2224088"/>
          <p14:tracePt t="21591" x="5634038" y="2187575"/>
          <p14:tracePt t="21628" x="5634038" y="2152650"/>
          <p14:tracePt t="21636" x="5643563" y="2152650"/>
          <p14:tracePt t="21644" x="5661025" y="2116138"/>
          <p14:tracePt t="21651" x="5680075" y="2081213"/>
          <p14:tracePt t="21665" x="5715000" y="2027238"/>
          <p14:tracePt t="21682" x="5795963" y="1946275"/>
          <p14:tracePt t="21721" x="5813425" y="1919288"/>
          <p14:tracePt t="21732" x="5830888" y="1901825"/>
          <p14:tracePt t="21750" x="5857875" y="1893888"/>
          <p14:tracePt t="21765" x="5902325" y="1874838"/>
          <p14:tracePt t="21782" x="5938838" y="1866900"/>
          <p14:tracePt t="21798" x="5991225" y="1847850"/>
          <p14:tracePt t="21816" x="6037263" y="1830388"/>
          <p14:tracePt t="21832" x="6089650" y="1830388"/>
          <p14:tracePt t="21850" x="6126163" y="1822450"/>
          <p14:tracePt t="21865" x="6224588" y="1822450"/>
          <p14:tracePt t="21883" x="6313488" y="1822450"/>
          <p14:tracePt t="21898" x="6411913" y="1822450"/>
          <p14:tracePt t="21898" x="6438900" y="1822450"/>
          <p14:tracePt t="21917" x="6473825" y="1822450"/>
          <p14:tracePt t="21931" x="6634163" y="1822450"/>
          <p14:tracePt t="21949" x="6786563" y="1866900"/>
          <p14:tracePt t="21965" x="6956425" y="1946275"/>
          <p14:tracePt t="21982" x="7134225" y="2027238"/>
          <p14:tracePt t="21998" x="7259638" y="2081213"/>
          <p14:tracePt t="22015" x="7340600" y="2108200"/>
          <p14:tracePt t="22032" x="8081963" y="2990850"/>
          <p14:tracePt t="22199" x="8134350" y="3108325"/>
          <p14:tracePt t="22223" x="8134350" y="3133725"/>
          <p14:tracePt t="22232" x="8143875" y="3152775"/>
          <p14:tracePt t="22248" x="8143875" y="3187700"/>
          <p14:tracePt t="22266" x="8143875" y="3241675"/>
          <p14:tracePt t="22282" x="8143875" y="3295650"/>
          <p14:tracePt t="22299" x="8143875" y="3348038"/>
          <p14:tracePt t="22315" x="8143875" y="3419475"/>
          <p14:tracePt t="22332" x="8143875" y="3455988"/>
          <p14:tracePt t="22348" x="8143875" y="3490913"/>
          <p14:tracePt t="22366" x="8143875" y="3527425"/>
          <p14:tracePt t="22382" x="8143875" y="3571875"/>
          <p14:tracePt t="22399" x="8143875" y="3625850"/>
          <p14:tracePt t="22415" x="8143875" y="3679825"/>
          <p14:tracePt t="22432" x="8143875" y="3714750"/>
          <p14:tracePt t="22449" x="8143875" y="3759200"/>
          <p14:tracePt t="22465" x="8143875" y="3795713"/>
          <p14:tracePt t="22465" x="8143875" y="3822700"/>
          <p14:tracePt t="22484" x="8143875" y="3830638"/>
          <p14:tracePt t="22498" x="8126413" y="3875088"/>
          <p14:tracePt t="22498" x="8108950" y="3902075"/>
          <p14:tracePt t="22516" x="8108950" y="3929063"/>
          <p14:tracePt t="22532" x="8037513" y="4017963"/>
          <p14:tracePt t="22550" x="7947025" y="4143375"/>
          <p14:tracePt t="22582" x="7885113" y="4224338"/>
          <p14:tracePt t="22583" x="7796213" y="4313238"/>
          <p14:tracePt t="22599" x="7643813" y="4483100"/>
          <p14:tracePt t="22646" x="7626350" y="4510088"/>
          <p14:tracePt t="22659" x="7608888" y="4518025"/>
          <p14:tracePt t="22665" x="7572375" y="4554538"/>
          <p14:tracePt t="22683" x="7510463" y="4581525"/>
          <p14:tracePt t="22699" x="7473950" y="4608513"/>
          <p14:tracePt t="22699" x="7439025" y="4643438"/>
          <p14:tracePt t="22716" x="7412038" y="4652963"/>
          <p14:tracePt t="22716" x="7394575" y="4679950"/>
          <p14:tracePt t="22733" x="7358063" y="4697413"/>
          <p14:tracePt t="22749" x="7348538" y="4705350"/>
          <p14:tracePt t="22765" x="7323138" y="4714875"/>
          <p14:tracePt t="22782" x="7304088" y="4724400"/>
          <p14:tracePt t="22799" x="7251700" y="4751388"/>
          <p14:tracePt t="22815" x="7215188" y="4776788"/>
          <p14:tracePt t="22833" x="7197725" y="4786313"/>
          <p14:tracePt t="22849" x="7153275" y="4795838"/>
          <p14:tracePt t="22866" x="7116763" y="4803775"/>
          <p14:tracePt t="22882" x="7072313" y="4803775"/>
          <p14:tracePt t="22882" x="7045325" y="4803775"/>
          <p14:tracePt t="22900" x="7027863" y="4803775"/>
          <p14:tracePt t="22915" x="6911975" y="4803775"/>
          <p14:tracePt t="22933" x="6840538" y="4803775"/>
          <p14:tracePt t="22949" x="6769100" y="4803775"/>
          <p14:tracePt t="22966" x="6697663" y="4803775"/>
          <p14:tracePt t="22982" x="6626225" y="4803775"/>
          <p14:tracePt t="22999" x="6554788" y="4803775"/>
          <p14:tracePt t="23015" x="6473825" y="4803775"/>
          <p14:tracePt t="23032" x="6419850" y="4786313"/>
          <p14:tracePt t="23049" x="6384925" y="4786313"/>
          <p14:tracePt t="23066" x="6330950" y="4768850"/>
          <p14:tracePt t="23081" x="6251575" y="4759325"/>
          <p14:tracePt t="23081" x="6205538" y="4759325"/>
          <p14:tracePt t="23100" x="5803900" y="4759325"/>
          <p14:tracePt t="23190" x="5768975" y="4759325"/>
          <p14:tracePt t="23356" x="5724525" y="4759325"/>
          <p14:tracePt t="23364" x="5661025" y="4732338"/>
          <p14:tracePt t="23372" x="5581650" y="4705350"/>
          <p14:tracePt t="23383" x="5510213" y="4687888"/>
          <p14:tracePt t="23398" x="5473700" y="4687888"/>
          <p14:tracePt t="23416" x="5465763" y="4687888"/>
          <p14:tracePt t="23684" x="5456238" y="4679950"/>
          <p14:tracePt t="23724" x="5456238" y="4660900"/>
          <p14:tracePt t="23725" x="5473700" y="4625975"/>
          <p14:tracePt t="23815" x="5483225" y="4616450"/>
          <p14:tracePt t="24180" x="5491163" y="4608513"/>
          <p14:tracePt t="24188" x="5562600" y="4589463"/>
          <p14:tracePt t="24209" x="5680075" y="4562475"/>
          <p14:tracePt t="24255" x="5768975" y="4545013"/>
          <p14:tracePt t="24319" x="5803900" y="4545013"/>
          <p14:tracePt t="24378" x="5813425" y="4545013"/>
          <p14:tracePt t="24382" x="5840413" y="4545013"/>
          <p14:tracePt t="24390" x="5867400" y="4545013"/>
          <p14:tracePt t="24399" x="5902325" y="4545013"/>
          <p14:tracePt t="24796" x="5911850" y="4545013"/>
          <p14:tracePt t="24845" x="5929313" y="4545013"/>
          <p14:tracePt t="24853" x="5965825" y="4545013"/>
          <p14:tracePt t="24861" x="6116638" y="4545013"/>
          <p14:tracePt t="25717" x="6161088" y="4545013"/>
          <p14:tracePt t="25727" x="6232525" y="4545013"/>
          <p14:tracePt t="25733" x="6313488" y="4554538"/>
          <p14:tracePt t="25739" x="6402388" y="4554538"/>
          <p14:tracePt t="25750" x="6527800" y="4554538"/>
          <p14:tracePt t="25767" x="6589713" y="4554538"/>
          <p14:tracePt t="25783" x="6616700" y="4554538"/>
          <p14:tracePt t="25800" x="6626225" y="4554538"/>
          <p14:tracePt t="25909" x="6634163" y="4545013"/>
          <p14:tracePt t="25925" x="6634163" y="4537075"/>
          <p14:tracePt t="25933" x="6634163" y="4510088"/>
          <p14:tracePt t="25933" x="6411913" y="4276725"/>
          <p14:tracePt t="25933" x="6357938" y="4241800"/>
          <p14:tracePt t="25990" x="6323013" y="4232275"/>
          <p14:tracePt t="26000" x="6251575" y="4187825"/>
          <p14:tracePt t="26015" x="6242050" y="4179888"/>
          <p14:tracePt t="26033" x="6232525" y="4179888"/>
          <p14:tracePt t="26049" x="6224588" y="4179888"/>
          <p14:tracePt t="26066" x="6188075" y="4179888"/>
          <p14:tracePt t="26082" x="6108700" y="4160838"/>
          <p14:tracePt t="26100" x="6018213" y="4160838"/>
          <p14:tracePt t="26116" x="5929313" y="4160838"/>
          <p14:tracePt t="26116" x="5867400" y="4160838"/>
          <p14:tracePt t="26133" x="5776913" y="4160838"/>
          <p14:tracePt t="26149" x="5661025" y="4160838"/>
          <p14:tracePt t="26166" x="5562600" y="4160838"/>
          <p14:tracePt t="26183" x="5367338" y="4160838"/>
          <p14:tracePt t="26238" x="5322888" y="4160838"/>
          <p14:tracePt t="26250" x="5268913" y="4160838"/>
          <p14:tracePt t="26266" x="5214938" y="4187825"/>
          <p14:tracePt t="26283" x="5045075" y="4241800"/>
          <p14:tracePt t="26317" x="4973638" y="4268788"/>
          <p14:tracePt t="26332" x="4867275" y="4340225"/>
          <p14:tracePt t="26333" x="4786313" y="4411663"/>
          <p14:tracePt t="26351" x="4705350" y="4465638"/>
          <p14:tracePt t="26366" x="4679950" y="4572000"/>
          <p14:tracePt t="26383" x="4643438" y="4697413"/>
          <p14:tracePt t="26400" x="4643438" y="4840288"/>
          <p14:tracePt t="26417" x="4643438" y="4983163"/>
          <p14:tracePt t="26433" x="4643438" y="5108575"/>
          <p14:tracePt t="26450" x="4679950" y="5205413"/>
          <p14:tracePt t="26466" x="4714875" y="5286375"/>
          <p14:tracePt t="26483" x="4751388" y="5357813"/>
          <p14:tracePt t="26499" x="4848225" y="5446713"/>
          <p14:tracePt t="26499" x="4919663" y="5491163"/>
          <p14:tracePt t="26518" x="5045075" y="5562600"/>
          <p14:tracePt t="26550" x="5143500" y="5581650"/>
          <p14:tracePt t="26550" x="5438775" y="5616575"/>
          <p14:tracePt t="26550" x="5491163" y="5616575"/>
          <p14:tracePt t="26604" x="5572125" y="5616575"/>
          <p14:tracePt t="26624" x="5599113" y="5616575"/>
          <p14:tracePt t="26633" x="5643563" y="5616575"/>
          <p14:tracePt t="26649" x="5705475" y="5616575"/>
          <p14:tracePt t="26666" x="5803900" y="5608638"/>
          <p14:tracePt t="26683" x="5884863" y="5589588"/>
          <p14:tracePt t="26700" x="5946775" y="5581650"/>
          <p14:tracePt t="26716" x="5983288" y="5554663"/>
          <p14:tracePt t="26734" x="6018213" y="5537200"/>
          <p14:tracePt t="26749" x="6062663" y="5510213"/>
          <p14:tracePt t="26767" x="6116638" y="5483225"/>
          <p14:tracePt t="26783" x="6153150" y="5465763"/>
          <p14:tracePt t="26800" x="6180138" y="5438775"/>
          <p14:tracePt t="26816" x="6197600" y="5411788"/>
          <p14:tracePt t="26833" x="6224588" y="5384800"/>
          <p14:tracePt t="26849" x="6242050" y="5367338"/>
          <p14:tracePt t="26866" x="6242050" y="5340350"/>
          <p14:tracePt t="26882" x="6251575" y="5303838"/>
          <p14:tracePt t="26900" x="6251575" y="5276850"/>
          <p14:tracePt t="26916" x="6251575" y="5251450"/>
          <p14:tracePt t="26916" x="6251575" y="5241925"/>
          <p14:tracePt t="26934" x="6251575" y="5214938"/>
          <p14:tracePt t="26950" x="6251575" y="5197475"/>
          <p14:tracePt t="26966" x="6251575" y="5153025"/>
          <p14:tracePt t="26983" x="6251575" y="5116513"/>
          <p14:tracePt t="26999" x="6232525" y="5045075"/>
          <p14:tracePt t="27017" x="6205538" y="4983163"/>
          <p14:tracePt t="27032" x="6170613" y="4919663"/>
          <p14:tracePt t="27050" x="6134100" y="4848225"/>
          <p14:tracePt t="27066" x="6099175" y="4803775"/>
          <p14:tracePt t="27084" x="6081713" y="4768850"/>
          <p14:tracePt t="27100" x="6062663" y="4751388"/>
          <p14:tracePt t="27116" x="6054725" y="4741863"/>
          <p14:tracePt t="27133" x="6045200" y="4732338"/>
          <p14:tracePt t="27230" x="6010275" y="4732338"/>
          <p14:tracePt t="27238" x="5795963" y="4705350"/>
          <p14:tracePt t="27283" x="5545138" y="4687888"/>
          <p14:tracePt t="27323" x="5483225" y="4687888"/>
          <p14:tracePt t="27345" x="5456238" y="4687888"/>
          <p14:tracePt t="27351" x="5419725" y="4687888"/>
          <p14:tracePt t="27367" x="5357813" y="4697413"/>
          <p14:tracePt t="27383" x="5286375" y="4705350"/>
          <p14:tracePt t="27401" x="5232400" y="4714875"/>
          <p14:tracePt t="27416" x="5170488" y="4714875"/>
          <p14:tracePt t="27433" x="5108575" y="4732338"/>
          <p14:tracePt t="27450" x="5027613" y="4751388"/>
          <p14:tracePt t="27466" x="4946650" y="4776788"/>
          <p14:tracePt t="27483" x="4911725" y="4795838"/>
          <p14:tracePt t="27500" x="4830763" y="4830763"/>
          <p14:tracePt t="27516" x="4751388" y="4875213"/>
          <p14:tracePt t="27516" x="4724400" y="4894263"/>
          <p14:tracePt t="27534" x="4643438" y="4919663"/>
          <p14:tracePt t="27550" x="4589463" y="4946650"/>
          <p14:tracePt t="27568" x="4537075" y="4965700"/>
          <p14:tracePt t="27583" x="4500563" y="4983163"/>
          <p14:tracePt t="27600" x="4456113" y="4991100"/>
          <p14:tracePt t="27616" x="4357688" y="5037138"/>
          <p14:tracePt t="27656" x="4251325" y="5072063"/>
          <p14:tracePt t="27656" x="4224338" y="5089525"/>
          <p14:tracePt t="27704" x="4214813" y="5089525"/>
          <p14:tracePt t="27704" x="4187825" y="5089525"/>
          <p14:tracePt t="27718" x="4170363" y="5099050"/>
          <p14:tracePt t="27733" x="4143375" y="5116513"/>
          <p14:tracePt t="27751" x="4125913" y="5126038"/>
          <p14:tracePt t="27767" x="4089400" y="5143500"/>
          <p14:tracePt t="27794" x="4081463" y="5153025"/>
          <p14:tracePt t="27816" x="4081463" y="5170488"/>
          <p14:tracePt t="27817" x="4062413" y="5180013"/>
          <p14:tracePt t="27833" x="4054475" y="5197475"/>
          <p14:tracePt t="27850" x="4044950" y="5205413"/>
          <p14:tracePt t="27866" x="4037013" y="5224463"/>
          <p14:tracePt t="27883" x="4027488" y="5232400"/>
          <p14:tracePt t="27900" x="4017963" y="5241925"/>
          <p14:tracePt t="27917" x="4017963" y="5251450"/>
          <p14:tracePt t="27933" x="4010025" y="5276850"/>
          <p14:tracePt t="27950" x="4000500" y="5313363"/>
          <p14:tracePt t="27966" x="3990975" y="5322888"/>
          <p14:tracePt t="27983" x="3990975" y="5348288"/>
          <p14:tracePt t="28000" x="3983038" y="5357813"/>
          <p14:tracePt t="28016" x="3983038" y="5384800"/>
          <p14:tracePt t="28033" x="3983038" y="5402263"/>
          <p14:tracePt t="28050" x="3983038" y="5429250"/>
          <p14:tracePt t="28066" x="3983038" y="5438775"/>
          <p14:tracePt t="28083" x="3983038" y="5456238"/>
          <p14:tracePt t="28117" x="3983038" y="5473700"/>
          <p14:tracePt t="28118" x="3983038" y="5483225"/>
          <p14:tracePt t="28118" x="3983038" y="5491163"/>
          <p14:tracePt t="28149" x="3983038" y="5500688"/>
          <p14:tracePt t="28149" x="3983038" y="5537200"/>
          <p14:tracePt t="28183" x="4000500" y="5608638"/>
          <p14:tracePt t="28212" x="4116388" y="5822950"/>
          <p14:tracePt t="28248" x="4446588" y="6072188"/>
          <p14:tracePt t="28316" x="4652963" y="6143625"/>
          <p14:tracePt t="28344" x="4705350" y="6161088"/>
          <p14:tracePt t="28349" x="4786313" y="6170613"/>
          <p14:tracePt t="28366" x="4840288" y="6188075"/>
          <p14:tracePt t="28382" x="4902200" y="6215063"/>
          <p14:tracePt t="28400" x="4973638" y="6232525"/>
          <p14:tracePt t="28415" x="5045075" y="6232525"/>
          <p14:tracePt t="28432" x="5126038" y="6251575"/>
          <p14:tracePt t="28449" x="5180013" y="6259513"/>
          <p14:tracePt t="28466" x="5224463" y="6259513"/>
          <p14:tracePt t="28483" x="5276850" y="6259513"/>
          <p14:tracePt t="28499" x="5313363" y="6259513"/>
          <p14:tracePt t="28516" x="5348288" y="6259513"/>
          <p14:tracePt t="28532" x="5384800" y="6259513"/>
          <p14:tracePt t="28550" x="5419725" y="6259513"/>
          <p14:tracePt t="28566" x="5465763" y="6259513"/>
          <p14:tracePt t="28583" x="5518150" y="6259513"/>
          <p14:tracePt t="28599" x="5589588" y="6242050"/>
          <p14:tracePt t="28616" x="5670550" y="6215063"/>
          <p14:tracePt t="28633" x="5724525" y="6170613"/>
          <p14:tracePt t="28650" x="5776913" y="6143625"/>
          <p14:tracePt t="28666" x="5813425" y="6126163"/>
          <p14:tracePt t="28683" x="5830888" y="6116638"/>
          <p14:tracePt t="28699" x="5857875" y="6108700"/>
          <p14:tracePt t="28716" x="5875338" y="6081713"/>
          <p14:tracePt t="28733" x="5902325" y="6045200"/>
          <p14:tracePt t="28750" x="5929313" y="6000750"/>
          <p14:tracePt t="28766" x="5929313" y="5965825"/>
          <p14:tracePt t="28783" x="5983288" y="5822950"/>
          <p14:tracePt t="28849" x="5983288" y="5803900"/>
          <p14:tracePt t="28850" x="5983288" y="5768975"/>
          <p14:tracePt t="28866" x="5983288" y="5751513"/>
          <p14:tracePt t="28883" x="5983288" y="5724525"/>
          <p14:tracePt t="28900" x="5983288" y="5715000"/>
          <p14:tracePt t="28916" x="5983288" y="5705475"/>
          <p14:tracePt t="28916" x="5973763" y="5705475"/>
          <p14:tracePt t="28933" x="5946775" y="5697538"/>
          <p14:tracePt t="28949" x="5894388" y="5697538"/>
          <p14:tracePt t="28967" x="5795963" y="5680075"/>
          <p14:tracePt t="28982" x="5670550" y="5661025"/>
          <p14:tracePt t="29000" x="5500688" y="5626100"/>
          <p14:tracePt t="29016" x="5367338" y="5616575"/>
          <p14:tracePt t="29033" x="5214938" y="5608638"/>
          <p14:tracePt t="29049" x="5072063" y="5608638"/>
          <p14:tracePt t="29067" x="4929188" y="5608638"/>
          <p14:tracePt t="29082" x="4803775" y="5608638"/>
          <p14:tracePt t="29100" x="4660900" y="5616575"/>
          <p14:tracePt t="29116" x="4562475" y="5634038"/>
          <p14:tracePt t="29116" x="4483100" y="5653088"/>
          <p14:tracePt t="29134" x="4348163" y="5705475"/>
          <p14:tracePt t="29149" x="4197350" y="5741988"/>
          <p14:tracePt t="29166" x="4054475" y="5776913"/>
          <p14:tracePt t="29182" x="3929063" y="5795963"/>
          <p14:tracePt t="29199" x="3840163" y="5813425"/>
          <p14:tracePt t="29217" x="3795713" y="5830888"/>
          <p14:tracePt t="29232" x="3776663" y="5840413"/>
          <p14:tracePt t="29250" x="3544888" y="5983288"/>
          <p14:tracePt t="29393" x="3536950" y="5991225"/>
          <p14:tracePt t="29393" x="3527425" y="5991225"/>
          <p14:tracePt t="29421" x="3527425" y="6000750"/>
          <p14:tracePt t="29437" x="3517900" y="6000750"/>
          <p14:tracePt t="29438" x="3517900" y="6010275"/>
          <p14:tracePt t="29677" x="3509963" y="6045200"/>
          <p14:tracePt t="29685" x="3500438" y="6045200"/>
          <p14:tracePt t="29693" x="3500438" y="6062663"/>
          <p14:tracePt t="29700" x="3490913" y="6108700"/>
          <p14:tracePt t="29716" x="3490913" y="6170613"/>
          <p14:tracePt t="29716" x="3490913" y="6197600"/>
          <p14:tracePt t="29733" x="3490913" y="6232525"/>
          <p14:tracePt t="29749" x="3490913" y="6259513"/>
          <p14:tracePt t="29829" x="3490913" y="6269038"/>
          <p14:tracePt t="29834" x="3616325" y="6394450"/>
          <p14:tracePt t="29879" x="3633788" y="6411913"/>
          <p14:tracePt t="29892" x="3652838" y="6419850"/>
          <p14:tracePt t="29900" x="3714750" y="6446838"/>
          <p14:tracePt t="29957" x="3732213" y="6446838"/>
          <p14:tracePt t="29973" x="3741738" y="6446838"/>
          <p14:tracePt t="29989" x="3751263" y="6446838"/>
          <p14:tracePt t="30405" x="3768725" y="6446838"/>
          <p14:tracePt t="30415" x="3776663" y="6446838"/>
          <p14:tracePt t="30421" x="3884613" y="6473825"/>
          <p14:tracePt t="30451" x="4000500" y="6510338"/>
          <p14:tracePt t="30466" x="5384800" y="6813550"/>
          <p14:tracePt t="30539" x="5643563" y="6813550"/>
          <p14:tracePt t="30549" x="5894388" y="6813550"/>
          <p14:tracePt t="30567" x="6116638" y="6742113"/>
          <p14:tracePt t="30583" x="6340475" y="6634163"/>
          <p14:tracePt t="30600" x="6545263" y="6491288"/>
          <p14:tracePt t="30616" x="6777038" y="6242050"/>
          <p14:tracePt t="30639" x="6804025" y="6161088"/>
          <p14:tracePt t="30649" x="6848475" y="6000750"/>
          <p14:tracePt t="30666" x="6867525" y="5786438"/>
          <p14:tracePt t="30682" x="6867525" y="5545138"/>
          <p14:tracePt t="30699" x="6796088" y="5295900"/>
          <p14:tracePt t="30715" x="6670675" y="5081588"/>
          <p14:tracePt t="30733" x="6491288" y="4946650"/>
          <p14:tracePt t="30750" x="6367463" y="4894263"/>
          <p14:tracePt t="30766" x="6269038" y="4875213"/>
          <p14:tracePt t="30783" x="6116638" y="4857750"/>
          <p14:tracePt t="30799" x="5803900" y="4813300"/>
          <p14:tracePt t="30817" x="4598988" y="4867275"/>
          <p14:tracePt t="30855" x="4313238" y="4929188"/>
          <p14:tracePt t="30865" x="3776663" y="5108575"/>
          <p14:tracePt t="30883" x="3375025" y="5232400"/>
          <p14:tracePt t="30899" x="3125788" y="5357813"/>
          <p14:tracePt t="30899" x="3017838" y="5419725"/>
          <p14:tracePt t="30917" x="2965450" y="5465763"/>
          <p14:tracePt t="30932" x="2822575" y="5634038"/>
          <p14:tracePt t="30932" x="2803525" y="5661025"/>
          <p14:tracePt t="30966" x="2714625" y="5822950"/>
          <p14:tracePt t="31000" x="2670175" y="5884863"/>
          <p14:tracePt t="31049" x="2660650" y="5884863"/>
          <p14:tracePt t="31093" x="2633663" y="5884863"/>
          <p14:tracePt t="31099" x="2589213" y="5884863"/>
          <p14:tracePt t="31105" x="2581275" y="5884863"/>
          <p14:tracePt t="31115" x="2527300" y="5902325"/>
          <p14:tracePt t="31115" x="2500313" y="5902325"/>
          <p14:tracePt t="31134" x="2473325" y="5902325"/>
          <p14:tracePt t="31149" x="2446338" y="5911850"/>
          <p14:tracePt t="31685" x="2446338" y="5919788"/>
          <p14:tracePt t="44668" x="2446338" y="5929313"/>
          <p14:tracePt t="44675" x="2465388" y="5929313"/>
          <p14:tracePt t="44684" x="2482850" y="5929313"/>
          <p14:tracePt t="44684" x="2500313" y="5919788"/>
          <p14:tracePt t="44700" x="2517775" y="5911850"/>
          <p14:tracePt t="44701" x="2527300" y="5911850"/>
          <p14:tracePt t="44713" x="2544763" y="5902325"/>
          <p14:tracePt t="45460" x="2571750" y="5894388"/>
          <p14:tracePt t="45468" x="2581275" y="5894388"/>
          <p14:tracePt t="45468" x="2608263" y="5884863"/>
          <p14:tracePt t="45480" x="2660650" y="5857875"/>
          <p14:tracePt t="45498" x="2697163" y="5848350"/>
          <p14:tracePt t="45514" x="2732088" y="5830888"/>
          <p14:tracePt t="45531" x="2759075" y="5803900"/>
          <p14:tracePt t="45547" x="2776538" y="5795963"/>
          <p14:tracePt t="45547" x="2795588" y="5786438"/>
          <p14:tracePt t="45565" x="2830513" y="5768975"/>
          <p14:tracePt t="45580" x="2911475" y="5732463"/>
          <p14:tracePt t="45598" x="3054350" y="5697538"/>
          <p14:tracePt t="45613" x="3232150" y="5643563"/>
          <p14:tracePt t="45631" x="3357563" y="5608638"/>
          <p14:tracePt t="45647" x="3455988" y="5554663"/>
          <p14:tracePt t="45664" x="3517900" y="5527675"/>
          <p14:tracePt t="45681" x="3562350" y="5510213"/>
          <p14:tracePt t="45697" x="3571875" y="5491163"/>
          <p14:tracePt t="45714" x="3581400" y="5491163"/>
          <p14:tracePt t="45829" x="3598863" y="5483225"/>
          <p14:tracePt t="45833" x="3633788" y="5446713"/>
          <p14:tracePt t="45854" x="3643313" y="5438775"/>
          <p14:tracePt t="45864" x="3687763" y="5394325"/>
          <p14:tracePt t="45881" x="3759200" y="5330825"/>
          <p14:tracePt t="45897" x="3875088" y="5268913"/>
          <p14:tracePt t="45915" x="4037013" y="5180013"/>
          <p14:tracePt t="45930" x="4205288" y="5099050"/>
          <p14:tracePt t="45930" x="4330700" y="5081588"/>
          <p14:tracePt t="45949" x="4429125" y="5037138"/>
          <p14:tracePt t="45964" x="5000625" y="4867275"/>
          <p14:tracePt t="45987" x="5465763" y="4724400"/>
          <p14:tracePt t="45998" x="5857875" y="4616450"/>
          <p14:tracePt t="46014" x="6099175" y="4554538"/>
          <p14:tracePt t="46030" x="6296025" y="4500563"/>
          <p14:tracePt t="46048" x="6446838" y="4438650"/>
          <p14:tracePt t="46065" x="6786563" y="4384675"/>
          <p14:tracePt t="46098" x="6902450" y="4384675"/>
          <p14:tracePt t="46113" x="6983413" y="4384675"/>
          <p14:tracePt t="46131" x="7037388" y="4384675"/>
          <p14:tracePt t="46147" x="8483600" y="4473575"/>
          <p14:tracePt t="46217" x="8518525" y="4491038"/>
          <p14:tracePt t="46620" x="8528050" y="4500563"/>
          <p14:tracePt t="46620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74817" y="368715"/>
            <a:ext cx="6022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From </a:t>
            </a:r>
            <a:r>
              <a:rPr lang="it-IT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synthetic</a:t>
            </a:r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lethality</a:t>
            </a:r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to </a:t>
            </a:r>
            <a:r>
              <a:rPr lang="it-IT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cancer</a:t>
            </a:r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theraphy</a:t>
            </a:r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……</a:t>
            </a:r>
            <a:endParaRPr lang="it-IT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86675" y="1165123"/>
            <a:ext cx="863088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smtClean="0">
                <a:latin typeface="Comic Sans MS" panose="030F0702030302020204" pitchFamily="66" charset="0"/>
              </a:rPr>
              <a:t>SL </a:t>
            </a:r>
            <a:r>
              <a:rPr lang="it-IT" dirty="0" err="1" smtClean="0">
                <a:latin typeface="Comic Sans MS" panose="030F0702030302020204" pitchFamily="66" charset="0"/>
              </a:rPr>
              <a:t>selective</a:t>
            </a:r>
            <a:r>
              <a:rPr lang="it-IT" dirty="0" smtClean="0">
                <a:latin typeface="Comic Sans MS" panose="030F0702030302020204" pitchFamily="66" charset="0"/>
              </a:rPr>
              <a:t> to </a:t>
            </a:r>
            <a:r>
              <a:rPr lang="it-IT" dirty="0" err="1" smtClean="0">
                <a:latin typeface="Comic Sans MS" panose="030F0702030302020204" pitchFamily="66" charset="0"/>
              </a:rPr>
              <a:t>cancer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cells</a:t>
            </a:r>
            <a:r>
              <a:rPr lang="it-IT" dirty="0" smtClean="0">
                <a:latin typeface="Comic Sans MS" panose="030F0702030302020204" pitchFamily="66" charset="0"/>
              </a:rPr>
              <a:t>  </a:t>
            </a:r>
            <a:r>
              <a:rPr lang="it-IT" dirty="0" err="1" smtClean="0">
                <a:latin typeface="Comic Sans MS" panose="030F0702030302020204" pitchFamily="66" charset="0"/>
              </a:rPr>
              <a:t>specific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mutations</a:t>
            </a:r>
            <a:r>
              <a:rPr lang="it-IT" dirty="0" smtClean="0">
                <a:latin typeface="Comic Sans MS" panose="030F0702030302020204" pitchFamily="66" charset="0"/>
              </a:rPr>
              <a:t>		</a:t>
            </a:r>
            <a:r>
              <a:rPr lang="it-IT" dirty="0" err="1" smtClean="0">
                <a:latin typeface="Comic Sans MS" panose="030F0702030302020204" pitchFamily="66" charset="0"/>
              </a:rPr>
              <a:t>responders</a:t>
            </a:r>
            <a:endParaRPr lang="it-IT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smtClean="0">
                <a:latin typeface="Comic Sans MS" panose="030F0702030302020204" pitchFamily="66" charset="0"/>
              </a:rPr>
              <a:t>Can be </a:t>
            </a:r>
            <a:r>
              <a:rPr lang="it-IT" dirty="0" err="1" smtClean="0">
                <a:latin typeface="Comic Sans MS" panose="030F0702030302020204" pitchFamily="66" charset="0"/>
              </a:rPr>
              <a:t>apply</a:t>
            </a:r>
            <a:r>
              <a:rPr lang="it-IT" dirty="0" smtClean="0">
                <a:latin typeface="Comic Sans MS" panose="030F0702030302020204" pitchFamily="66" charset="0"/>
              </a:rPr>
              <a:t> to </a:t>
            </a:r>
            <a:r>
              <a:rPr lang="it-IT" dirty="0" err="1" smtClean="0">
                <a:latin typeface="Comic Sans MS" panose="030F0702030302020204" pitchFamily="66" charset="0"/>
              </a:rPr>
              <a:t>to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any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type</a:t>
            </a:r>
            <a:r>
              <a:rPr lang="it-IT" dirty="0" smtClean="0">
                <a:latin typeface="Comic Sans MS" panose="030F0702030302020204" pitchFamily="66" charset="0"/>
              </a:rPr>
              <a:t> of </a:t>
            </a:r>
            <a:r>
              <a:rPr lang="it-IT" dirty="0" err="1" smtClean="0">
                <a:latin typeface="Comic Sans MS" panose="030F0702030302020204" pitchFamily="66" charset="0"/>
              </a:rPr>
              <a:t>cancer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mutations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err="1">
                <a:latin typeface="Comic Sans MS" panose="030F0702030302020204" pitchFamily="66" charset="0"/>
              </a:rPr>
              <a:t>Many</a:t>
            </a:r>
            <a:r>
              <a:rPr lang="it-IT" dirty="0">
                <a:latin typeface="Comic Sans MS" panose="030F0702030302020204" pitchFamily="66" charset="0"/>
              </a:rPr>
              <a:t>  </a:t>
            </a:r>
            <a:r>
              <a:rPr lang="it-IT" dirty="0" err="1">
                <a:latin typeface="Comic Sans MS" panose="030F0702030302020204" pitchFamily="66" charset="0"/>
              </a:rPr>
              <a:t>therapeutic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options</a:t>
            </a:r>
            <a:r>
              <a:rPr lang="it-IT" dirty="0">
                <a:latin typeface="Comic Sans MS" panose="030F0702030302020204" pitchFamily="66" charset="0"/>
              </a:rPr>
              <a:t>		</a:t>
            </a:r>
            <a:r>
              <a:rPr lang="it-IT" dirty="0" err="1">
                <a:latin typeface="Comic Sans MS" panose="030F0702030302020204" pitchFamily="66" charset="0"/>
              </a:rPr>
              <a:t>low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drug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doses</a:t>
            </a:r>
            <a:r>
              <a:rPr lang="it-IT" dirty="0" smtClean="0">
                <a:latin typeface="Comic Sans MS" panose="030F0702030302020204" pitchFamily="66" charset="0"/>
              </a:rPr>
              <a:t>/</a:t>
            </a:r>
            <a:r>
              <a:rPr lang="it-IT" dirty="0" err="1" smtClean="0">
                <a:latin typeface="Comic Sans MS" panose="030F0702030302020204" pitchFamily="66" charset="0"/>
              </a:rPr>
              <a:t>adverse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effects</a:t>
            </a:r>
            <a:endParaRPr lang="it-IT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 smtClean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Synthetic lethality databases, such as </a:t>
            </a:r>
            <a:r>
              <a:rPr lang="en-US" dirty="0" err="1" smtClean="0">
                <a:latin typeface="Comic Sans MS" panose="030F0702030302020204" pitchFamily="66" charset="0"/>
              </a:rPr>
              <a:t>SynLethDB</a:t>
            </a:r>
            <a:r>
              <a:rPr lang="en-US" dirty="0" smtClean="0">
                <a:latin typeface="Comic Sans MS" panose="030F0702030302020204" pitchFamily="66" charset="0"/>
              </a:rPr>
              <a:t>, contains tens of thousands 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of interactions from the published literature;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omic Sans MS" panose="030F0702030302020204" pitchFamily="66" charset="0"/>
              </a:rPr>
              <a:t>T</a:t>
            </a:r>
            <a:r>
              <a:rPr lang="en-US" dirty="0" smtClean="0">
                <a:latin typeface="Comic Sans MS" panose="030F0702030302020204" pitchFamily="66" charset="0"/>
              </a:rPr>
              <a:t>he problems of irreproducibility in cell culture, 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				need to be confirmed across multiple cell </a:t>
            </a:r>
          </a:p>
          <a:p>
            <a:r>
              <a:rPr lang="en-US" dirty="0">
                <a:latin typeface="Comic Sans MS" panose="030F0702030302020204" pitchFamily="66" charset="0"/>
              </a:rPr>
              <a:t>	</a:t>
            </a:r>
            <a:r>
              <a:rPr lang="en-US" dirty="0" smtClean="0">
                <a:latin typeface="Comic Sans MS" panose="030F0702030302020204" pitchFamily="66" charset="0"/>
              </a:rPr>
              <a:t>			culture contexts and in vivo.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Comic Sans MS" panose="030F0702030302020204" pitchFamily="66" charset="0"/>
              </a:rPr>
              <a:t>It should be worth to evaluate potential synthetic lethal interactions 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that can be applied to cancer prevention</a:t>
            </a:r>
          </a:p>
          <a:p>
            <a:r>
              <a:rPr lang="en-US" dirty="0">
                <a:latin typeface="Comic Sans MS" panose="030F0702030302020204" pitchFamily="66" charset="0"/>
              </a:rPr>
              <a:t>	</a:t>
            </a:r>
            <a:r>
              <a:rPr lang="en-US" dirty="0" smtClean="0">
                <a:latin typeface="Comic Sans MS" panose="030F0702030302020204" pitchFamily="66" charset="0"/>
              </a:rPr>
              <a:t>		PARP1 inhibitors use to prevent breast cancer 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			in </a:t>
            </a:r>
            <a:r>
              <a:rPr lang="en-US" dirty="0">
                <a:latin typeface="Comic Sans MS" panose="030F0702030302020204" pitchFamily="66" charset="0"/>
              </a:rPr>
              <a:t>BRCA1 /</a:t>
            </a:r>
            <a:r>
              <a:rPr lang="en-US" dirty="0" smtClean="0">
                <a:latin typeface="Comic Sans MS" panose="030F0702030302020204" pitchFamily="66" charset="0"/>
              </a:rPr>
              <a:t>2  mutated women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1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74"/>
    </mc:Choice>
    <mc:Fallback xmlns="">
      <p:transition spd="slow" advTm="159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07" x="3402013" y="0"/>
          <p14:tracePt t="15263" x="3394075" y="0"/>
          <p14:tracePt t="15271" x="3375025" y="0"/>
          <p14:tracePt t="15287" x="3348038" y="0"/>
          <p14:tracePt t="15303" x="3340100" y="0"/>
          <p14:tracePt t="15479" x="3286125" y="0"/>
          <p14:tracePt t="15486" x="822325" y="169863"/>
          <p14:tracePt t="15563" x="660400" y="187325"/>
          <p14:tracePt t="15571" x="258763" y="268288"/>
          <p14:tracePt t="15623" x="0" y="482600"/>
          <p14:tracePt t="15631" x="0" y="544513"/>
          <p14:tracePt t="15639" x="0" y="608013"/>
          <p14:tracePt t="15647" x="0" y="642938"/>
          <p14:tracePt t="15647" x="0" y="696913"/>
          <p14:tracePt t="15655" x="0" y="768350"/>
          <p14:tracePt t="15671" x="0" y="884238"/>
          <p14:tracePt t="15689" x="0" y="1036638"/>
          <p14:tracePt t="15704" x="0" y="1187450"/>
          <p14:tracePt t="15722" x="0" y="1303338"/>
          <p14:tracePt t="15738" x="0" y="1446213"/>
          <p14:tracePt t="15755" x="0" y="1616075"/>
          <p14:tracePt t="15771" x="71438" y="1812925"/>
          <p14:tracePt t="15788" x="196850" y="2009775"/>
          <p14:tracePt t="15804" x="357188" y="2197100"/>
          <p14:tracePt t="15822" x="544513" y="2384425"/>
          <p14:tracePt t="15838" x="741363" y="2500313"/>
          <p14:tracePt t="15838" x="874713" y="2562225"/>
          <p14:tracePt t="15855" x="1143000" y="2660650"/>
          <p14:tracePt t="15871" x="1366838" y="2724150"/>
          <p14:tracePt t="15888" x="1473200" y="2741613"/>
          <p14:tracePt t="15905" x="1527175" y="2741613"/>
          <p14:tracePt t="15921" x="1562100" y="2741613"/>
          <p14:tracePt t="15938" x="1643063" y="2724150"/>
          <p14:tracePt t="15954" x="1724025" y="2687638"/>
          <p14:tracePt t="15972" x="1785938" y="2643188"/>
          <p14:tracePt t="15987" x="1830388" y="2616200"/>
          <p14:tracePt t="16006" x="1866900" y="2571750"/>
          <p14:tracePt t="16021" x="1911350" y="2527300"/>
          <p14:tracePt t="16038" x="1990725" y="2366963"/>
          <p14:tracePt t="16077" x="2027238" y="2268538"/>
          <p14:tracePt t="16088" x="2027238" y="2125663"/>
          <p14:tracePt t="16105" x="2027238" y="1955800"/>
          <p14:tracePt t="16122" x="2000250" y="1785938"/>
          <p14:tracePt t="16138" x="1857375" y="1517650"/>
          <p14:tracePt t="16154" x="1571625" y="1160463"/>
          <p14:tracePt t="16172" x="1204913" y="847725"/>
          <p14:tracePt t="16198" x="1133475" y="795338"/>
          <p14:tracePt t="16204" x="1000125" y="714375"/>
          <p14:tracePt t="16221" x="179388" y="482600"/>
          <p14:tracePt t="16304" x="152400" y="482600"/>
          <p14:tracePt t="16305" x="88900" y="517525"/>
          <p14:tracePt t="16322" x="17463" y="598488"/>
          <p14:tracePt t="16337" x="0" y="776288"/>
          <p14:tracePt t="16354" x="0" y="982663"/>
          <p14:tracePt t="16371" x="0" y="1169988"/>
          <p14:tracePt t="16388" x="0" y="1322388"/>
          <p14:tracePt t="16404" x="9525" y="1384300"/>
          <p14:tracePt t="16422" x="36513" y="1419225"/>
          <p14:tracePt t="16437" x="44450" y="1465263"/>
          <p14:tracePt t="16437" x="80963" y="1490663"/>
          <p14:tracePt t="16456" x="142875" y="1554163"/>
          <p14:tracePt t="16471" x="366713" y="1704975"/>
          <p14:tracePt t="16523" x="1187450" y="1901825"/>
          <p14:tracePt t="16638" x="1258888" y="1901825"/>
          <p14:tracePt t="16639" x="1347788" y="1901825"/>
          <p14:tracePt t="16654" x="1544638" y="1901825"/>
          <p14:tracePt t="16672" x="1598613" y="1893888"/>
          <p14:tracePt t="16688" x="1633538" y="1874838"/>
          <p14:tracePt t="16705" x="1679575" y="1857375"/>
          <p14:tracePt t="16721" x="1731963" y="1812925"/>
          <p14:tracePt t="16739" x="1795463" y="1758950"/>
          <p14:tracePt t="16754" x="1839913" y="1731963"/>
          <p14:tracePt t="16772" x="1874838" y="1697038"/>
          <p14:tracePt t="16787" x="1911350" y="1670050"/>
          <p14:tracePt t="16805" x="1938338" y="1608138"/>
          <p14:tracePt t="16821" x="1955800" y="1562100"/>
          <p14:tracePt t="16821" x="1973263" y="1509713"/>
          <p14:tracePt t="16839" x="1990725" y="1482725"/>
          <p14:tracePt t="16854" x="1990725" y="1312863"/>
          <p14:tracePt t="16872" x="1990725" y="1169988"/>
          <p14:tracePt t="16888" x="1965325" y="1062038"/>
          <p14:tracePt t="16905" x="1866900" y="938213"/>
          <p14:tracePt t="16921" x="1795463" y="857250"/>
          <p14:tracePt t="16938" x="1660525" y="785813"/>
          <p14:tracePt t="16954" x="1536700" y="768350"/>
          <p14:tracePt t="16971" x="1500188" y="768350"/>
          <p14:tracePt t="16987" x="1428750" y="768350"/>
          <p14:tracePt t="17005" x="1339850" y="812800"/>
          <p14:tracePt t="17022" x="1214438" y="901700"/>
          <p14:tracePt t="17037" x="955675" y="1490663"/>
          <p14:tracePt t="17037" x="938213" y="1571625"/>
          <p14:tracePt t="17096" x="938213" y="1731963"/>
          <p14:tracePt t="17112" x="938213" y="1803400"/>
          <p14:tracePt t="17121" x="938213" y="1990725"/>
          <p14:tracePt t="17138" x="1009650" y="2187575"/>
          <p14:tracePt t="17155" x="1108075" y="2366963"/>
          <p14:tracePt t="17171" x="1312863" y="2608263"/>
          <p14:tracePt t="17208" x="1339850" y="2643188"/>
          <p14:tracePt t="17222" x="1428750" y="2687638"/>
          <p14:tracePt t="17237" x="1517650" y="2732088"/>
          <p14:tracePt t="17237" x="1527175" y="2741613"/>
          <p14:tracePt t="17256" x="1571625" y="2751138"/>
          <p14:tracePt t="17271" x="1581150" y="2751138"/>
          <p14:tracePt t="17288" x="1616075" y="2751138"/>
          <p14:tracePt t="17304" x="1643063" y="2751138"/>
          <p14:tracePt t="17321" x="1812925" y="2697163"/>
          <p14:tracePt t="17382" x="1839913" y="2670175"/>
          <p14:tracePt t="17400" x="1847850" y="2660650"/>
          <p14:tracePt t="17418" x="1847850" y="2652713"/>
          <p14:tracePt t="17438" x="1857375" y="2652713"/>
          <p14:tracePt t="17735" x="1847850" y="2643188"/>
          <p14:tracePt t="17736" x="1830388" y="2643188"/>
          <p14:tracePt t="17756" x="1812925" y="2643188"/>
          <p14:tracePt t="17771" x="1803400" y="2643188"/>
          <p14:tracePt t="17788" x="1795463" y="2643188"/>
          <p14:tracePt t="17863" x="1785938" y="2643188"/>
          <p14:tracePt t="17871" x="1768475" y="2643188"/>
          <p14:tracePt t="17879" x="1714500" y="2643188"/>
          <p14:tracePt t="17888" x="1679575" y="2616200"/>
          <p14:tracePt t="17904" x="1571625" y="2562225"/>
          <p14:tracePt t="17922" x="1473200" y="2527300"/>
          <p14:tracePt t="17937" x="1428750" y="2500313"/>
          <p14:tracePt t="17955" x="1384300" y="2490788"/>
          <p14:tracePt t="17971" x="1347788" y="2473325"/>
          <p14:tracePt t="17988" x="1303338" y="2446338"/>
          <p14:tracePt t="18005" x="1223963" y="2401888"/>
          <p14:tracePt t="18022" x="1152525" y="2357438"/>
          <p14:tracePt t="18038" x="1108075" y="2330450"/>
          <p14:tracePt t="18038" x="1098550" y="2322513"/>
          <p14:tracePt t="18055" x="1089025" y="2312988"/>
          <p14:tracePt t="18191" x="1081088" y="2286000"/>
          <p14:tracePt t="18207" x="1062038" y="2268538"/>
          <p14:tracePt t="18231" x="1062038" y="2259013"/>
          <p14:tracePt t="18239" x="1062038" y="2251075"/>
          <p14:tracePt t="18543" x="1062038" y="2224088"/>
          <p14:tracePt t="18551" x="1062038" y="2214563"/>
          <p14:tracePt t="18554" x="1071563" y="2143125"/>
          <p14:tracePt t="18767" x="1125538" y="2108200"/>
          <p14:tracePt t="18775" x="1357313" y="2027238"/>
          <p14:tracePt t="18812" x="1384300" y="2009775"/>
          <p14:tracePt t="18821" x="1446213" y="1982788"/>
          <p14:tracePt t="18837" x="1500188" y="1973263"/>
          <p14:tracePt t="18837" x="1527175" y="1973263"/>
          <p14:tracePt t="18856" x="1562100" y="1955800"/>
          <p14:tracePt t="18871" x="1608138" y="1938338"/>
          <p14:tracePt t="18889" x="1652588" y="1928813"/>
          <p14:tracePt t="18905" x="1670050" y="1928813"/>
          <p14:tracePt t="18921" x="1704975" y="1928813"/>
          <p14:tracePt t="18938" x="1758950" y="1928813"/>
          <p14:tracePt t="18954" x="1812925" y="1928813"/>
          <p14:tracePt t="18972" x="1830388" y="1928813"/>
          <p14:tracePt t="18988" x="1839913" y="1928813"/>
          <p14:tracePt t="19175" x="1847850" y="1928813"/>
          <p14:tracePt t="19183" x="1919288" y="1928813"/>
          <p14:tracePt t="19189" x="2428875" y="1928813"/>
          <p14:tracePt t="19224" x="2571750" y="1928813"/>
          <p14:tracePt t="19225" x="2705100" y="1928813"/>
          <p14:tracePt t="19238" x="2919413" y="1928813"/>
          <p14:tracePt t="19254" x="3036888" y="1928813"/>
          <p14:tracePt t="19272" x="3062288" y="1928813"/>
          <p14:tracePt t="19289" x="3071813" y="1928813"/>
          <p14:tracePt t="19304" x="3108325" y="1928813"/>
          <p14:tracePt t="19322" x="3160713" y="1928813"/>
          <p14:tracePt t="19338" x="3268663" y="1946275"/>
          <p14:tracePt t="19355" x="3357563" y="1946275"/>
          <p14:tracePt t="19371" x="3438525" y="1946275"/>
          <p14:tracePt t="19389" x="3490913" y="1946275"/>
          <p14:tracePt t="19405" x="3500438" y="1946275"/>
          <p14:tracePt t="19823" x="3509963" y="1955800"/>
          <p14:tracePt t="19829" x="3509963" y="1990725"/>
          <p14:tracePt t="19844" x="3509963" y="2017713"/>
          <p14:tracePt t="19854" x="3500438" y="2098675"/>
          <p14:tracePt t="19872" x="3490913" y="2133600"/>
          <p14:tracePt t="20024" x="3473450" y="2133600"/>
          <p14:tracePt t="20031" x="3473450" y="2125663"/>
          <p14:tracePt t="20045" x="3465513" y="2108200"/>
          <p14:tracePt t="20047" x="3438525" y="2044700"/>
          <p14:tracePt t="20056" x="3438525" y="2027238"/>
          <p14:tracePt t="20071" x="3402013" y="1946275"/>
          <p14:tracePt t="20089" x="3375025" y="1919288"/>
          <p14:tracePt t="20105" x="3348038" y="1901825"/>
          <p14:tracePt t="20123" x="3303588" y="1857375"/>
          <p14:tracePt t="20157" x="3286125" y="1839913"/>
          <p14:tracePt t="20171" x="3259138" y="1822450"/>
          <p14:tracePt t="20172" x="3143250" y="1795463"/>
          <p14:tracePt t="20189" x="2982913" y="1751013"/>
          <p14:tracePt t="20204" x="2822575" y="1731963"/>
          <p14:tracePt t="20242" x="2795588" y="1731963"/>
          <p14:tracePt t="20255" x="2759075" y="1731963"/>
          <p14:tracePt t="20271" x="2660650" y="1731963"/>
          <p14:tracePt t="20288" x="2581275" y="1731963"/>
          <p14:tracePt t="20305" x="2554288" y="1751013"/>
          <p14:tracePt t="20322" x="2544763" y="1758950"/>
          <p14:tracePt t="20338" x="2536825" y="1758950"/>
          <p14:tracePt t="20591" x="2581275" y="1758950"/>
          <p14:tracePt t="20600" x="2633663" y="1751013"/>
          <p14:tracePt t="20607" x="2705100" y="1731963"/>
          <p14:tracePt t="20621" x="2732088" y="1714500"/>
          <p14:tracePt t="20622" x="2946400" y="1697038"/>
          <p14:tracePt t="20652" x="3160713" y="1670050"/>
          <p14:tracePt t="20652" x="3197225" y="1670050"/>
          <p14:tracePt t="20689" x="3348038" y="1670050"/>
          <p14:tracePt t="20725" x="3402013" y="1670050"/>
          <p14:tracePt t="20732" x="3446463" y="1670050"/>
          <p14:tracePt t="20738" x="3527425" y="1670050"/>
          <p14:tracePt t="20755" x="3554413" y="1670050"/>
          <p14:tracePt t="21247" x="3562350" y="1670050"/>
          <p14:tracePt t="21446" x="3581400" y="1670050"/>
          <p14:tracePt t="21454" x="3598863" y="1670050"/>
          <p14:tracePt t="21461" x="3633788" y="1670050"/>
          <p14:tracePt t="21461" x="3679825" y="1670050"/>
          <p14:tracePt t="21471" x="3803650" y="1687513"/>
          <p14:tracePt t="21487" x="3929063" y="1704975"/>
          <p14:tracePt t="21504" x="4027488" y="1714500"/>
          <p14:tracePt t="21521" x="4071938" y="1714500"/>
          <p14:tracePt t="21537" x="4187825" y="1731963"/>
          <p14:tracePt t="21562" x="4259263" y="1731963"/>
          <p14:tracePt t="21570" x="4402138" y="1731963"/>
          <p14:tracePt t="21587" x="4518025" y="1731963"/>
          <p14:tracePt t="21604" x="4598988" y="1731963"/>
          <p14:tracePt t="21621" x="4633913" y="1731963"/>
          <p14:tracePt t="21637" x="4803775" y="1731963"/>
          <p14:tracePt t="21833" x="4813300" y="1731963"/>
          <p14:tracePt t="21839" x="4965700" y="1731963"/>
          <p14:tracePt t="21871" x="5037138" y="1731963"/>
          <p14:tracePt t="21873" x="5241925" y="1731963"/>
          <p14:tracePt t="21887" x="5473700" y="1731963"/>
          <p14:tracePt t="21904" x="5680075" y="1731963"/>
          <p14:tracePt t="21920" x="5848350" y="1704975"/>
          <p14:tracePt t="21938" x="5894388" y="1704975"/>
          <p14:tracePt t="21953" x="5919788" y="1697038"/>
          <p14:tracePt t="21972" x="5929313" y="1697038"/>
          <p14:tracePt t="21987" x="5983288" y="1697038"/>
          <p14:tracePt t="22004" x="6089650" y="1697038"/>
          <p14:tracePt t="22020" x="6242050" y="1697038"/>
          <p14:tracePt t="22038" x="6394450" y="1741488"/>
          <p14:tracePt t="22054" x="6537325" y="1803400"/>
          <p14:tracePt t="22072" x="6572250" y="1822450"/>
          <p14:tracePt t="22087" x="6589713" y="1830388"/>
          <p14:tracePt t="22239" x="6599238" y="1839913"/>
          <p14:tracePt t="22239" x="6626225" y="1866900"/>
          <p14:tracePt t="22295" x="6634163" y="1866900"/>
          <p14:tracePt t="23376" x="6626225" y="1884363"/>
          <p14:tracePt t="23384" x="6626225" y="1901825"/>
          <p14:tracePt t="23392" x="6616700" y="1919288"/>
          <p14:tracePt t="23400" x="6599238" y="1938338"/>
          <p14:tracePt t="23405" x="6589713" y="1973263"/>
          <p14:tracePt t="23421" x="6572250" y="2009775"/>
          <p14:tracePt t="23439" x="6562725" y="2036763"/>
          <p14:tracePt t="23455" x="6562725" y="2044700"/>
          <p14:tracePt t="23472" x="6562725" y="2062163"/>
          <p14:tracePt t="23488" x="6562725" y="2071688"/>
          <p14:tracePt t="23505" x="6562725" y="2089150"/>
          <p14:tracePt t="23522" x="6562725" y="2116138"/>
          <p14:tracePt t="23568" x="6562725" y="2133600"/>
          <p14:tracePt t="23664" x="6572250" y="2133600"/>
          <p14:tracePt t="23672" x="6777038" y="2044700"/>
          <p14:tracePt t="23984" x="6786563" y="2054225"/>
          <p14:tracePt t="23999" x="6786563" y="2081213"/>
          <p14:tracePt t="24400" x="6786563" y="2089150"/>
          <p14:tracePt t="24409" x="6848475" y="2098675"/>
          <p14:tracePt t="29623" x="6840538" y="2098675"/>
          <p14:tracePt t="29639" x="6831013" y="2098675"/>
          <p14:tracePt t="29655" x="6823075" y="2098675"/>
          <p14:tracePt t="41935" x="6796088" y="2098675"/>
          <p14:tracePt t="41943" x="6732588" y="2098675"/>
          <p14:tracePt t="41952" x="6653213" y="2071688"/>
          <p14:tracePt t="41953" x="6554788" y="2071688"/>
          <p14:tracePt t="41969" x="6429375" y="2054225"/>
          <p14:tracePt t="41986" x="6394450" y="2036763"/>
          <p14:tracePt t="42003" x="5991225" y="1965325"/>
          <p14:tracePt t="42109" x="3840163" y="1982788"/>
          <p14:tracePt t="42303" x="3803650" y="1990725"/>
          <p14:tracePt t="42304" x="3724275" y="2009775"/>
          <p14:tracePt t="42304" x="3697288" y="2009775"/>
          <p14:tracePt t="42337" x="3687763" y="2009775"/>
          <p14:tracePt t="42352" x="3670300" y="2009775"/>
          <p14:tracePt t="42743" x="3643313" y="2009775"/>
          <p14:tracePt t="42751" x="419100" y="2187575"/>
          <p14:tracePt t="42978" x="517525" y="2366963"/>
          <p14:tracePt t="43123" x="2125663" y="2776538"/>
          <p14:tracePt t="43152" x="3438525" y="2894013"/>
          <p14:tracePt t="43219" x="3027363" y="1874838"/>
          <p14:tracePt t="43402" x="2911475" y="1874838"/>
          <p14:tracePt t="43403" x="2732088" y="1874838"/>
          <p14:tracePt t="43419" x="2544763" y="1946275"/>
          <p14:tracePt t="43435" x="2374900" y="2044700"/>
          <p14:tracePt t="43452" x="2251075" y="2143125"/>
          <p14:tracePt t="43469" x="2152650" y="2268538"/>
          <p14:tracePt t="43591" x="2152650" y="2286000"/>
          <p14:tracePt t="43596" x="2919413" y="2517775"/>
          <p14:tracePt t="43823" x="2928938" y="2554288"/>
          <p14:tracePt t="43824" x="2608263" y="2867025"/>
          <p14:tracePt t="43888" x="2598738" y="2894013"/>
          <p14:tracePt t="43902" x="2571750" y="2982913"/>
          <p14:tracePt t="43920" x="2589213" y="2982913"/>
          <p14:tracePt t="43994" x="2847975" y="2982913"/>
          <p14:tracePt t="44029" x="2919413" y="2982913"/>
          <p14:tracePt t="44035" x="3330575" y="2867025"/>
          <p14:tracePt t="44091" x="3357563" y="2857500"/>
          <p14:tracePt t="44102" x="3446463" y="2813050"/>
          <p14:tracePt t="44121" x="3517900" y="2795588"/>
          <p14:tracePt t="44136" x="3616325" y="2759075"/>
          <p14:tracePt t="44152" x="3724275" y="2741613"/>
          <p14:tracePt t="44169" x="3786188" y="2714625"/>
          <p14:tracePt t="44186" x="3875088" y="2670175"/>
          <p14:tracePt t="44219" x="3965575" y="2608263"/>
          <p14:tracePt t="44219" x="4143375" y="2500313"/>
          <p14:tracePt t="44254" x="4232275" y="2428875"/>
          <p14:tracePt t="44423" x="4251325" y="2438400"/>
          <p14:tracePt t="44428" x="4340225" y="2697163"/>
          <p14:tracePt t="44542" x="4500563" y="2697163"/>
          <p14:tracePt t="45471" x="4473575" y="2714625"/>
          <p14:tracePt t="45479" x="4456113" y="2724150"/>
          <p14:tracePt t="45484" x="4411663" y="2732088"/>
          <p14:tracePt t="45502" x="4340225" y="2751138"/>
          <p14:tracePt t="46031" x="4330700" y="2741613"/>
          <p14:tracePt t="46039" x="4429125" y="2562225"/>
          <p14:tracePt t="46239" x="4438650" y="2562225"/>
          <p14:tracePt t="46246" x="4456113" y="2554288"/>
          <p14:tracePt t="46251" x="4510088" y="2517775"/>
          <p14:tracePt t="46269" x="4652963" y="2509838"/>
          <p14:tracePt t="46309" x="4732338" y="2509838"/>
          <p14:tracePt t="46333" x="4848225" y="2509838"/>
          <p14:tracePt t="46389" x="4929188" y="2490788"/>
          <p14:tracePt t="46419" x="4946650" y="2482850"/>
          <p14:tracePt t="46435" x="4973638" y="2482850"/>
          <p14:tracePt t="46436" x="5045075" y="2473325"/>
          <p14:tracePt t="46452" x="5099050" y="2465388"/>
          <p14:tracePt t="46470" x="5153025" y="2465388"/>
          <p14:tracePt t="46855" x="5153025" y="2473325"/>
          <p14:tracePt t="46856" x="5126038" y="2509838"/>
          <p14:tracePt t="46918" x="5116513" y="2544763"/>
          <p14:tracePt t="46936" x="5099050" y="2571750"/>
          <p14:tracePt t="46953" x="5062538" y="2643188"/>
          <p14:tracePt t="46997" x="5027613" y="2705100"/>
          <p14:tracePt t="47019" x="4848225" y="2901950"/>
          <p14:tracePt t="47091" x="4822825" y="2928938"/>
          <p14:tracePt t="47288" x="4813300" y="2911475"/>
          <p14:tracePt t="47320" x="4813300" y="2894013"/>
          <p14:tracePt t="47337" x="4822825" y="2847975"/>
          <p14:tracePt t="47369" x="4830763" y="2822575"/>
          <p14:tracePt t="48144" x="4840288" y="2813050"/>
          <p14:tracePt t="48159" x="4848225" y="2795588"/>
          <p14:tracePt t="49455" x="4840288" y="2795588"/>
          <p14:tracePt t="49463" x="4751388" y="2795588"/>
          <p14:tracePt t="49498" x="4732338" y="2795588"/>
          <p14:tracePt t="49742" x="4687888" y="2813050"/>
          <p14:tracePt t="49750" x="4643438" y="2813050"/>
          <p14:tracePt t="49758" x="4537075" y="2830513"/>
          <p14:tracePt t="49768" x="4456113" y="2830513"/>
          <p14:tracePt t="49785" x="4419600" y="2840038"/>
          <p14:tracePt t="50262" x="4402138" y="2847975"/>
          <p14:tracePt t="50266" x="4384675" y="2884488"/>
          <p14:tracePt t="50307" x="4367213" y="2894013"/>
          <p14:tracePt t="50308" x="4367213" y="2911475"/>
          <p14:tracePt t="50318" x="4348163" y="2919413"/>
          <p14:tracePt t="57255" x="4330700" y="2955925"/>
          <p14:tracePt t="57262" x="4322763" y="2955925"/>
          <p14:tracePt t="57266" x="4313238" y="2973388"/>
          <p14:tracePt t="62254" x="4303713" y="2973388"/>
          <p14:tracePt t="62271" x="4295775" y="2973388"/>
          <p14:tracePt t="62279" x="4276725" y="2973388"/>
          <p14:tracePt t="62291" x="4251325" y="2973388"/>
          <p14:tracePt t="62294" x="4241800" y="2955925"/>
          <p14:tracePt t="62301" x="4187825" y="2928938"/>
          <p14:tracePt t="62318" x="4133850" y="2919413"/>
          <p14:tracePt t="62318" x="4098925" y="2901950"/>
          <p14:tracePt t="62336" x="4037013" y="2867025"/>
          <p14:tracePt t="62351" x="3965575" y="2857500"/>
          <p14:tracePt t="62368" x="3902075" y="2847975"/>
          <p14:tracePt t="62385" x="3875088" y="2840038"/>
          <p14:tracePt t="62401" x="3848100" y="2840038"/>
          <p14:tracePt t="62418" x="3813175" y="2840038"/>
          <p14:tracePt t="62435" x="3768725" y="2840038"/>
          <p14:tracePt t="62451" x="3714750" y="2840038"/>
          <p14:tracePt t="62468" x="3679825" y="2840038"/>
          <p14:tracePt t="62484" x="3633788" y="2840038"/>
          <p14:tracePt t="62507" x="3616325" y="2840038"/>
          <p14:tracePt t="62518" x="3598863" y="2840038"/>
          <p14:tracePt t="62534" x="3544888" y="2830513"/>
          <p14:tracePt t="62552" x="3527425" y="2830513"/>
          <p14:tracePt t="62568" x="3500438" y="2830513"/>
          <p14:tracePt t="62585" x="3465513" y="2830513"/>
          <p14:tracePt t="62601" x="3394075" y="2830513"/>
          <p14:tracePt t="62644" x="3348038" y="2830513"/>
          <p14:tracePt t="62666" x="3330575" y="2830513"/>
          <p14:tracePt t="62684" x="3251200" y="2830513"/>
          <p14:tracePt t="62727" x="3224213" y="2830513"/>
          <p14:tracePt t="62734" x="3214688" y="2830513"/>
          <p14:tracePt t="62735" x="3179763" y="2830513"/>
          <p14:tracePt t="62752" x="3152775" y="2830513"/>
          <p14:tracePt t="62768" x="3133725" y="2830513"/>
          <p14:tracePt t="62785" x="3116263" y="2830513"/>
          <p14:tracePt t="62801" x="3089275" y="2830513"/>
          <p14:tracePt t="62818" x="3062288" y="2830513"/>
          <p14:tracePt t="62834" x="3036888" y="2830513"/>
          <p14:tracePt t="62851" x="3027363" y="2830513"/>
          <p14:tracePt t="62869" x="3000375" y="2830513"/>
          <p14:tracePt t="62884" x="2990850" y="2830513"/>
          <p14:tracePt t="62902" x="2965450" y="2847975"/>
          <p14:tracePt t="62918" x="2946400" y="2847975"/>
          <p14:tracePt t="62935" x="2919413" y="2857500"/>
          <p14:tracePt t="62951" x="2901950" y="2867025"/>
          <p14:tracePt t="62969" x="2894013" y="2867025"/>
          <p14:tracePt t="62984" x="2874963" y="2874963"/>
          <p14:tracePt t="63030" x="2867025" y="2884488"/>
          <p14:tracePt t="63055" x="2857500" y="2894013"/>
          <p14:tracePt t="63060" x="2847975" y="2901950"/>
          <p14:tracePt t="63068" x="2847975" y="2919413"/>
          <p14:tracePt t="63093" x="2840038" y="2919413"/>
          <p14:tracePt t="63101" x="2840038" y="2928938"/>
          <p14:tracePt t="63118" x="2830513" y="2938463"/>
          <p14:tracePt t="63167" x="2813050" y="2955925"/>
          <p14:tracePt t="63179" x="2803525" y="2973388"/>
          <p14:tracePt t="63200" x="2803525" y="2982913"/>
          <p14:tracePt t="63263" x="2803525" y="3000375"/>
          <p14:tracePt t="63273" x="2803525" y="3009900"/>
          <p14:tracePt t="63399" x="2830513" y="3017838"/>
          <p14:tracePt t="63406" x="2867025" y="3027363"/>
          <p14:tracePt t="63411" x="2928938" y="3036888"/>
          <p14:tracePt t="63417" x="3062288" y="3036888"/>
          <p14:tracePt t="63434" x="3214688" y="3036888"/>
          <p14:tracePt t="63451" x="3482975" y="3036888"/>
          <p14:tracePt t="63472" x="3571875" y="3036888"/>
          <p14:tracePt t="63484" x="3652838" y="3036888"/>
          <p14:tracePt t="63500" x="3670300" y="3036888"/>
          <p14:tracePt t="63500" x="3679825" y="3036888"/>
          <p14:tracePt t="63543" x="3705225" y="3036888"/>
          <p14:tracePt t="63550" x="3705225" y="3027363"/>
          <p14:tracePt t="63558" x="3732213" y="3017838"/>
          <p14:tracePt t="63569" x="3786188" y="3000375"/>
          <p14:tracePt t="63584" x="3830638" y="2982913"/>
          <p14:tracePt t="63601" x="3884613" y="2973388"/>
          <p14:tracePt t="63617" x="3902075" y="2955925"/>
          <p14:tracePt t="63635" x="3929063" y="2938463"/>
          <p14:tracePt t="63650" x="3965575" y="2928938"/>
          <p14:tracePt t="63667" x="3983038" y="2911475"/>
          <p14:tracePt t="63684" x="4000500" y="2884488"/>
          <p14:tracePt t="63701" x="4017963" y="2867025"/>
          <p14:tracePt t="63734" x="4017963" y="2847975"/>
          <p14:tracePt t="63815" x="4017963" y="2840038"/>
          <p14:tracePt t="63822" x="4017963" y="2813050"/>
          <p14:tracePt t="63828" x="4017963" y="2803525"/>
          <p14:tracePt t="63834" x="3990975" y="2751138"/>
          <p14:tracePt t="63850" x="3911600" y="2724150"/>
          <p14:tracePt t="63868" x="3822700" y="2679700"/>
          <p14:tracePt t="63883" x="3724275" y="2633663"/>
          <p14:tracePt t="63901" x="3660775" y="2625725"/>
          <p14:tracePt t="63918" x="3608388" y="2625725"/>
          <p14:tracePt t="63918" x="3562350" y="2625725"/>
          <p14:tracePt t="63936" x="3517900" y="2608263"/>
          <p14:tracePt t="63951" x="3473450" y="2608263"/>
          <p14:tracePt t="63968" x="3438525" y="2608263"/>
          <p14:tracePt t="64001" x="3394075" y="2608263"/>
          <p14:tracePt t="64001" x="3340100" y="2608263"/>
          <p14:tracePt t="64018" x="3286125" y="2616200"/>
          <p14:tracePt t="64034" x="3251200" y="2643188"/>
          <p14:tracePt t="64051" x="3205163" y="2670175"/>
          <p14:tracePt t="64067" x="3197225" y="2679700"/>
          <p14:tracePt t="64472" x="3179763" y="2679700"/>
          <p14:tracePt t="64491" x="3160713" y="2679700"/>
          <p14:tracePt t="64491" x="3143250" y="2660650"/>
          <p14:tracePt t="64503" x="3108325" y="2643188"/>
          <p14:tracePt t="64504" x="3089275" y="2625725"/>
          <p14:tracePt t="64518" x="3027363" y="2589213"/>
          <p14:tracePt t="64518" x="3000375" y="2581275"/>
          <p14:tracePt t="64536" x="2946400" y="2544763"/>
          <p14:tracePt t="64550" x="2813050" y="2490788"/>
          <p14:tracePt t="64567" x="2732088" y="2473325"/>
          <p14:tracePt t="64583" x="2660650" y="2465388"/>
          <p14:tracePt t="64601" x="2527300" y="2465388"/>
          <p14:tracePt t="64617" x="2366963" y="2465388"/>
          <p14:tracePt t="64634" x="2251075" y="2465388"/>
          <p14:tracePt t="64650" x="2133600" y="2465388"/>
          <p14:tracePt t="64667" x="2054225" y="2465388"/>
          <p14:tracePt t="64684" x="1982788" y="2465388"/>
          <p14:tracePt t="64700" x="1901825" y="2500313"/>
          <p14:tracePt t="64700" x="1874838" y="2509838"/>
          <p14:tracePt t="64719" x="1847850" y="2509838"/>
          <p14:tracePt t="64734" x="1724025" y="2544763"/>
          <p14:tracePt t="64751" x="1643063" y="2571750"/>
          <p14:tracePt t="64767" x="1589088" y="2589213"/>
          <p14:tracePt t="64785" x="1517650" y="2616200"/>
          <p14:tracePt t="64801" x="1473200" y="2633663"/>
          <p14:tracePt t="64817" x="1401763" y="2652713"/>
          <p14:tracePt t="64834" x="1339850" y="2697163"/>
          <p14:tracePt t="64851" x="1285875" y="2732088"/>
          <p14:tracePt t="64867" x="1231900" y="2786063"/>
          <p14:tracePt t="64885" x="1152525" y="2894013"/>
          <p14:tracePt t="64917" x="1116013" y="2973388"/>
          <p14:tracePt t="64941" x="1108075" y="2990850"/>
          <p14:tracePt t="64951" x="1108075" y="3000375"/>
          <p14:tracePt t="64967" x="1108075" y="3009900"/>
          <p14:tracePt t="64984" x="1108075" y="3036888"/>
          <p14:tracePt t="65001" x="1108075" y="3044825"/>
          <p14:tracePt t="65103" x="1116013" y="3054350"/>
          <p14:tracePt t="65127" x="1133475" y="3062288"/>
          <p14:tracePt t="65133" x="1169988" y="3062288"/>
          <p14:tracePt t="65140" x="1250950" y="3062288"/>
          <p14:tracePt t="65151" x="1339850" y="3062288"/>
          <p14:tracePt t="65168" x="1384300" y="3062288"/>
          <p14:tracePt t="65184" x="1393825" y="3062288"/>
          <p14:tracePt t="65201" x="1473200" y="3027363"/>
          <p14:tracePt t="65201" x="1473200" y="3017838"/>
          <p14:tracePt t="65287" x="1490663" y="3000375"/>
          <p14:tracePt t="65343" x="1500188" y="3000375"/>
          <p14:tracePt t="65439" x="1589088" y="3000375"/>
          <p14:tracePt t="65447" x="1679575" y="3000375"/>
          <p14:tracePt t="65453" x="1776413" y="3000375"/>
          <p14:tracePt t="65467" x="1857375" y="3000375"/>
          <p14:tracePt t="65468" x="2036763" y="3000375"/>
          <p14:tracePt t="65485" x="2160588" y="3000375"/>
          <p14:tracePt t="65507" x="2179638" y="3000375"/>
          <p14:tracePt t="65518" x="2187575" y="3000375"/>
          <p14:tracePt t="65535" x="2205038" y="3000375"/>
          <p14:tracePt t="65535" x="2224088" y="3000375"/>
          <p14:tracePt t="65552" x="2259013" y="2990850"/>
          <p14:tracePt t="65568" x="2312988" y="2990850"/>
          <p14:tracePt t="65584" x="2366963" y="2990850"/>
          <p14:tracePt t="65600" x="2428875" y="2973388"/>
          <p14:tracePt t="65618" x="2446338" y="2965450"/>
          <p14:tracePt t="65633" x="2473325" y="2965450"/>
          <p14:tracePt t="65651" x="2517775" y="2965450"/>
          <p14:tracePt t="65667" x="2554288" y="2946400"/>
          <p14:tracePt t="65684" x="2589213" y="2946400"/>
          <p14:tracePt t="65700" x="2616200" y="2946400"/>
          <p14:tracePt t="65717" x="2633663" y="2946400"/>
          <p14:tracePt t="65734" x="2697163" y="2946400"/>
          <p14:tracePt t="65734" x="2741613" y="2938463"/>
          <p14:tracePt t="65751" x="2803525" y="2938463"/>
          <p14:tracePt t="65768" x="2822575" y="2938463"/>
          <p14:tracePt t="65784" x="2830513" y="2928938"/>
          <p14:tracePt t="69583" x="2840038" y="2919413"/>
          <p14:tracePt t="69591" x="2857500" y="2911475"/>
          <p14:tracePt t="70927" x="2867025" y="2901950"/>
          <p14:tracePt t="70935" x="2911475" y="2894013"/>
          <p14:tracePt t="70939" x="2955925" y="2894013"/>
          <p14:tracePt t="70950" x="3081338" y="2874963"/>
          <p14:tracePt t="70967" x="3179763" y="2874963"/>
          <p14:tracePt t="70984" x="3232150" y="2874963"/>
          <p14:tracePt t="71000" x="3268663" y="2874963"/>
          <p14:tracePt t="71018" x="3295650" y="2874963"/>
          <p14:tracePt t="71035" x="3303588" y="2874963"/>
          <p14:tracePt t="71072" x="3313113" y="2874963"/>
          <p14:tracePt t="71079" x="3322638" y="2874963"/>
          <p14:tracePt t="71087" x="3348038" y="2894013"/>
          <p14:tracePt t="71101" x="3357563" y="2894013"/>
          <p14:tracePt t="71118" x="3384550" y="2894013"/>
          <p14:tracePt t="71134" x="3394075" y="2894013"/>
          <p14:tracePt t="71150" x="3419475" y="2911475"/>
          <p14:tracePt t="71167" x="3473450" y="2928938"/>
          <p14:tracePt t="71183" x="3509963" y="2928938"/>
          <p14:tracePt t="71201" x="3536950" y="2928938"/>
          <p14:tracePt t="71334" x="3544888" y="2928938"/>
          <p14:tracePt t="71343" x="3608388" y="2928938"/>
          <p14:tracePt t="71351" x="3679825" y="2928938"/>
          <p14:tracePt t="71352" x="3822700" y="2928938"/>
          <p14:tracePt t="71367" x="3990975" y="2928938"/>
          <p14:tracePt t="71384" x="4152900" y="2928938"/>
          <p14:tracePt t="71401" x="4232275" y="2928938"/>
          <p14:tracePt t="71417" x="4251325" y="2928938"/>
          <p14:tracePt t="71433" x="4276725" y="2928938"/>
          <p14:tracePt t="71451" x="4303713" y="2928938"/>
          <p14:tracePt t="71467" x="4330700" y="2928938"/>
          <p14:tracePt t="71489" x="4340225" y="2928938"/>
          <p14:tracePt t="71501" x="4384675" y="2911475"/>
          <p14:tracePt t="71518" x="4446588" y="2911475"/>
          <p14:tracePt t="71534" x="4616450" y="2911475"/>
          <p14:tracePt t="71584" x="4857750" y="2911475"/>
          <p14:tracePt t="71669" x="4911725" y="2919413"/>
          <p14:tracePt t="71669" x="4983163" y="2919413"/>
          <p14:tracePt t="71687" x="5054600" y="2919413"/>
          <p14:tracePt t="71688" x="5160963" y="2928938"/>
          <p14:tracePt t="71688" x="5251450" y="2938463"/>
          <p14:tracePt t="71704" x="5367338" y="2938463"/>
          <p14:tracePt t="71717" x="5510213" y="2938463"/>
          <p14:tracePt t="71734" x="5608638" y="2938463"/>
          <p14:tracePt t="71734" x="5634038" y="2938463"/>
          <p14:tracePt t="71751" x="5643563" y="2938463"/>
          <p14:tracePt t="72262" x="5653088" y="2965450"/>
          <p14:tracePt t="72279" x="5653088" y="2973388"/>
          <p14:tracePt t="72286" x="5653088" y="2990850"/>
          <p14:tracePt t="72294" x="5643563" y="3000375"/>
          <p14:tracePt t="72308" x="5634038" y="3009900"/>
          <p14:tracePt t="72316" x="5626100" y="3027363"/>
          <p14:tracePt t="72333" x="5616575" y="3036888"/>
          <p14:tracePt t="73606" x="5608638" y="3044825"/>
          <p14:tracePt t="73622" x="5599113" y="3044825"/>
          <p14:tracePt t="73632" x="5589588" y="3044825"/>
          <p14:tracePt t="73647" x="5572125" y="3044825"/>
          <p14:tracePt t="73650" x="5562600" y="3044825"/>
          <p14:tracePt t="73666" x="5545138" y="3044825"/>
          <p14:tracePt t="73684" x="5483225" y="3027363"/>
          <p14:tracePt t="73700" x="5367338" y="3000375"/>
          <p14:tracePt t="73759" x="5357813" y="3000375"/>
          <p14:tracePt t="73767" x="5286375" y="3000375"/>
          <p14:tracePt t="74335" x="5295900" y="3000375"/>
          <p14:tracePt t="74982" x="5313363" y="2990850"/>
          <p14:tracePt t="74991" x="5330825" y="2990850"/>
          <p14:tracePt t="75000" x="5357813" y="2990850"/>
          <p14:tracePt t="75000" x="5429250" y="2955925"/>
          <p14:tracePt t="75017" x="5473700" y="2946400"/>
          <p14:tracePt t="75034" x="5527675" y="2938463"/>
          <p14:tracePt t="75050" x="5545138" y="2928938"/>
          <p14:tracePt t="75067" x="5554663" y="2928938"/>
          <p14:tracePt t="75176" x="5562600" y="2928938"/>
          <p14:tracePt t="75184" x="5572125" y="2919413"/>
          <p14:tracePt t="75185" x="5589588" y="2919413"/>
          <p14:tracePt t="75224" x="5599113" y="2919413"/>
          <p14:tracePt t="75720" x="5608638" y="2919413"/>
          <p14:tracePt t="75728" x="5634038" y="2919413"/>
          <p14:tracePt t="75729" x="5670550" y="2919413"/>
          <p14:tracePt t="75752" x="5688013" y="2928938"/>
          <p14:tracePt t="75756" x="5724525" y="2938463"/>
          <p14:tracePt t="75774" x="5768975" y="2938463"/>
          <p14:tracePt t="75785" x="5795963" y="2946400"/>
          <p14:tracePt t="75807" x="5848350" y="2946400"/>
          <p14:tracePt t="75818" x="5902325" y="2965450"/>
          <p14:tracePt t="75834" x="5956300" y="2965450"/>
          <p14:tracePt t="75852" x="6000750" y="2973388"/>
          <p14:tracePt t="75868" x="6018213" y="2973388"/>
          <p14:tracePt t="75886" x="6027738" y="2973388"/>
          <p14:tracePt t="75901" x="6054725" y="2973388"/>
          <p14:tracePt t="75918" x="6062663" y="2973388"/>
          <p14:tracePt t="75935" x="6072188" y="2973388"/>
          <p14:tracePt t="75951" x="6099175" y="2973388"/>
          <p14:tracePt t="75992" x="6108700" y="2973388"/>
          <p14:tracePt t="76000" x="6116638" y="2973388"/>
          <p14:tracePt t="76008" x="6134100" y="2973388"/>
          <p14:tracePt t="76018" x="6153150" y="2973388"/>
          <p14:tracePt t="76035" x="6161088" y="2982913"/>
          <p14:tracePt t="76136" x="6180138" y="2990850"/>
          <p14:tracePt t="76138" x="6205538" y="2982913"/>
          <p14:tracePt t="76157" x="6276975" y="2982913"/>
          <p14:tracePt t="76157" x="6446838" y="2965450"/>
          <p14:tracePt t="76168" x="6697663" y="2965450"/>
          <p14:tracePt t="76185" x="7045325" y="2965450"/>
          <p14:tracePt t="76201" x="7394575" y="3081338"/>
          <p14:tracePt t="76218" x="7537450" y="3116263"/>
          <p14:tracePt t="76235" x="7572375" y="3133725"/>
          <p14:tracePt t="77296" x="7562850" y="3133725"/>
          <p14:tracePt t="77304" x="7545388" y="3133725"/>
          <p14:tracePt t="77312" x="7537450" y="3133725"/>
          <p14:tracePt t="77312" x="7527925" y="3133725"/>
          <p14:tracePt t="77351" x="7510463" y="3133725"/>
          <p14:tracePt t="77368" x="7500938" y="3133725"/>
          <p14:tracePt t="77392" x="7491413" y="3133725"/>
          <p14:tracePt t="77408" x="7483475" y="3133725"/>
          <p14:tracePt t="77432" x="7466013" y="3133725"/>
          <p14:tracePt t="77456" x="7456488" y="3133725"/>
          <p14:tracePt t="79463" x="7446963" y="3116263"/>
          <p14:tracePt t="79471" x="7439025" y="3116263"/>
          <p14:tracePt t="80416" x="7439025" y="3108325"/>
          <p14:tracePt t="80432" x="7466013" y="3081338"/>
          <p14:tracePt t="80443" x="7500938" y="3081338"/>
          <p14:tracePt t="80446" x="7527925" y="3081338"/>
          <p14:tracePt t="80450" x="7777163" y="3054350"/>
          <p14:tracePt t="80450" x="7796213" y="3054350"/>
          <p14:tracePt t="80540" x="7840663" y="3036888"/>
          <p14:tracePt t="80568" x="7875588" y="3036888"/>
          <p14:tracePt t="80598" x="7885113" y="3036888"/>
          <p14:tracePt t="81160" x="7912100" y="3036888"/>
          <p14:tracePt t="81167" x="8001000" y="3036888"/>
          <p14:tracePt t="81176" x="8188325" y="3036888"/>
          <p14:tracePt t="81184" x="8402638" y="3036888"/>
          <p14:tracePt t="81200" x="8697913" y="3036888"/>
          <p14:tracePt t="81218" x="8991600" y="3036888"/>
          <p14:tracePt t="81234" x="9134475" y="3036888"/>
          <p14:tracePt t="83248" x="9126538" y="3036888"/>
          <p14:tracePt t="83254" x="9117013" y="3036888"/>
          <p14:tracePt t="83272" x="9109075" y="3036888"/>
          <p14:tracePt t="83280" x="9090025" y="3044825"/>
          <p14:tracePt t="83624" x="9072563" y="3044825"/>
          <p14:tracePt t="83627" x="8823325" y="3116263"/>
          <p14:tracePt t="84232" x="8804275" y="3125788"/>
          <p14:tracePt t="84240" x="8777288" y="3133725"/>
          <p14:tracePt t="84244" x="8759825" y="3143250"/>
          <p14:tracePt t="84250" x="8715375" y="3143250"/>
          <p14:tracePt t="84267" x="8680450" y="3143250"/>
          <p14:tracePt t="84285" x="8670925" y="3143250"/>
          <p14:tracePt t="84480" x="8661400" y="3143250"/>
          <p14:tracePt t="84489" x="8589963" y="3160713"/>
          <p14:tracePt t="84496" x="8545513" y="3160713"/>
          <p14:tracePt t="84501" x="8375650" y="3179763"/>
          <p14:tracePt t="84517" x="8205788" y="3214688"/>
          <p14:tracePt t="84534" x="8010525" y="3232150"/>
          <p14:tracePt t="84550" x="7840663" y="3295650"/>
          <p14:tracePt t="84567" x="7670800" y="3348038"/>
          <p14:tracePt t="84583" x="7062788" y="3509963"/>
          <p14:tracePt t="84583" x="6973888" y="3536950"/>
          <p14:tracePt t="84635" x="6581775" y="3670300"/>
          <p14:tracePt t="84683" x="6510338" y="3687763"/>
          <p14:tracePt t="84699" x="6456363" y="3705225"/>
          <p14:tracePt t="84700" x="6330950" y="3741738"/>
          <p14:tracePt t="84716" x="6205538" y="3795713"/>
          <p14:tracePt t="84734" x="6037263" y="3840163"/>
          <p14:tracePt t="84750" x="5884863" y="3875088"/>
          <p14:tracePt t="84750" x="5813425" y="3911600"/>
          <p14:tracePt t="84768" x="5741988" y="3929063"/>
          <p14:tracePt t="84783" x="5500688" y="4017963"/>
          <p14:tracePt t="84800" x="5394325" y="4044950"/>
          <p14:tracePt t="84817" x="5268913" y="4081463"/>
          <p14:tracePt t="84833" x="5160963" y="4116388"/>
          <p14:tracePt t="84850" x="5010150" y="4152900"/>
          <p14:tracePt t="84866" x="4848225" y="4170363"/>
          <p14:tracePt t="84884" x="4697413" y="4205288"/>
          <p14:tracePt t="84900" x="4473575" y="4205288"/>
          <p14:tracePt t="84917" x="4089400" y="4205288"/>
          <p14:tracePt t="84933" x="3581400" y="4205288"/>
          <p14:tracePt t="84950" x="2509838" y="4205288"/>
          <p14:tracePt t="85000" x="2259013" y="4179888"/>
          <p14:tracePt t="85001" x="2071688" y="4179888"/>
          <p14:tracePt t="85017" x="1973263" y="4160838"/>
          <p14:tracePt t="85033" x="1938338" y="4160838"/>
          <p14:tracePt t="85095" x="1919288" y="4160838"/>
          <p14:tracePt t="85288" x="1928813" y="4160838"/>
          <p14:tracePt t="85304" x="1955800" y="4160838"/>
          <p14:tracePt t="85327" x="1965325" y="4160838"/>
          <p14:tracePt t="85336" x="1982788" y="4160838"/>
          <p14:tracePt t="85336" x="1990725" y="4160838"/>
          <p14:tracePt t="85350" x="2027238" y="4170363"/>
          <p14:tracePt t="85367" x="2054225" y="4170363"/>
          <p14:tracePt t="85383" x="2098675" y="4179888"/>
          <p14:tracePt t="85401" x="2125663" y="4187825"/>
          <p14:tracePt t="85417" x="2205038" y="4205288"/>
          <p14:tracePt t="85433" x="2295525" y="4232275"/>
          <p14:tracePt t="85450" x="2384425" y="4232275"/>
          <p14:tracePt t="85467" x="2482850" y="4268788"/>
          <p14:tracePt t="85483" x="2652713" y="4286250"/>
          <p14:tracePt t="85500" x="3108325" y="4348163"/>
          <p14:tracePt t="85532" x="3482975" y="4384675"/>
          <p14:tracePt t="85636" x="3562350" y="4384675"/>
          <p14:tracePt t="85919" x="3571875" y="4384675"/>
          <p14:tracePt t="85927" x="3571875" y="4394200"/>
          <p14:tracePt t="85934" x="3571875" y="4411663"/>
          <p14:tracePt t="85949" x="3562350" y="4429125"/>
          <p14:tracePt t="85950" x="3554413" y="4465638"/>
          <p14:tracePt t="85950" x="3536950" y="4483100"/>
          <p14:tracePt t="85968" x="3527425" y="4518025"/>
          <p14:tracePt t="86263" x="3509963" y="4527550"/>
          <p14:tracePt t="86269" x="3402013" y="4527550"/>
          <p14:tracePt t="86300" x="3330575" y="4527550"/>
          <p14:tracePt t="86317" x="3251200" y="4527550"/>
          <p14:tracePt t="86333" x="3187700" y="4527550"/>
          <p14:tracePt t="86350" x="3143250" y="4527550"/>
          <p14:tracePt t="86366" x="3108325" y="4527550"/>
          <p14:tracePt t="86366" x="3081338" y="4527550"/>
          <p14:tracePt t="86384" x="3044825" y="4527550"/>
          <p14:tracePt t="86400" x="2990850" y="4527550"/>
          <p14:tracePt t="86417" x="2946400" y="4527550"/>
          <p14:tracePt t="86433" x="2911475" y="4527550"/>
          <p14:tracePt t="86450" x="2894013" y="4527550"/>
          <p14:tracePt t="86466" x="2867025" y="4527550"/>
          <p14:tracePt t="86484" x="2813050" y="4527550"/>
          <p14:tracePt t="86500" x="2724150" y="4527550"/>
          <p14:tracePt t="86517" x="2625725" y="4527550"/>
          <p14:tracePt t="86533" x="2544763" y="4527550"/>
          <p14:tracePt t="86550" x="2473325" y="4527550"/>
          <p14:tracePt t="86566" x="2438400" y="4527550"/>
          <p14:tracePt t="86566" x="2428875" y="4527550"/>
          <p14:tracePt t="86584" x="2411413" y="4527550"/>
          <p14:tracePt t="86632" x="2401888" y="4527550"/>
          <p14:tracePt t="88168" x="2401888" y="4491038"/>
          <p14:tracePt t="88176" x="2411413" y="4491038"/>
          <p14:tracePt t="88184" x="2419350" y="4483100"/>
          <p14:tracePt t="88192" x="2455863" y="4465638"/>
          <p14:tracePt t="88201" x="2473325" y="4429125"/>
          <p14:tracePt t="88216" x="2482850" y="4419600"/>
          <p14:tracePt t="88233" x="2490788" y="4411663"/>
          <p14:tracePt t="88359" x="2490788" y="4402138"/>
          <p14:tracePt t="88367" x="2490788" y="4384675"/>
          <p14:tracePt t="88375" x="2490788" y="4367213"/>
          <p14:tracePt t="88440" x="2473325" y="4367213"/>
          <p14:tracePt t="88447" x="2465388" y="4367213"/>
          <p14:tracePt t="88447" x="2446338" y="4384675"/>
          <p14:tracePt t="88466" x="2419350" y="4394200"/>
          <p14:tracePt t="88467" x="2384425" y="4419600"/>
          <p14:tracePt t="88483" x="2366963" y="4456113"/>
          <p14:tracePt t="88499" x="2339975" y="4500563"/>
          <p14:tracePt t="88516" x="2330450" y="4554538"/>
          <p14:tracePt t="88533" x="2330450" y="4608513"/>
          <p14:tracePt t="88550" x="2330450" y="4652963"/>
          <p14:tracePt t="88759" x="2347913" y="4652963"/>
          <p14:tracePt t="88767" x="2411413" y="4572000"/>
          <p14:tracePt t="88833" x="2419350" y="4572000"/>
          <p14:tracePt t="88919" x="2419350" y="4562475"/>
          <p14:tracePt t="88927" x="2419350" y="4554538"/>
          <p14:tracePt t="88932" x="2419350" y="4537075"/>
          <p14:tracePt t="88938" x="2419350" y="4527550"/>
          <p14:tracePt t="88949" x="2419350" y="4510088"/>
          <p14:tracePt t="88949" x="2419350" y="4491038"/>
          <p14:tracePt t="88968" x="2419350" y="4473575"/>
          <p14:tracePt t="109344" x="2428875" y="4465638"/>
          <p14:tracePt t="110984" x="2438400" y="4465638"/>
          <p14:tracePt t="111000" x="2438400" y="4446588"/>
          <p14:tracePt t="111009" x="2446338" y="4438650"/>
          <p14:tracePt t="111806" x="2446338" y="4456113"/>
          <p14:tracePt t="112136" x="2446338" y="4473575"/>
          <p14:tracePt t="112152" x="2446338" y="4483100"/>
          <p14:tracePt t="112168" x="2438400" y="4491038"/>
          <p14:tracePt t="112176" x="2428875" y="4500563"/>
          <p14:tracePt t="112400" x="2428875" y="4510088"/>
          <p14:tracePt t="112416" x="2419350" y="4518025"/>
          <p14:tracePt t="112416" x="2419350" y="4527550"/>
          <p14:tracePt t="112823" x="2419350" y="4537075"/>
          <p14:tracePt t="112830" x="2419350" y="4554538"/>
          <p14:tracePt t="112960" x="2428875" y="4554538"/>
          <p14:tracePt t="112976" x="2438400" y="4554538"/>
          <p14:tracePt t="113112" x="2446338" y="4554538"/>
          <p14:tracePt t="113113" x="2455863" y="4537075"/>
          <p14:tracePt t="113122" x="2455863" y="4527550"/>
          <p14:tracePt t="113131" x="2473325" y="4483100"/>
          <p14:tracePt t="113149" x="2473325" y="4446588"/>
          <p14:tracePt t="113164" x="2465388" y="4340225"/>
          <p14:tracePt t="113264" x="2438400" y="4313238"/>
          <p14:tracePt t="113265" x="2411413" y="4303713"/>
          <p14:tracePt t="113282" x="2401888" y="4303713"/>
          <p14:tracePt t="113298" x="2384425" y="4303713"/>
          <p14:tracePt t="113343" x="2366963" y="4303713"/>
          <p14:tracePt t="113367" x="2347913" y="4303713"/>
          <p14:tracePt t="113383" x="2330450" y="4303713"/>
          <p14:tracePt t="113391" x="2312988" y="4303713"/>
          <p14:tracePt t="113399" x="2295525" y="4303713"/>
          <p14:tracePt t="113404" x="2276475" y="4313238"/>
          <p14:tracePt t="113414" x="2241550" y="4348163"/>
          <p14:tracePt t="113431" x="2205038" y="4411663"/>
          <p14:tracePt t="113448" x="2179638" y="4465638"/>
          <p14:tracePt t="113464" x="2160588" y="4527550"/>
          <p14:tracePt t="113481" x="2143125" y="4598988"/>
          <p14:tracePt t="113498" x="2143125" y="4660900"/>
          <p14:tracePt t="113515" x="2143125" y="4724400"/>
          <p14:tracePt t="113532" x="2143125" y="4857750"/>
          <p14:tracePt t="113570" x="2259013" y="5456238"/>
          <p14:tracePt t="113748" x="2295525" y="5537200"/>
          <p14:tracePt t="113773" x="2303463" y="5554663"/>
          <p14:tracePt t="113781" x="2330450" y="5608638"/>
          <p14:tracePt t="113799" x="2347913" y="5670550"/>
          <p14:tracePt t="113815" x="2357438" y="5705475"/>
          <p14:tracePt t="113815" x="2374900" y="5732463"/>
          <p14:tracePt t="113833" x="2411413" y="5813425"/>
          <p14:tracePt t="113848" x="2428875" y="5867400"/>
          <p14:tracePt t="113865" x="2438400" y="5946775"/>
          <p14:tracePt t="113882" x="2465388" y="6161088"/>
          <p14:tracePt t="113917" x="2465388" y="6205538"/>
          <p14:tracePt t="113921" x="2465388" y="6259513"/>
          <p14:tracePt t="113931" x="2473325" y="6357938"/>
          <p14:tracePt t="113949" x="2473325" y="6394450"/>
          <p14:tracePt t="113965" x="2482850" y="6411913"/>
          <p14:tracePt t="114072" x="2465388" y="6411913"/>
          <p14:tracePt t="114080" x="2465388" y="6402388"/>
          <p14:tracePt t="114088" x="2446338" y="6375400"/>
          <p14:tracePt t="114089" x="2446338" y="6367463"/>
          <p14:tracePt t="114098" x="2438400" y="6348413"/>
          <p14:tracePt t="114116" x="2438400" y="6330950"/>
          <p14:tracePt t="114131" x="2428875" y="6323013"/>
          <p14:tracePt t="114148" x="2419350" y="6313488"/>
          <p14:tracePt t="114191" x="2411413" y="6303963"/>
          <p14:tracePt t="114311" x="2384425" y="6303963"/>
          <p14:tracePt t="114314" x="2259013" y="6303963"/>
          <p14:tracePt t="114380" x="2251075" y="6303963"/>
          <p14:tracePt t="114388" x="2241550" y="6303963"/>
          <p14:tracePt t="114398" x="2232025" y="6303963"/>
          <p14:tracePt t="114414" x="2205038" y="6303963"/>
          <p14:tracePt t="114432" x="2197100" y="6303963"/>
          <p14:tracePt t="114448" x="2160588" y="6313488"/>
          <p14:tracePt t="114488" x="2143125" y="6330950"/>
          <p14:tracePt t="114504" x="2133600" y="6330950"/>
          <p14:tracePt t="114696" x="2143125" y="6330950"/>
          <p14:tracePt t="114703" x="2187575" y="6286500"/>
          <p14:tracePt t="114723" x="2197100" y="6276975"/>
          <p14:tracePt t="114731" x="2197100" y="6269038"/>
          <p14:tracePt t="114748" x="2205038" y="6259513"/>
          <p14:tracePt t="114764" x="2205038" y="6251575"/>
          <p14:tracePt t="114799" x="2205038" y="6232525"/>
          <p14:tracePt t="114815" x="2205038" y="6224588"/>
          <p14:tracePt t="114832" x="2205038" y="6215063"/>
          <p14:tracePt t="114832" x="2205038" y="6197600"/>
          <p14:tracePt t="114848" x="2187575" y="6180138"/>
          <p14:tracePt t="114864" x="2170113" y="6170613"/>
          <p14:tracePt t="114882" x="2152650" y="6170613"/>
          <p14:tracePt t="114898" x="2098675" y="6170613"/>
          <p14:tracePt t="114915" x="2027238" y="6170613"/>
          <p14:tracePt t="114932" x="1982788" y="6170613"/>
          <p14:tracePt t="114948" x="1938338" y="6197600"/>
          <p14:tracePt t="114965" x="1911350" y="6224588"/>
          <p14:tracePt t="114982" x="1884363" y="6242050"/>
          <p14:tracePt t="114998" x="1884363" y="6251575"/>
          <p14:tracePt t="115015" x="1874838" y="6251575"/>
          <p14:tracePt t="115048" x="1874838" y="6259513"/>
          <p14:tracePt t="115112" x="1884363" y="6269038"/>
          <p14:tracePt t="115130" x="1911350" y="6269038"/>
          <p14:tracePt t="115141" x="1928813" y="6269038"/>
          <p14:tracePt t="115148" x="1955800" y="6276975"/>
          <p14:tracePt t="115166" x="1982788" y="6276975"/>
          <p14:tracePt t="115182" x="2017713" y="6276975"/>
          <p14:tracePt t="115199" x="2044700" y="6276975"/>
          <p14:tracePt t="115214" x="2089150" y="6224588"/>
          <p14:tracePt t="115248" x="2089150" y="6180138"/>
          <p14:tracePt t="115248" x="2108200" y="6161088"/>
          <p14:tracePt t="115264" x="2108200" y="6143625"/>
          <p14:tracePt t="115368" x="2098675" y="6143625"/>
          <p14:tracePt t="115376" x="2081213" y="6143625"/>
          <p14:tracePt t="115389" x="2036763" y="6153150"/>
          <p14:tracePt t="115412" x="2027238" y="6170613"/>
          <p14:tracePt t="115421" x="2017713" y="6170613"/>
          <p14:tracePt t="115432" x="2009775" y="6197600"/>
          <p14:tracePt t="121536" x="2000250" y="6197600"/>
          <p14:tracePt t="121712" x="1990725" y="6197600"/>
          <p14:tracePt t="121720" x="1982788" y="6197600"/>
          <p14:tracePt t="121728" x="1973263" y="6197600"/>
          <p14:tracePt t="121736" x="1955800" y="6197600"/>
          <p14:tracePt t="121748" x="1946275" y="6197600"/>
          <p14:tracePt t="121764" x="1938338" y="6197600"/>
          <p14:tracePt t="121780" x="1928813" y="6197600"/>
          <p14:tracePt t="121797" x="1911350" y="6197600"/>
          <p14:tracePt t="121839" x="1911350" y="6205538"/>
          <p14:tracePt t="121853" x="1901825" y="6205538"/>
          <p14:tracePt t="121871" x="1893888" y="6205538"/>
          <p14:tracePt t="121896" x="1884363" y="6215063"/>
          <p14:tracePt t="121927" x="1884363" y="6224588"/>
          <p14:tracePt t="121967" x="1874838" y="6224588"/>
          <p14:tracePt t="122775" x="1847850" y="6224588"/>
          <p14:tracePt t="122784" x="1839913" y="6224588"/>
          <p14:tracePt t="122802" x="1822450" y="6224588"/>
          <p14:tracePt t="122813" x="1803400" y="6215063"/>
          <p14:tracePt t="122813" x="1803400" y="6205538"/>
          <p14:tracePt t="122832" x="1795463" y="6205538"/>
          <p14:tracePt t="125752" x="1785938" y="6205538"/>
          <p14:tracePt t="128495" x="1776413" y="6205538"/>
          <p14:tracePt t="138031" x="1776413" y="6180138"/>
          <p14:tracePt t="138039" x="1776413" y="6161088"/>
          <p14:tracePt t="138047" x="1776413" y="6134100"/>
          <p14:tracePt t="138048" x="1776413" y="6126163"/>
          <p14:tracePt t="138062" x="1776413" y="6099175"/>
          <p14:tracePt t="138280" x="1785938" y="6099175"/>
          <p14:tracePt t="138288" x="1822450" y="6081713"/>
          <p14:tracePt t="138288" x="1839913" y="6081713"/>
          <p14:tracePt t="138296" x="1955800" y="6062663"/>
          <p14:tracePt t="138327" x="2009775" y="6054725"/>
          <p14:tracePt t="138335" x="2133600" y="6054725"/>
          <p14:tracePt t="138347" x="2197100" y="6037263"/>
          <p14:tracePt t="138363" x="2224088" y="6037263"/>
          <p14:tracePt t="138379" x="2241550" y="6037263"/>
          <p14:tracePt t="138416" x="2251075" y="6037263"/>
          <p14:tracePt t="138432" x="2276475" y="6037263"/>
          <p14:tracePt t="138432" x="2303463" y="6037263"/>
          <p14:tracePt t="138446" x="2374900" y="6037263"/>
          <p14:tracePt t="138446" x="2419350" y="6037263"/>
          <p14:tracePt t="138463" x="2446338" y="6037263"/>
          <p14:tracePt t="138479" x="2473325" y="6037263"/>
          <p14:tracePt t="138496" x="2482850" y="6037263"/>
          <p14:tracePt t="138544" x="2490788" y="6045200"/>
          <p14:tracePt t="138592" x="2490788" y="6054725"/>
          <p14:tracePt t="138602" x="2490788" y="6072188"/>
          <p14:tracePt t="138608" x="2490788" y="6081713"/>
          <p14:tracePt t="138617" x="2490788" y="6099175"/>
          <p14:tracePt t="138629" x="2482850" y="6126163"/>
          <p14:tracePt t="138646" x="2455863" y="6153150"/>
          <p14:tracePt t="138663" x="2401888" y="6188075"/>
          <p14:tracePt t="138708" x="2384425" y="6188075"/>
          <p14:tracePt t="138721" x="2366963" y="6197600"/>
          <p14:tracePt t="138730" x="2322513" y="6205538"/>
          <p14:tracePt t="138747" x="2295525" y="6215063"/>
          <p14:tracePt t="138763" x="2276475" y="6224588"/>
          <p14:tracePt t="138780" x="2241550" y="6232525"/>
          <p14:tracePt t="138796" x="2232025" y="6242050"/>
          <p14:tracePt t="138814" x="2214563" y="6242050"/>
          <p14:tracePt t="138829" x="2205038" y="6242050"/>
          <p14:tracePt t="138847" x="2160588" y="6242050"/>
          <p14:tracePt t="138862" x="2098675" y="6242050"/>
          <p14:tracePt t="138880" x="2062163" y="6242050"/>
          <p14:tracePt t="138896" x="1830388" y="6027738"/>
          <p14:tracePt t="138976" x="1830388" y="5973763"/>
          <p14:tracePt t="138984" x="1822450" y="5946775"/>
          <p14:tracePt t="138995" x="1822450" y="5911850"/>
          <p14:tracePt t="139013" x="1822450" y="5875338"/>
          <p14:tracePt t="139030" x="1822450" y="5840413"/>
          <p14:tracePt t="139045" x="1839913" y="5795963"/>
          <p14:tracePt t="139063" x="1919288" y="5751513"/>
          <p14:tracePt t="139079" x="1965325" y="5705475"/>
          <p14:tracePt t="139098" x="2036763" y="5670550"/>
          <p14:tracePt t="139113" x="2133600" y="5653088"/>
          <p14:tracePt t="139130" x="2232025" y="5634038"/>
          <p14:tracePt t="139146" x="2366963" y="5616575"/>
          <p14:tracePt t="139163" x="2428875" y="5616575"/>
          <p14:tracePt t="139179" x="2455863" y="5616575"/>
          <p14:tracePt t="139196" x="2473325" y="5616575"/>
          <p14:tracePt t="139212" x="2509838" y="5643563"/>
          <p14:tracePt t="139230" x="2581275" y="5697538"/>
          <p14:tracePt t="139246" x="2795588" y="5938838"/>
          <p14:tracePt t="139365" x="2795588" y="5965825"/>
          <p14:tracePt t="139379" x="2795588" y="6000750"/>
          <p14:tracePt t="139396" x="2795588" y="6027738"/>
          <p14:tracePt t="139413" x="2795588" y="6072188"/>
          <p14:tracePt t="139429" x="2759075" y="6099175"/>
          <p14:tracePt t="139446" x="2741613" y="6153150"/>
          <p14:tracePt t="139462" x="2705100" y="6188075"/>
          <p14:tracePt t="139480" x="2679700" y="6197600"/>
          <p14:tracePt t="139497" x="2660650" y="6215063"/>
          <p14:tracePt t="139514" x="2643188" y="6224588"/>
          <p14:tracePt t="139530" x="2633663" y="6232525"/>
          <p14:tracePt t="139547" x="2608263" y="6232525"/>
          <p14:tracePt t="139563" x="2598738" y="6232525"/>
          <p14:tracePt t="139579" x="2589213" y="6251575"/>
          <p14:tracePt t="139596" x="2562225" y="6251575"/>
          <p14:tracePt t="139613" x="2536825" y="6251575"/>
          <p14:tracePt t="139629" x="2500313" y="6251575"/>
          <p14:tracePt t="139646" x="2465388" y="6251575"/>
          <p14:tracePt t="139662" x="2384425" y="6251575"/>
          <p14:tracePt t="139680" x="2339975" y="6232525"/>
          <p14:tracePt t="139696" x="2276475" y="6205538"/>
          <p14:tracePt t="139734" x="2268538" y="6197600"/>
          <p14:tracePt t="139747" x="2241550" y="6180138"/>
          <p14:tracePt t="139763" x="2232025" y="6170613"/>
          <p14:tracePt t="139780" x="2205038" y="6143625"/>
          <p14:tracePt t="139797" x="2187575" y="6134100"/>
          <p14:tracePt t="139813" x="2179638" y="6089650"/>
          <p14:tracePt t="139830" x="2179638" y="6037263"/>
          <p14:tracePt t="139846" x="2179638" y="5983288"/>
          <p14:tracePt t="139863" x="2179638" y="5902325"/>
          <p14:tracePt t="139880" x="2187575" y="5830888"/>
          <p14:tracePt t="139897" x="2232025" y="5715000"/>
          <p14:tracePt t="139913" x="2268538" y="5661025"/>
          <p14:tracePt t="139930" x="2276475" y="5643563"/>
          <p14:tracePt t="139946" x="2286000" y="5626100"/>
          <p14:tracePt t="139963" x="2295525" y="5626100"/>
          <p14:tracePt t="139979" x="2312988" y="5616575"/>
          <p14:tracePt t="139997" x="2393950" y="5589588"/>
          <p14:tracePt t="140029" x="2411413" y="5589588"/>
          <p14:tracePt t="140030" x="2473325" y="5589588"/>
          <p14:tracePt t="140060" x="2482850" y="5589588"/>
          <p14:tracePt t="140079" x="2554288" y="5589588"/>
          <p14:tracePt t="140080" x="2687638" y="5670550"/>
          <p14:tracePt t="140096" x="2768600" y="5715000"/>
          <p14:tracePt t="140115" x="2813050" y="5741988"/>
          <p14:tracePt t="140129" x="2840038" y="5768975"/>
          <p14:tracePt t="140146" x="2840038" y="5776913"/>
          <p14:tracePt t="140163" x="2847975" y="5795963"/>
          <p14:tracePt t="140180" x="2867025" y="5830888"/>
          <p14:tracePt t="140196" x="2867025" y="5875338"/>
          <p14:tracePt t="140213" x="2874963" y="5911850"/>
          <p14:tracePt t="140229" x="2874963" y="5938838"/>
          <p14:tracePt t="140246" x="2874963" y="5956300"/>
          <p14:tracePt t="140262" x="2874963" y="5983288"/>
          <p14:tracePt t="140262" x="2874963" y="5991225"/>
          <p14:tracePt t="140280" x="2874963" y="6000750"/>
          <p14:tracePt t="140296" x="2874963" y="6018213"/>
          <p14:tracePt t="140313" x="2874963" y="6027738"/>
          <p14:tracePt t="140329" x="2857500" y="6045200"/>
          <p14:tracePt t="140347" x="2776538" y="6062663"/>
          <p14:tracePt t="140413" x="2625725" y="6108700"/>
          <p14:tracePt t="140484" x="2616200" y="6108700"/>
          <p14:tracePt t="140584" x="2608263" y="6108700"/>
          <p14:tracePt t="140656" x="2581275" y="6108700"/>
          <p14:tracePt t="140664" x="2554288" y="6108700"/>
          <p14:tracePt t="140672" x="2527300" y="6108700"/>
          <p14:tracePt t="140685" x="2490788" y="6099175"/>
          <p14:tracePt t="140688" x="2446338" y="6081713"/>
          <p14:tracePt t="140688" x="2419350" y="6081713"/>
          <p14:tracePt t="140697" x="2393950" y="6072188"/>
          <p14:tracePt t="140713" x="2384425" y="6072188"/>
          <p14:tracePt t="140730" x="2366963" y="6072188"/>
          <p14:tracePt t="141368" x="2357438" y="6072188"/>
          <p14:tracePt t="141376" x="2330450" y="6072188"/>
          <p14:tracePt t="141384" x="2259013" y="6099175"/>
          <p14:tracePt t="141462" x="2081213" y="6143625"/>
          <p14:tracePt t="141568" x="2044700" y="6143625"/>
          <p14:tracePt t="141648" x="2017713" y="6143625"/>
          <p14:tracePt t="141649" x="1982788" y="6153150"/>
          <p14:tracePt t="141691" x="1973263" y="6153150"/>
          <p14:tracePt t="141696" x="1946275" y="6153150"/>
          <p14:tracePt t="141713" x="1901825" y="6161088"/>
          <p14:tracePt t="157828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>
                <a:latin typeface="Comic Sans MS" panose="030F0702030302020204" pitchFamily="66" charset="0"/>
              </a:rPr>
              <a:t>on the </a:t>
            </a:r>
            <a:r>
              <a:rPr lang="it-IT" dirty="0" err="1" smtClean="0">
                <a:latin typeface="Comic Sans MS" panose="030F0702030302020204" pitchFamily="66" charset="0"/>
              </a:rPr>
              <a:t>basis</a:t>
            </a:r>
            <a:r>
              <a:rPr lang="it-IT" dirty="0" smtClean="0">
                <a:latin typeface="Comic Sans MS" panose="030F0702030302020204" pitchFamily="66" charset="0"/>
              </a:rPr>
              <a:t> of the data </a:t>
            </a:r>
            <a:r>
              <a:rPr lang="it-IT" dirty="0" err="1" smtClean="0">
                <a:latin typeface="Comic Sans MS" panose="030F0702030302020204" pitchFamily="66" charset="0"/>
              </a:rPr>
              <a:t>obtained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until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now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w</a:t>
            </a:r>
            <a:r>
              <a:rPr lang="it-IT" dirty="0" err="1" smtClean="0">
                <a:latin typeface="Comic Sans MS" panose="030F0702030302020204" pitchFamily="66" charset="0"/>
              </a:rPr>
              <a:t>e</a:t>
            </a:r>
            <a:r>
              <a:rPr lang="it-IT" dirty="0" smtClean="0">
                <a:latin typeface="Comic Sans MS" panose="030F0702030302020204" pitchFamily="66" charset="0"/>
              </a:rPr>
              <a:t> can </a:t>
            </a:r>
            <a:r>
              <a:rPr lang="it-IT" dirty="0" err="1" smtClean="0">
                <a:latin typeface="Comic Sans MS" panose="030F0702030302020204" pitchFamily="66" charset="0"/>
              </a:rPr>
              <a:t>say</a:t>
            </a:r>
            <a:r>
              <a:rPr lang="it-IT" dirty="0" smtClean="0">
                <a:latin typeface="Comic Sans MS" panose="030F0702030302020204" pitchFamily="66" charset="0"/>
              </a:rPr>
              <a:t> the SL </a:t>
            </a:r>
            <a:r>
              <a:rPr lang="it-IT" dirty="0" err="1" smtClean="0">
                <a:latin typeface="Comic Sans MS" panose="030F0702030302020204" pitchFamily="66" charset="0"/>
              </a:rPr>
              <a:t>therapeutical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approach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will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have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significant</a:t>
            </a:r>
            <a:r>
              <a:rPr lang="it-IT" dirty="0" smtClean="0">
                <a:latin typeface="Comic Sans MS" panose="030F0702030302020204" pitchFamily="66" charset="0"/>
              </a:rPr>
              <a:t> impact on </a:t>
            </a:r>
            <a:r>
              <a:rPr lang="it-IT" dirty="0" err="1" smtClean="0">
                <a:latin typeface="Comic Sans MS" panose="030F0702030302020204" pitchFamily="66" charset="0"/>
              </a:rPr>
              <a:t>cancer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research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even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if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we</a:t>
            </a:r>
            <a:r>
              <a:rPr lang="it-IT" dirty="0" smtClean="0">
                <a:latin typeface="Comic Sans MS" panose="030F0702030302020204" pitchFamily="66" charset="0"/>
              </a:rPr>
              <a:t> are </a:t>
            </a:r>
            <a:r>
              <a:rPr lang="it-IT" dirty="0" err="1" smtClean="0">
                <a:latin typeface="Comic Sans MS" panose="030F0702030302020204" pitchFamily="66" charset="0"/>
              </a:rPr>
              <a:t>at</a:t>
            </a:r>
            <a:r>
              <a:rPr lang="it-IT" dirty="0" smtClean="0">
                <a:latin typeface="Comic Sans MS" panose="030F0702030302020204" pitchFamily="66" charset="0"/>
              </a:rPr>
              <a:t> the </a:t>
            </a:r>
            <a:r>
              <a:rPr lang="it-IT" dirty="0" err="1" smtClean="0">
                <a:latin typeface="Comic Sans MS" panose="030F0702030302020204" pitchFamily="66" charset="0"/>
              </a:rPr>
              <a:t>beginning</a:t>
            </a:r>
            <a:r>
              <a:rPr lang="it-IT" dirty="0" smtClean="0">
                <a:latin typeface="Comic Sans MS" panose="030F0702030302020204" pitchFamily="66" charset="0"/>
              </a:rPr>
              <a:t> of the story 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9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0"/>
    </mc:Choice>
    <mc:Fallback xmlns="">
      <p:transition spd="slow" advTm="4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/>
        </p:nvSpPr>
        <p:spPr>
          <a:xfrm>
            <a:off x="234694" y="570232"/>
            <a:ext cx="4052834" cy="5597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6752" lvl="0" indent="-126752" algn="just">
              <a:buSzPct val="100000"/>
              <a:buChar char="•"/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Fragile sites are specific genomic regions, 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mendelian inherited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, exhibiting gaps or breaks on metaphase chromosomes f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ollowing conditions of partial replication stress.</a:t>
            </a:r>
          </a:p>
          <a:p>
            <a:pPr lvl="0" algn="just"/>
            <a:endParaRPr sz="1600" i="1">
              <a:latin typeface="Avenir Book"/>
              <a:ea typeface="Avenir Book"/>
              <a:cs typeface="Avenir Book"/>
              <a:sym typeface="Avenir Book"/>
            </a:endParaRPr>
          </a:p>
          <a:p>
            <a:pPr marL="126752" lvl="0" indent="-126752" algn="just">
              <a:buSzPct val="100000"/>
              <a:buChar char="•"/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Fragile sites often 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coincide with genes that are frequently rearranged or deleted in human cancers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(examples : formation of 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RET/PTC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rearrangements, and deletions within the 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FHIT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gene) </a:t>
            </a:r>
          </a:p>
          <a:p>
            <a:pPr lvl="0" algn="just"/>
            <a:endParaRPr sz="1600"/>
          </a:p>
          <a:p>
            <a:pPr lvl="0" algn="just"/>
            <a:endParaRPr sz="1600"/>
          </a:p>
          <a:p>
            <a:pPr marL="126752" lvl="0" indent="-126752" algn="just">
              <a:buSzPct val="100000"/>
              <a:buChar char="•"/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It is hypothesized that under replication stress, 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stable secondary structures form at fragile sites and stall replication fork progress, ultimately resulting in DNA breaks.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algn="just"/>
            <a:endParaRPr sz="1600"/>
          </a:p>
          <a:p>
            <a:pPr lvl="0" algn="just"/>
            <a:endParaRPr sz="1600"/>
          </a:p>
          <a:p>
            <a:pPr marL="126752" lvl="0" indent="-126752" algn="just">
              <a:buSzPct val="100000"/>
              <a:buChar char="•"/>
            </a:pP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The </a:t>
            </a:r>
            <a:r>
              <a:rPr sz="1600" i="1">
                <a:latin typeface="Helvetica Neue"/>
                <a:ea typeface="Helvetica Neue"/>
                <a:cs typeface="Helvetica Neue"/>
                <a:sym typeface="Helvetica Neue"/>
              </a:rPr>
              <a:t>ATR DNA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 damage checkpoint pathway plays a critical role in maintaining stability at fragile sites.</a:t>
            </a:r>
          </a:p>
        </p:txBody>
      </p:sp>
      <p:pic>
        <p:nvPicPr>
          <p:cNvPr id="427" name="image19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80357" y="591230"/>
            <a:ext cx="4369691" cy="59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Shape 428"/>
          <p:cNvSpPr/>
          <p:nvPr/>
        </p:nvSpPr>
        <p:spPr>
          <a:xfrm>
            <a:off x="2781657" y="139349"/>
            <a:ext cx="4340287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 dirty="0">
                <a:latin typeface="Comic Sans MS" panose="030F0702030302020204" pitchFamily="66" charset="0"/>
              </a:rPr>
              <a:t>FRAGILE  SITES AND CANCER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82320"/>
      </p:ext>
    </p:extLst>
  </p:cSld>
  <p:clrMapOvr>
    <a:masterClrMapping/>
  </p:clrMapOvr>
  <p:transition spd="med" advTm="44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" name="Table 430"/>
          <p:cNvGraphicFramePr/>
          <p:nvPr/>
        </p:nvGraphicFramePr>
        <p:xfrm>
          <a:off x="3455382" y="100130"/>
          <a:ext cx="5781210" cy="6657732"/>
        </p:xfrm>
        <a:graphic>
          <a:graphicData uri="http://schemas.openxmlformats.org/drawingml/2006/table">
            <a:tbl>
              <a:tblPr bandRow="1"/>
              <a:tblGrid>
                <a:gridCol w="1177964"/>
                <a:gridCol w="838334"/>
                <a:gridCol w="1000571"/>
                <a:gridCol w="1508517"/>
                <a:gridCol w="1255824"/>
              </a:tblGrid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b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Human CFS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b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Location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b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Frequency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b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Associated genes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b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CACG</a:t>
                      </a:r>
                    </a:p>
                  </a:txBody>
                  <a:tcPr marL="12700" marR="12700" marT="12700" marB="1270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FRA2G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2q31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modest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IGRP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RDHL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LRP2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 and others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not validated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FRA2H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2q32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modest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non-coding RNA gene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not validated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FRA3B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3p14.2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high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FHIT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FHIT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FRA4F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4q22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modest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GRID2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not validated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FRA6E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6q26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modest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PARK2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PLG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LPA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 and others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PARK2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FRA6F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6q21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Modest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REV3L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DIF13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FKHRL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 and others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not validated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FRA7B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7p22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low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THSD7A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SDK1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MAD1L1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not validated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FRA7G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7q31.2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modest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MET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TESTIN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CAV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and others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MET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TESTIN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FRA7I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7q36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modest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PIP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not validated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FRA7K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7q31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modest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IMMP2L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not validated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FRA8C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8q24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modest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MYC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MYC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FRA9E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9q32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low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PAPPA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 and others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PAPPA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FRA10F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10q26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low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FATS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 and others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FATS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FRA10G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10q11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low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RET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NCOA4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RET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FRA16D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16q23.2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high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WWOX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/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FOR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WWOX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FRAXB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Xp22.3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modest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S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TS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GS1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not validated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69874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FRAXC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Xq22.1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modest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DMD</a:t>
                      </a:r>
                      <a:r>
                        <a:rPr sz="1100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, </a:t>
                      </a: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IL1RAPL1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i="1"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DMD</a:t>
                      </a:r>
                    </a:p>
                  </a:txBody>
                  <a:tcPr marL="12700" marR="12700" marT="12700" marB="127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31" name="Shape 431"/>
          <p:cNvSpPr/>
          <p:nvPr/>
        </p:nvSpPr>
        <p:spPr>
          <a:xfrm>
            <a:off x="301177" y="651688"/>
            <a:ext cx="2716061" cy="566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26752" lvl="0" indent="-126752" algn="just">
              <a:buSzPct val="100000"/>
              <a:buChar char="•"/>
            </a:pPr>
            <a:r>
              <a:rPr sz="1600" dirty="0">
                <a:latin typeface="Helvetica Neue"/>
                <a:ea typeface="Helvetica Neue"/>
                <a:cs typeface="Helvetica Neue"/>
                <a:sym typeface="Helvetica Neue"/>
              </a:rPr>
              <a:t>Genomic instability occurs preferentially at fragile sites (FS</a:t>
            </a:r>
            <a:r>
              <a:rPr sz="1600" dirty="0" smtClean="0">
                <a:latin typeface="Helvetica Neue"/>
                <a:ea typeface="Helvetica Neue"/>
                <a:cs typeface="Helvetica Neue"/>
                <a:sym typeface="Helvetica Neue"/>
              </a:rPr>
              <a:t>), </a:t>
            </a:r>
            <a:r>
              <a:rPr sz="1600" i="1" dirty="0">
                <a:latin typeface="Helvetica Neue"/>
                <a:ea typeface="Helvetica Neue"/>
                <a:cs typeface="Helvetica Neue"/>
                <a:sym typeface="Helvetica Neue"/>
              </a:rPr>
              <a:t>evolutionarily conserved</a:t>
            </a:r>
            <a:r>
              <a:rPr sz="1600" dirty="0">
                <a:latin typeface="Helvetica Neue"/>
                <a:ea typeface="Helvetica Neue"/>
                <a:cs typeface="Helvetica Neue"/>
                <a:sym typeface="Helvetica Neue"/>
              </a:rPr>
              <a:t> and late replicating regions with AT-rich sequences. </a:t>
            </a:r>
          </a:p>
          <a:p>
            <a:pPr lvl="0" algn="just"/>
            <a:endParaRPr sz="1600" dirty="0"/>
          </a:p>
          <a:p>
            <a:pPr lvl="0" algn="just"/>
            <a:endParaRPr sz="1600" dirty="0"/>
          </a:p>
          <a:p>
            <a:pPr marL="126752" lvl="0" indent="-126752" algn="just">
              <a:buSzPct val="100000"/>
              <a:buChar char="•"/>
            </a:pPr>
            <a:r>
              <a:rPr sz="1600" dirty="0">
                <a:latin typeface="Helvetica Neue"/>
                <a:ea typeface="Helvetica Neue"/>
                <a:cs typeface="Helvetica Neue"/>
                <a:sym typeface="Helvetica Neue"/>
              </a:rPr>
              <a:t>Identifying a </a:t>
            </a:r>
            <a:r>
              <a:rPr sz="1600" u="sng" dirty="0">
                <a:latin typeface="Helvetica Neue"/>
                <a:ea typeface="Helvetica Neue"/>
                <a:cs typeface="Helvetica Neue"/>
                <a:sym typeface="Helvetica Neue"/>
              </a:rPr>
              <a:t>cancer-associated FS gene (CACG</a:t>
            </a:r>
            <a:r>
              <a:rPr sz="1600" dirty="0">
                <a:latin typeface="Helvetica Neue"/>
                <a:ea typeface="Helvetica Neue"/>
                <a:cs typeface="Helvetica Neue"/>
                <a:sym typeface="Helvetica Neue"/>
              </a:rPr>
              <a:t>) remains a challenge and little is known about the function of CACGs at most FS loci. </a:t>
            </a:r>
          </a:p>
          <a:p>
            <a:pPr lvl="0" algn="just"/>
            <a:endParaRPr sz="1600" dirty="0"/>
          </a:p>
          <a:p>
            <a:pPr lvl="0" algn="just"/>
            <a:endParaRPr sz="1600" dirty="0"/>
          </a:p>
          <a:p>
            <a:pPr marL="126752" lvl="0" indent="-126752" algn="just">
              <a:buSzPct val="100000"/>
              <a:buChar char="•"/>
            </a:pPr>
            <a:r>
              <a:rPr sz="1600" dirty="0">
                <a:latin typeface="Helvetica Neue"/>
                <a:ea typeface="Helvetica Neue"/>
                <a:cs typeface="Helvetica Neue"/>
                <a:sym typeface="Helvetica Neue"/>
              </a:rPr>
              <a:t>Recent studies of </a:t>
            </a:r>
            <a:r>
              <a:rPr sz="1600" i="1" u="sng" dirty="0">
                <a:latin typeface="Helvetica Neue"/>
                <a:ea typeface="Helvetica Neue"/>
                <a:cs typeface="Helvetica Neue"/>
                <a:sym typeface="Helvetica Neue"/>
              </a:rPr>
              <a:t>FATS</a:t>
            </a:r>
            <a:r>
              <a:rPr sz="1600" u="sng" dirty="0">
                <a:latin typeface="Helvetica Neue"/>
                <a:ea typeface="Helvetica Neue"/>
                <a:cs typeface="Helvetica Neue"/>
                <a:sym typeface="Helvetica Neue"/>
              </a:rPr>
              <a:t> (for Fragile-site Associated Tumor Suppressor),</a:t>
            </a:r>
            <a:r>
              <a:rPr sz="1600" dirty="0">
                <a:latin typeface="Helvetica Neue"/>
                <a:ea typeface="Helvetica Neue"/>
                <a:cs typeface="Helvetica Neue"/>
                <a:sym typeface="Helvetica Neue"/>
              </a:rPr>
              <a:t> reveal an active role of these genes in regulating </a:t>
            </a:r>
            <a:r>
              <a:rPr sz="1600" i="1" dirty="0">
                <a:latin typeface="Helvetica Neue"/>
                <a:ea typeface="Helvetica Neue"/>
                <a:cs typeface="Helvetica Neue"/>
                <a:sym typeface="Helvetica Neue"/>
              </a:rPr>
              <a:t>DNA damage checkpoints</a:t>
            </a:r>
            <a:r>
              <a:rPr sz="1600" dirty="0">
                <a:latin typeface="Helvetica Neue"/>
                <a:ea typeface="Helvetica Neue"/>
                <a:cs typeface="Helvetica Neue"/>
                <a:sym typeface="Helvetica Neue"/>
              </a:rPr>
              <a:t> and suppressing tumorigenesis</a:t>
            </a:r>
            <a:r>
              <a:rPr sz="1600" dirty="0"/>
              <a:t>. </a:t>
            </a:r>
          </a:p>
        </p:txBody>
      </p:sp>
      <p:sp>
        <p:nvSpPr>
          <p:cNvPr id="2" name="Ovale 1"/>
          <p:cNvSpPr/>
          <p:nvPr/>
        </p:nvSpPr>
        <p:spPr>
          <a:xfrm>
            <a:off x="3313216" y="1033153"/>
            <a:ext cx="5652654" cy="5106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97183"/>
      </p:ext>
    </p:extLst>
  </p:cSld>
  <p:clrMapOvr>
    <a:masterClrMapping/>
  </p:clrMapOvr>
  <p:transition spd="med" advTm="23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968" x="4572000" y="3429000"/>
          <p14:tracePt t="12039" x="4589463" y="3429000"/>
          <p14:tracePt t="12042" x="4608513" y="3429000"/>
          <p14:tracePt t="12053" x="4697413" y="3429000"/>
          <p14:tracePt t="12085" x="5491163" y="3419475"/>
          <p14:tracePt t="12133" x="6108700" y="3232150"/>
          <p14:tracePt t="12165" x="6680200" y="3017838"/>
          <p14:tracePt t="12168" x="6929438" y="2901950"/>
          <p14:tracePt t="12168" x="7134225" y="2822575"/>
          <p14:tracePt t="12197" x="7429500" y="2679700"/>
          <p14:tracePt t="12205" x="7653338" y="2517775"/>
          <p14:tracePt t="12214" x="7912100" y="2322513"/>
          <p14:tracePt t="12247" x="8062913" y="2133600"/>
          <p14:tracePt t="12250" x="8170863" y="1965325"/>
          <p14:tracePt t="12264" x="8232775" y="1724025"/>
          <p14:tracePt t="12282" x="8296275" y="1490663"/>
          <p14:tracePt t="12297" x="8348663" y="1258888"/>
          <p14:tracePt t="12314" x="8394700" y="1044575"/>
          <p14:tracePt t="12331" x="8412163" y="874713"/>
          <p14:tracePt t="12347" x="8412163" y="750888"/>
          <p14:tracePt t="12347" x="8412163" y="723900"/>
          <p14:tracePt t="12365" x="8412163" y="633413"/>
          <p14:tracePt t="12381" x="8412163" y="588963"/>
          <p14:tracePt t="12398" x="8375650" y="561975"/>
          <p14:tracePt t="12415" x="8348663" y="544513"/>
          <p14:tracePt t="12432" x="8269288" y="527050"/>
          <p14:tracePt t="12448" x="8161338" y="527050"/>
          <p14:tracePt t="12465" x="8062913" y="527050"/>
          <p14:tracePt t="12481" x="7991475" y="536575"/>
          <p14:tracePt t="12498" x="7902575" y="571500"/>
          <p14:tracePt t="12515" x="7823200" y="598488"/>
          <p14:tracePt t="12532" x="7697788" y="679450"/>
          <p14:tracePt t="12547" x="7518400" y="776288"/>
          <p14:tracePt t="12547" x="7439025" y="830263"/>
          <p14:tracePt t="12565" x="7269163" y="928688"/>
          <p14:tracePt t="12581" x="7108825" y="1027113"/>
          <p14:tracePt t="12598" x="7027863" y="1089025"/>
          <p14:tracePt t="12614" x="6946900" y="1160463"/>
          <p14:tracePt t="12631" x="6902450" y="1214438"/>
          <p14:tracePt t="12647" x="6884988" y="1258888"/>
          <p14:tracePt t="12665" x="6875463" y="1312863"/>
          <p14:tracePt t="12681" x="6867525" y="1401763"/>
          <p14:tracePt t="12681" x="6867525" y="1438275"/>
          <p14:tracePt t="12709" x="6867525" y="1465263"/>
          <p14:tracePt t="12731" x="6867525" y="1517650"/>
          <p14:tracePt t="12748" x="6867525" y="1571625"/>
          <p14:tracePt t="12751" x="6867525" y="1598613"/>
          <p14:tracePt t="12764" x="6911975" y="1660525"/>
          <p14:tracePt t="12783" x="6938963" y="1704975"/>
          <p14:tracePt t="12797" x="7010400" y="1751013"/>
          <p14:tracePt t="12815" x="7170738" y="1822450"/>
          <p14:tracePt t="12831" x="8054975" y="1857375"/>
          <p14:tracePt t="12831" x="8108950" y="1847850"/>
          <p14:tracePt t="12910" x="8215313" y="1758950"/>
          <p14:tracePt t="12947" x="8242300" y="1697038"/>
          <p14:tracePt t="12950" x="8259763" y="1616075"/>
          <p14:tracePt t="12965" x="8134350" y="1152525"/>
          <p14:tracePt t="13024" x="8081963" y="1071563"/>
          <p14:tracePt t="13032" x="7991475" y="955675"/>
          <p14:tracePt t="13049" x="7894638" y="866775"/>
          <p14:tracePt t="13064" x="7751763" y="795338"/>
          <p14:tracePt t="13082" x="7589838" y="750888"/>
          <p14:tracePt t="13098" x="7412038" y="731838"/>
          <p14:tracePt t="13115" x="7205663" y="731838"/>
          <p14:tracePt t="13133" x="6991350" y="741363"/>
          <p14:tracePt t="13148" x="6572250" y="874713"/>
          <p14:tracePt t="13148" x="6357938" y="928688"/>
          <p14:tracePt t="13166" x="5965825" y="1062038"/>
          <p14:tracePt t="13182" x="5795963" y="1152525"/>
          <p14:tracePt t="13199" x="5562600" y="1473200"/>
          <p14:tracePt t="13272" x="5562600" y="1500188"/>
          <p14:tracePt t="13282" x="5562600" y="1581150"/>
          <p14:tracePt t="13299" x="5562600" y="1652588"/>
          <p14:tracePt t="13315" x="5562600" y="1704975"/>
          <p14:tracePt t="13332" x="5581650" y="1758950"/>
          <p14:tracePt t="13348" x="5616575" y="1822450"/>
          <p14:tracePt t="13348" x="5634038" y="1847850"/>
          <p14:tracePt t="13366" x="5661025" y="1893888"/>
          <p14:tracePt t="13382" x="5688013" y="1928813"/>
          <p14:tracePt t="13398" x="5715000" y="1973263"/>
          <p14:tracePt t="13415" x="5776913" y="2036763"/>
          <p14:tracePt t="13432" x="5938838" y="2125663"/>
          <p14:tracePt t="13465" x="6018213" y="2152650"/>
          <p14:tracePt t="13467" x="6170613" y="2187575"/>
          <p14:tracePt t="13482" x="6340475" y="2205038"/>
          <p14:tracePt t="13498" x="6572250" y="2205038"/>
          <p14:tracePt t="13516" x="6742113" y="2205038"/>
          <p14:tracePt t="13531" x="6894513" y="2160588"/>
          <p14:tracePt t="13548" x="6973888" y="2108200"/>
          <p14:tracePt t="13564" x="7072313" y="2017713"/>
          <p14:tracePt t="13581" x="7108825" y="1946275"/>
          <p14:tracePt t="13597" x="7161213" y="1857375"/>
          <p14:tracePt t="13615" x="7180263" y="1785938"/>
          <p14:tracePt t="13631" x="7197725" y="1687513"/>
          <p14:tracePt t="13648" x="7197725" y="1589088"/>
          <p14:tracePt t="13665" x="7197725" y="1490663"/>
          <p14:tracePt t="13682" x="7116763" y="1347788"/>
          <p14:tracePt t="13698" x="7018338" y="1204913"/>
          <p14:tracePt t="13715" x="6884988" y="1081088"/>
          <p14:tracePt t="13731" x="6688138" y="965200"/>
          <p14:tracePt t="13748" x="6456363" y="874713"/>
          <p14:tracePt t="13764" x="5956300" y="731838"/>
          <p14:tracePt t="13782" x="5599113" y="696913"/>
          <p14:tracePt t="13797" x="5295900" y="679450"/>
          <p14:tracePt t="13815" x="5153025" y="679450"/>
          <p14:tracePt t="13831" x="5010150" y="679450"/>
          <p14:tracePt t="13848" x="4848225" y="679450"/>
          <p14:tracePt t="13865" x="4670425" y="723900"/>
          <p14:tracePt t="13882" x="4527550" y="785813"/>
          <p14:tracePt t="13914" x="4518025" y="795338"/>
          <p14:tracePt t="13917" x="4483100" y="830263"/>
          <p14:tracePt t="13931" x="4456113" y="857250"/>
          <p14:tracePt t="13947" x="4429125" y="884238"/>
          <p14:tracePt t="13947" x="4419600" y="901700"/>
          <p14:tracePt t="13965" x="4276725" y="1276350"/>
          <p14:tracePt t="14071" x="4276725" y="1303338"/>
          <p14:tracePt t="14081" x="4276725" y="1374775"/>
          <p14:tracePt t="14098" x="4276725" y="1428750"/>
          <p14:tracePt t="14114" x="4276725" y="1482725"/>
          <p14:tracePt t="14137" x="4276725" y="1490663"/>
          <p14:tracePt t="14147" x="4276725" y="1517650"/>
          <p14:tracePt t="14147" x="4276725" y="1527175"/>
          <p14:tracePt t="14183" x="4276725" y="1536700"/>
          <p14:tracePt t="14186" x="4276725" y="1562100"/>
          <p14:tracePt t="14197" x="4276725" y="1581150"/>
          <p14:tracePt t="14214" x="4276725" y="1608138"/>
          <p14:tracePt t="14231" x="4276725" y="1633538"/>
          <p14:tracePt t="14247" x="4276725" y="1643063"/>
          <p14:tracePt t="14264" x="4276725" y="1660525"/>
          <p14:tracePt t="14282" x="4276725" y="1704975"/>
          <p14:tracePt t="14402" x="4286250" y="1714500"/>
          <p14:tracePt t="14429" x="4348163" y="1697038"/>
          <p14:tracePt t="14441" x="4411663" y="1652588"/>
          <p14:tracePt t="14447" x="4510088" y="1571625"/>
          <p14:tracePt t="14464" x="4572000" y="1500188"/>
          <p14:tracePt t="14481" x="4589463" y="1411288"/>
          <p14:tracePt t="14497" x="4598988" y="1339850"/>
          <p14:tracePt t="14515" x="4598988" y="1268413"/>
          <p14:tracePt t="14531" x="4598988" y="1152525"/>
          <p14:tracePt t="14548" x="4518025" y="1017588"/>
          <p14:tracePt t="14564" x="4340225" y="884238"/>
          <p14:tracePt t="14582" x="4241800" y="830263"/>
          <p14:tracePt t="14598" x="4133850" y="795338"/>
          <p14:tracePt t="14614" x="4054475" y="758825"/>
          <p14:tracePt t="14632" x="3983038" y="758825"/>
          <p14:tracePt t="14647" x="3884613" y="758825"/>
          <p14:tracePt t="14665" x="3741738" y="776288"/>
          <p14:tracePt t="14681" x="3581400" y="857250"/>
          <p14:tracePt t="14698" x="3438525" y="946150"/>
          <p14:tracePt t="14714" x="3303588" y="1036638"/>
          <p14:tracePt t="14731" x="3197225" y="1143000"/>
          <p14:tracePt t="14756" x="3179763" y="1196975"/>
          <p14:tracePt t="14756" x="3160713" y="1250950"/>
          <p14:tracePt t="14765" x="3160713" y="1322388"/>
          <p14:tracePt t="14781" x="3160713" y="1393825"/>
          <p14:tracePt t="14798" x="3160713" y="1490663"/>
          <p14:tracePt t="14814" x="3205163" y="1598613"/>
          <p14:tracePt t="14832" x="3295650" y="1704975"/>
          <p14:tracePt t="14847" x="3384550" y="1795463"/>
          <p14:tracePt t="14865" x="3482975" y="1893888"/>
          <p14:tracePt t="14881" x="3616325" y="1965325"/>
          <p14:tracePt t="14897" x="3956050" y="2062163"/>
          <p14:tracePt t="14926" x="4044950" y="2062163"/>
          <p14:tracePt t="14947" x="4232275" y="2081213"/>
          <p14:tracePt t="14950" x="4340225" y="2081213"/>
          <p14:tracePt t="14964" x="4572000" y="2081213"/>
          <p14:tracePt t="14982" x="4660900" y="2081213"/>
          <p14:tracePt t="14997" x="4751388" y="2044700"/>
          <p14:tracePt t="15015" x="4786313" y="2027238"/>
          <p14:tracePt t="15031" x="4822825" y="1973263"/>
          <p14:tracePt t="15048" x="4518025" y="1062038"/>
          <p14:tracePt t="15192" x="4465638" y="1027113"/>
          <p14:tracePt t="15214" x="4340225" y="973138"/>
          <p14:tracePt t="15217" x="4232275" y="938213"/>
          <p14:tracePt t="15231" x="4160838" y="938213"/>
          <p14:tracePt t="15248" x="3884613" y="919163"/>
          <p14:tracePt t="15282" x="3732213" y="919163"/>
          <p14:tracePt t="15297" x="3608388" y="919163"/>
          <p14:tracePt t="15315" x="3536950" y="919163"/>
          <p14:tracePt t="15331" x="3500438" y="919163"/>
          <p14:tracePt t="15348" x="3482975" y="919163"/>
          <p14:tracePt t="15365" x="3473450" y="919163"/>
          <p14:tracePt t="15380" x="3303588" y="1071563"/>
          <p14:tracePt t="15456" x="3286125" y="1125538"/>
          <p14:tracePt t="15464" x="3214688" y="1250950"/>
          <p14:tracePt t="15481" x="3179763" y="1374775"/>
          <p14:tracePt t="15498" x="3160713" y="1500188"/>
          <p14:tracePt t="15514" x="3160713" y="1598613"/>
          <p14:tracePt t="15532" x="3160713" y="1670050"/>
          <p14:tracePt t="15547" x="3170238" y="1724025"/>
          <p14:tracePt t="15547" x="3197225" y="1741488"/>
          <p14:tracePt t="15565" x="3205163" y="1768475"/>
          <p14:tracePt t="15581" x="3268663" y="1830388"/>
          <p14:tracePt t="15598" x="3313113" y="1847850"/>
          <p14:tracePt t="15614" x="3384550" y="1857375"/>
          <p14:tracePt t="15642" x="3411538" y="1857375"/>
          <p14:tracePt t="15647" x="3419475" y="1857375"/>
          <p14:tracePt t="15665" x="3429000" y="1857375"/>
          <p14:tracePt t="15714" x="3438525" y="1857375"/>
          <p14:tracePt t="15718" x="3500438" y="1812925"/>
          <p14:tracePt t="15754" x="3509963" y="1803400"/>
          <p14:tracePt t="15764" x="3562350" y="1751013"/>
          <p14:tracePt t="15783" x="3589338" y="1724025"/>
          <p14:tracePt t="15797" x="3608388" y="1704975"/>
          <p14:tracePt t="15815" x="3625850" y="1679575"/>
          <p14:tracePt t="15831" x="3643313" y="1660525"/>
          <p14:tracePt t="15848" x="3660775" y="1633538"/>
          <p14:tracePt t="15864" x="3660775" y="1616075"/>
          <p14:tracePt t="15882" x="3687763" y="1598613"/>
          <p14:tracePt t="15919" x="3705225" y="1589088"/>
          <p14:tracePt t="15922" x="3724275" y="1589088"/>
          <p14:tracePt t="15965" x="3751263" y="1571625"/>
          <p14:tracePt t="15968" x="3776663" y="1571625"/>
          <p14:tracePt t="15980" x="3822700" y="1571625"/>
          <p14:tracePt t="15998" x="3946525" y="1571625"/>
          <p14:tracePt t="16000" x="4044950" y="1571625"/>
          <p14:tracePt t="16015" x="4160838" y="1581150"/>
          <p14:tracePt t="16032" x="4286250" y="1598613"/>
          <p14:tracePt t="16048" x="4411663" y="1616075"/>
          <p14:tracePt t="16064" x="4483100" y="1616075"/>
          <p14:tracePt t="16081" x="4537075" y="1616075"/>
          <p14:tracePt t="16098" x="4589463" y="1616075"/>
          <p14:tracePt t="16115" x="4616450" y="1581150"/>
          <p14:tracePt t="16132" x="4643438" y="1509713"/>
          <p14:tracePt t="16148" x="4465638" y="1054100"/>
          <p14:tracePt t="16244" x="4384675" y="1027113"/>
          <p14:tracePt t="16255" x="4340225" y="1027113"/>
          <p14:tracePt t="16265" x="4098925" y="1027113"/>
          <p14:tracePt t="16265" x="3990975" y="1027113"/>
          <p14:tracePt t="16294" x="3894138" y="1027113"/>
          <p14:tracePt t="16303" x="3786188" y="1036638"/>
          <p14:tracePt t="16314" x="3589338" y="1116013"/>
          <p14:tracePt t="16332" x="3473450" y="1160463"/>
          <p14:tracePt t="16348" x="3419475" y="1214438"/>
          <p14:tracePt t="16365" x="3357563" y="1258888"/>
          <p14:tracePt t="16381" x="3322638" y="1295400"/>
          <p14:tracePt t="16398" x="3303588" y="1312863"/>
          <p14:tracePt t="16415" x="3295650" y="1339850"/>
          <p14:tracePt t="16431" x="3295650" y="1374775"/>
          <p14:tracePt t="16464" x="3295650" y="1384300"/>
          <p14:tracePt t="16467" x="3295650" y="1419225"/>
          <p14:tracePt t="16481" x="3295650" y="1446213"/>
          <p14:tracePt t="16497" x="3313113" y="1473200"/>
          <p14:tracePt t="16514" x="3340100" y="1500188"/>
          <p14:tracePt t="16531" x="3402013" y="1517650"/>
          <p14:tracePt t="16548" x="3465513" y="1544638"/>
          <p14:tracePt t="16564" x="3633788" y="1562100"/>
          <p14:tracePt t="16582" x="3776663" y="1562100"/>
          <p14:tracePt t="16597" x="3911600" y="1562100"/>
          <p14:tracePt t="16615" x="4000500" y="1554163"/>
          <p14:tracePt t="16631" x="4054475" y="1517650"/>
          <p14:tracePt t="16649" x="4143375" y="1473200"/>
          <p14:tracePt t="16671" x="4160838" y="1465263"/>
          <p14:tracePt t="16682" x="4179888" y="1438275"/>
          <p14:tracePt t="16698" x="4205288" y="1411288"/>
          <p14:tracePt t="16715" x="4286250" y="1295400"/>
          <p14:tracePt t="16759" x="4313238" y="1250950"/>
          <p14:tracePt t="16770" x="4322763" y="1223963"/>
          <p14:tracePt t="16782" x="4330700" y="1204913"/>
          <p14:tracePt t="16798" x="4348163" y="1169988"/>
          <p14:tracePt t="16819" x="4348163" y="1152525"/>
          <p14:tracePt t="16831" x="4348163" y="1143000"/>
          <p14:tracePt t="17028" x="4348163" y="1133475"/>
          <p14:tracePt t="17039" x="4330700" y="1133475"/>
          <p14:tracePt t="17042" x="4303713" y="1133475"/>
          <p14:tracePt t="17047" x="4259263" y="1133475"/>
          <p14:tracePt t="17065" x="4187825" y="1143000"/>
          <p14:tracePt t="17081" x="4133850" y="1160463"/>
          <p14:tracePt t="17098" x="4108450" y="1169988"/>
          <p14:tracePt t="17131" x="4089400" y="1179513"/>
          <p14:tracePt t="17134" x="4071938" y="1196975"/>
          <p14:tracePt t="17180" x="4062413" y="1214438"/>
          <p14:tracePt t="17184" x="4044950" y="1231900"/>
          <p14:tracePt t="17198" x="4044950" y="1268413"/>
          <p14:tracePt t="17214" x="4044950" y="1322388"/>
          <p14:tracePt t="17231" x="4044950" y="1393825"/>
          <p14:tracePt t="17249" x="4044950" y="1446213"/>
          <p14:tracePt t="17264" x="4071938" y="1509713"/>
          <p14:tracePt t="17282" x="4232275" y="1633538"/>
          <p14:tracePt t="17383" x="4286250" y="1633538"/>
          <p14:tracePt t="17393" x="4375150" y="1633538"/>
          <p14:tracePt t="17408" x="4419600" y="1633538"/>
          <p14:tracePt t="17414" x="4483100" y="1633538"/>
          <p14:tracePt t="17431" x="4518025" y="1608138"/>
          <p14:tracePt t="17448" x="4554538" y="1581150"/>
          <p14:tracePt t="17464" x="4572000" y="1562100"/>
          <p14:tracePt t="17482" x="4581525" y="1544638"/>
          <p14:tracePt t="17497" x="4581525" y="1527175"/>
          <p14:tracePt t="17515" x="4581525" y="1517650"/>
          <p14:tracePt t="17531" x="4581525" y="1509713"/>
          <p14:tracePt t="20348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15.jpeg" descr="Krainer1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35375" y="866513"/>
            <a:ext cx="4860789" cy="535648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424058" y="1458911"/>
            <a:ext cx="2743800" cy="1361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The production of several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isoforms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from the same transcriptional unit</a:t>
            </a:r>
          </a:p>
        </p:txBody>
      </p:sp>
      <p:sp>
        <p:nvSpPr>
          <p:cNvPr id="183" name="Shape 183"/>
          <p:cNvSpPr/>
          <p:nvPr/>
        </p:nvSpPr>
        <p:spPr>
          <a:xfrm>
            <a:off x="276225" y="298449"/>
            <a:ext cx="4074220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400"/>
              </a:spcBef>
              <a:defRPr sz="2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400"/>
              <a:t>ALTERNATIVE SPLICING</a:t>
            </a:r>
          </a:p>
        </p:txBody>
      </p:sp>
      <p:sp>
        <p:nvSpPr>
          <p:cNvPr id="184" name="Shape 184"/>
          <p:cNvSpPr/>
          <p:nvPr/>
        </p:nvSpPr>
        <p:spPr>
          <a:xfrm>
            <a:off x="468312" y="3644898"/>
            <a:ext cx="2879726" cy="1945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spcBef>
                <a:spcPts val="800"/>
              </a:spcBef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Conserved motives near or flanking introns : </a:t>
            </a:r>
            <a:endParaRPr sz="140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ctr">
              <a:spcBef>
                <a:spcPts val="800"/>
              </a:spcBef>
            </a:pP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GU, AG, polypirimidine tract preceding 3’AG and A residues using as a branchpoint</a:t>
            </a:r>
          </a:p>
        </p:txBody>
      </p:sp>
      <p:sp>
        <p:nvSpPr>
          <p:cNvPr id="185" name="Shape 185"/>
          <p:cNvSpPr/>
          <p:nvPr/>
        </p:nvSpPr>
        <p:spPr>
          <a:xfrm>
            <a:off x="3635375" y="6381750"/>
            <a:ext cx="1873250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700"/>
              </a:spcBef>
              <a:defRPr sz="12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200"/>
              <a:t>Cartegni et al., 2002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094653"/>
      </p:ext>
    </p:extLst>
  </p:cSld>
  <p:clrMapOvr>
    <a:masterClrMapping/>
  </p:clrMapOvr>
  <p:transition spd="med" advTm="33378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684211" y="549275"/>
            <a:ext cx="8135940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400"/>
              </a:spcBef>
              <a:defRPr sz="21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100"/>
              <a:t>Alternative spicing isoforms can modulate the phenotype of several genes</a:t>
            </a:r>
          </a:p>
        </p:txBody>
      </p:sp>
      <p:sp>
        <p:nvSpPr>
          <p:cNvPr id="188" name="Shape 188"/>
          <p:cNvSpPr/>
          <p:nvPr/>
        </p:nvSpPr>
        <p:spPr>
          <a:xfrm>
            <a:off x="359566" y="1553400"/>
            <a:ext cx="84248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The percentage of mammalian genes affected by alternative splicing can vary between 22 and 74%</a:t>
            </a:r>
          </a:p>
        </p:txBody>
      </p:sp>
      <p:sp>
        <p:nvSpPr>
          <p:cNvPr id="189" name="Shape 189"/>
          <p:cNvSpPr/>
          <p:nvPr/>
        </p:nvSpPr>
        <p:spPr>
          <a:xfrm>
            <a:off x="2268535" y="2398415"/>
            <a:ext cx="4" cy="494307"/>
          </a:xfrm>
          <a:prstGeom prst="line">
            <a:avLst/>
          </a:prstGeom>
          <a:ln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525460" y="2965120"/>
            <a:ext cx="3486155" cy="96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900"/>
              </a:spcBef>
              <a:defRPr sz="16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600"/>
              <a:t>A subset  of these isoforms are degraded as nonsense mediated mRNA decay (NMD)</a:t>
            </a:r>
          </a:p>
        </p:txBody>
      </p:sp>
      <p:sp>
        <p:nvSpPr>
          <p:cNvPr id="191" name="Shape 191"/>
          <p:cNvSpPr/>
          <p:nvPr/>
        </p:nvSpPr>
        <p:spPr>
          <a:xfrm>
            <a:off x="3097209" y="2271710"/>
            <a:ext cx="1944692" cy="503241"/>
          </a:xfrm>
          <a:prstGeom prst="line">
            <a:avLst/>
          </a:prstGeom>
          <a:ln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5257798" y="3132135"/>
            <a:ext cx="3240092" cy="644526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900"/>
              </a:spcBef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t>Most gives rise to  functional protein isoforms</a:t>
            </a:r>
          </a:p>
        </p:txBody>
      </p:sp>
      <p:sp>
        <p:nvSpPr>
          <p:cNvPr id="193" name="Shape 193"/>
          <p:cNvSpPr/>
          <p:nvPr/>
        </p:nvSpPr>
        <p:spPr>
          <a:xfrm>
            <a:off x="293686" y="4113462"/>
            <a:ext cx="8208965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lvl="0" indent="-180472">
              <a:spcBef>
                <a:spcPts val="1000"/>
              </a:spcBef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Alternative transcripts are </a:t>
            </a:r>
            <a:r>
              <a:rPr b="1">
                <a:latin typeface="Comic Sans MS"/>
                <a:ea typeface="Comic Sans MS"/>
                <a:cs typeface="Comic Sans MS"/>
                <a:sym typeface="Comic Sans MS"/>
              </a:rPr>
              <a:t>less subjected to deleterious mutations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and are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hotspots for the evolution of proteins</a:t>
            </a:r>
          </a:p>
        </p:txBody>
      </p:sp>
      <p:sp>
        <p:nvSpPr>
          <p:cNvPr id="194" name="Shape 194"/>
          <p:cNvSpPr/>
          <p:nvPr/>
        </p:nvSpPr>
        <p:spPr>
          <a:xfrm>
            <a:off x="215105" y="5020504"/>
            <a:ext cx="871379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180472" lvl="0" indent="-180472" algn="ctr">
              <a:spcBef>
                <a:spcPts val="1000"/>
              </a:spcBef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Genomic variant can influence the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quality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quantity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of the alternative splicing</a:t>
            </a:r>
          </a:p>
        </p:txBody>
      </p:sp>
      <p:grpSp>
        <p:nvGrpSpPr>
          <p:cNvPr id="197" name="Group 197"/>
          <p:cNvGrpSpPr/>
          <p:nvPr/>
        </p:nvGrpSpPr>
        <p:grpSpPr>
          <a:xfrm>
            <a:off x="863599" y="5716586"/>
            <a:ext cx="7416805" cy="709614"/>
            <a:chOff x="0" y="0"/>
            <a:chExt cx="7416803" cy="709613"/>
          </a:xfrm>
        </p:grpSpPr>
        <p:sp>
          <p:nvSpPr>
            <p:cNvPr id="195" name="Shape 195"/>
            <p:cNvSpPr/>
            <p:nvPr/>
          </p:nvSpPr>
          <p:spPr>
            <a:xfrm>
              <a:off x="3667115" y="-1"/>
              <a:ext cx="4" cy="28892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0" y="382587"/>
              <a:ext cx="7416805" cy="327026"/>
            </a:xfrm>
            <a:prstGeom prst="rect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1000"/>
                </a:spcBef>
                <a:defRPr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/>
              <a:r>
                <a:t>Alternative splicings can act as low penetrant alleles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334665"/>
      </p:ext>
    </p:extLst>
  </p:cSld>
  <p:clrMapOvr>
    <a:masterClrMapping/>
  </p:clrMapOvr>
  <p:transition spd="med" advTm="79198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age48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3350" y="188912"/>
            <a:ext cx="5400675" cy="3148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49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1187" y="2997200"/>
            <a:ext cx="4032252" cy="3468688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363"/>
          <p:cNvSpPr/>
          <p:nvPr/>
        </p:nvSpPr>
        <p:spPr>
          <a:xfrm>
            <a:off x="4554537" y="4319587"/>
            <a:ext cx="4032254" cy="1559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/>
            <a:r>
              <a:rPr>
                <a:latin typeface="Arial Bold"/>
                <a:ea typeface="Arial Bold"/>
                <a:cs typeface="Arial Bold"/>
                <a:sym typeface="Arial Bold"/>
              </a:rPr>
              <a:t> </a:t>
            </a:r>
            <a:r>
              <a:rPr sz="1600" u="sng">
                <a:latin typeface="Comic Sans MS Bold"/>
                <a:ea typeface="Comic Sans MS Bold"/>
                <a:cs typeface="Comic Sans MS Bold"/>
                <a:sym typeface="Comic Sans MS Bold"/>
              </a:rPr>
              <a:t>Mutational load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at any given time in both germ line and somatic cells is the outcome of a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dynamic equilibrium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between the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extent of DNA damage,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the efficiency of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DNA repair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59565"/>
      </p:ext>
    </p:extLst>
  </p:cSld>
  <p:clrMapOvr>
    <a:masterClrMapping/>
  </p:clrMapOvr>
  <p:transition spd="med" advTm="640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56" x="4133850" y="3536950"/>
          <p14:tracePt t="19664" x="4108450" y="3536950"/>
          <p14:tracePt t="19665" x="4081463" y="3517900"/>
          <p14:tracePt t="19679" x="3973513" y="3465513"/>
          <p14:tracePt t="19679" x="3938588" y="3455988"/>
          <p14:tracePt t="19697" x="3867150" y="3419475"/>
          <p14:tracePt t="19713" x="3830638" y="3402013"/>
          <p14:tracePt t="19730" x="3803650" y="3394075"/>
          <p14:tracePt t="19746" x="3795713" y="3394075"/>
          <p14:tracePt t="19800" x="3786188" y="3384550"/>
          <p14:tracePt t="19819" x="3768725" y="3367088"/>
          <p14:tracePt t="19824" x="3759200" y="3357563"/>
          <p14:tracePt t="19832" x="3697288" y="3295650"/>
          <p14:tracePt t="19848" x="3633788" y="3224213"/>
          <p14:tracePt t="19864" x="3581400" y="3116263"/>
          <p14:tracePt t="19880" x="3527425" y="3036888"/>
          <p14:tracePt t="19880" x="3517900" y="2982913"/>
          <p14:tracePt t="19896" x="3482975" y="2857500"/>
          <p14:tracePt t="19929" x="3455988" y="2732088"/>
          <p14:tracePt t="19932" x="3446463" y="2608263"/>
          <p14:tracePt t="19952" x="3429000" y="2490788"/>
          <p14:tracePt t="19967" x="3384550" y="2347913"/>
          <p14:tracePt t="19983" x="3367088" y="2251075"/>
          <p14:tracePt t="20000" x="3313113" y="2116138"/>
          <p14:tracePt t="20012" x="3286125" y="2009775"/>
          <p14:tracePt t="20029" x="3224213" y="1884363"/>
          <p14:tracePt t="20046" x="3160713" y="1679575"/>
          <p14:tracePt t="20079" x="3089275" y="1517650"/>
          <p14:tracePt t="20096" x="3036888" y="1411288"/>
          <p14:tracePt t="20113" x="2938463" y="1285875"/>
          <p14:tracePt t="20129" x="2786063" y="1125538"/>
          <p14:tracePt t="20129" x="2751138" y="1098550"/>
          <p14:tracePt t="20161" x="2724150" y="1081088"/>
          <p14:tracePt t="20171" x="2714625" y="1071563"/>
          <p14:tracePt t="20248" x="2687638" y="1071563"/>
          <p14:tracePt t="20256" x="2660650" y="1054100"/>
          <p14:tracePt t="20263" x="2633663" y="1054100"/>
          <p14:tracePt t="20288" x="2625725" y="1054100"/>
          <p14:tracePt t="20291" x="2608263" y="1054100"/>
          <p14:tracePt t="20296" x="2608263" y="1108075"/>
          <p14:tracePt t="20318" x="2608263" y="1250950"/>
          <p14:tracePt t="20330" x="2608263" y="1554163"/>
          <p14:tracePt t="20353" x="2633663" y="1660525"/>
          <p14:tracePt t="20362" x="2714625" y="1830388"/>
          <p14:tracePt t="20378" x="2768600" y="1982788"/>
          <p14:tracePt t="20396" x="2857500" y="2071688"/>
          <p14:tracePt t="20412" x="2919413" y="2108200"/>
          <p14:tracePt t="20430" x="3000375" y="2152650"/>
          <p14:tracePt t="20446" x="3044825" y="2170113"/>
          <p14:tracePt t="20462" x="3098800" y="2187575"/>
          <p14:tracePt t="20479" x="3160713" y="2187575"/>
          <p14:tracePt t="20497" x="3205163" y="2187575"/>
          <p14:tracePt t="20512" x="3259138" y="2187575"/>
          <p14:tracePt t="20530" x="3394075" y="2187575"/>
          <p14:tracePt t="20546" x="3544888" y="2143125"/>
          <p14:tracePt t="20562" x="3714750" y="2081213"/>
          <p14:tracePt t="20579" x="3911600" y="2000250"/>
          <p14:tracePt t="20595" x="4071938" y="1946275"/>
          <p14:tracePt t="20612" x="4286250" y="1847850"/>
          <p14:tracePt t="20629" x="4473575" y="1724025"/>
          <p14:tracePt t="20646" x="4633913" y="1608138"/>
          <p14:tracePt t="20662" x="4813300" y="1473200"/>
          <p14:tracePt t="20662" x="4875213" y="1419225"/>
          <p14:tracePt t="20696" x="5000625" y="1303338"/>
          <p14:tracePt t="20697" x="5108575" y="1160463"/>
          <p14:tracePt t="20713" x="5187950" y="1027113"/>
          <p14:tracePt t="20729" x="5241925" y="901700"/>
          <p14:tracePt t="20747" x="5286375" y="822325"/>
          <p14:tracePt t="20762" x="5303838" y="741363"/>
          <p14:tracePt t="20780" x="5303838" y="704850"/>
          <p14:tracePt t="20796" x="5303838" y="696913"/>
          <p14:tracePt t="20813" x="5303838" y="679450"/>
          <p14:tracePt t="20839" x="5303838" y="669925"/>
          <p14:tracePt t="20862" x="5303838" y="660400"/>
          <p14:tracePt t="20863" x="5286375" y="633413"/>
          <p14:tracePt t="20863" x="5259388" y="615950"/>
          <p14:tracePt t="20881" x="5197475" y="588963"/>
          <p14:tracePt t="20896" x="4840288" y="490538"/>
          <p14:tracePt t="20914" x="4500563" y="393700"/>
          <p14:tracePt t="20929" x="4133850" y="339725"/>
          <p14:tracePt t="20946" x="3786188" y="312738"/>
          <p14:tracePt t="20962" x="3517900" y="312738"/>
          <p14:tracePt t="20979" x="3330575" y="312738"/>
          <p14:tracePt t="20996" x="3224213" y="312738"/>
          <p14:tracePt t="21013" x="3170238" y="312738"/>
          <p14:tracePt t="21030" x="3152775" y="312738"/>
          <p14:tracePt t="21046" x="3081338" y="357188"/>
          <p14:tracePt t="21063" x="2928938" y="482600"/>
          <p14:tracePt t="21094" x="2901950" y="509588"/>
          <p14:tracePt t="21113" x="2894013" y="527050"/>
          <p14:tracePt t="21113" x="2867025" y="571500"/>
          <p14:tracePt t="21130" x="2847975" y="608013"/>
          <p14:tracePt t="21146" x="2847975" y="633413"/>
          <p14:tracePt t="21163" x="2840038" y="660400"/>
          <p14:tracePt t="21179" x="2830513" y="687388"/>
          <p14:tracePt t="21197" x="2830513" y="741363"/>
          <p14:tracePt t="21212" x="2830513" y="776288"/>
          <p14:tracePt t="21230" x="2830513" y="839788"/>
          <p14:tracePt t="21245" x="2830513" y="857250"/>
          <p14:tracePt t="21245" x="2830513" y="884238"/>
          <p14:tracePt t="21265" x="2830513" y="901700"/>
          <p14:tracePt t="21279" x="2830513" y="965200"/>
          <p14:tracePt t="21297" x="2830513" y="1179513"/>
          <p14:tracePt t="21372" x="2847975" y="1214438"/>
          <p14:tracePt t="21391" x="2847975" y="1268413"/>
          <p14:tracePt t="21412" x="2857500" y="1295400"/>
          <p14:tracePt t="21413" x="2874963" y="1347788"/>
          <p14:tracePt t="21429" x="2884488" y="1393825"/>
          <p14:tracePt t="21446" x="2901950" y="1428750"/>
          <p14:tracePt t="21463" x="2919413" y="1473200"/>
          <p14:tracePt t="21463" x="2928938" y="1500188"/>
          <p14:tracePt t="21481" x="2946400" y="1527175"/>
          <p14:tracePt t="21496" x="2982913" y="1608138"/>
          <p14:tracePt t="21513" x="3036888" y="1660525"/>
          <p14:tracePt t="21529" x="3089275" y="1714500"/>
          <p14:tracePt t="21546" x="3160713" y="1768475"/>
          <p14:tracePt t="21562" x="3268663" y="1839913"/>
          <p14:tracePt t="21580" x="3446463" y="1946275"/>
          <p14:tracePt t="21595" x="3751263" y="2071688"/>
          <p14:tracePt t="21613" x="4017963" y="2133600"/>
          <p14:tracePt t="21628" x="4232275" y="2197100"/>
          <p14:tracePt t="21646" x="4375150" y="2232025"/>
          <p14:tracePt t="21662" x="4456113" y="2232025"/>
          <p14:tracePt t="21662" x="4465638" y="2232025"/>
          <p14:tracePt t="21695" x="4491038" y="2232025"/>
          <p14:tracePt t="21696" x="4545013" y="2214563"/>
          <p14:tracePt t="21713" x="4679950" y="2160588"/>
          <p14:tracePt t="21730" x="4786313" y="2071688"/>
          <p14:tracePt t="21746" x="4894263" y="1973263"/>
          <p14:tracePt t="21762" x="5027613" y="1884363"/>
          <p14:tracePt t="21779" x="5133975" y="1776413"/>
          <p14:tracePt t="21796" x="5205413" y="1687513"/>
          <p14:tracePt t="21812" x="5268913" y="1571625"/>
          <p14:tracePt t="21830" x="5322888" y="1446213"/>
          <p14:tracePt t="21845" x="5394325" y="1241425"/>
          <p14:tracePt t="21866" x="5394325" y="1214438"/>
          <p14:tracePt t="21879" x="5429250" y="1116013"/>
          <p14:tracePt t="21879" x="5446713" y="1071563"/>
          <p14:tracePt t="21896" x="5465763" y="990600"/>
          <p14:tracePt t="21912" x="5465763" y="928688"/>
          <p14:tracePt t="21930" x="5465763" y="866775"/>
          <p14:tracePt t="21946" x="5465763" y="812800"/>
          <p14:tracePt t="21963" x="5465763" y="758825"/>
          <p14:tracePt t="21980" x="5465763" y="704850"/>
          <p14:tracePt t="21996" x="5429250" y="608013"/>
          <p14:tracePt t="22012" x="5394325" y="561975"/>
          <p14:tracePt t="22029" x="5348288" y="500063"/>
          <p14:tracePt t="22046" x="5295900" y="446088"/>
          <p14:tracePt t="22063" x="5187950" y="366713"/>
          <p14:tracePt t="22096" x="5062538" y="303213"/>
          <p14:tracePt t="22097" x="4875213" y="231775"/>
          <p14:tracePt t="22114" x="4500563" y="115888"/>
          <p14:tracePt t="22140" x="4419600" y="80963"/>
          <p14:tracePt t="22147" x="4214813" y="17463"/>
          <p14:tracePt t="22162" x="4108450" y="9525"/>
          <p14:tracePt t="22180" x="4044950" y="0"/>
          <p14:tracePt t="22196" x="3990975" y="0"/>
          <p14:tracePt t="22213" x="3956050" y="0"/>
          <p14:tracePt t="22230" x="3911600" y="0"/>
          <p14:tracePt t="22247" x="3867150" y="0"/>
          <p14:tracePt t="22264" x="3840163" y="17463"/>
          <p14:tracePt t="22264" x="3786188" y="17463"/>
          <p14:tracePt t="22281" x="3759200" y="26988"/>
          <p14:tracePt t="22296" x="3581400" y="80963"/>
          <p14:tracePt t="22314" x="3241675" y="241300"/>
          <p14:tracePt t="22355" x="2795588" y="544513"/>
          <p14:tracePt t="22447" x="2759075" y="581025"/>
          <p14:tracePt t="22452" x="2732088" y="608013"/>
          <p14:tracePt t="22463" x="2670175" y="679450"/>
          <p14:tracePt t="22478" x="2616200" y="731838"/>
          <p14:tracePt t="22478" x="2589213" y="768350"/>
          <p14:tracePt t="22497" x="2554288" y="822325"/>
          <p14:tracePt t="22512" x="2517775" y="874713"/>
          <p14:tracePt t="22530" x="2490788" y="919163"/>
          <p14:tracePt t="22546" x="2465388" y="965200"/>
          <p14:tracePt t="22563" x="2455863" y="1000125"/>
          <p14:tracePt t="22579" x="2438400" y="1027113"/>
          <p14:tracePt t="22596" x="2438400" y="1062038"/>
          <p14:tracePt t="22612" x="2428875" y="1089025"/>
          <p14:tracePt t="22630" x="2411413" y="1125538"/>
          <p14:tracePt t="22645" x="2401888" y="1169988"/>
          <p14:tracePt t="22663" x="2401888" y="1204913"/>
          <p14:tracePt t="22679" x="2401888" y="1241425"/>
          <p14:tracePt t="22697" x="2401888" y="1268413"/>
          <p14:tracePt t="22713" x="2401888" y="1303338"/>
          <p14:tracePt t="22730" x="2401888" y="1330325"/>
          <p14:tracePt t="22768" x="2401888" y="1347788"/>
          <p14:tracePt t="22784" x="2411413" y="1357313"/>
          <p14:tracePt t="22824" x="2411413" y="1366838"/>
          <p14:tracePt t="22832" x="2419350" y="1374775"/>
          <p14:tracePt t="22856" x="2428875" y="1374775"/>
          <p14:tracePt t="22864" x="2438400" y="1384300"/>
          <p14:tracePt t="22872" x="2455863" y="1411288"/>
          <p14:tracePt t="22886" x="2465388" y="1428750"/>
          <p14:tracePt t="22895" x="2500313" y="1465263"/>
          <p14:tracePt t="22913" x="2527300" y="1509713"/>
          <p14:tracePt t="22929" x="2562225" y="1544638"/>
          <p14:tracePt t="22947" x="2589213" y="1562100"/>
          <p14:tracePt t="22962" x="2608263" y="1598613"/>
          <p14:tracePt t="22980" x="2616200" y="1608138"/>
          <p14:tracePt t="22996" x="2652713" y="1633538"/>
          <p14:tracePt t="23013" x="2670175" y="1643063"/>
          <p14:tracePt t="23029" x="2697163" y="1670050"/>
          <p14:tracePt t="23046" x="2732088" y="1697038"/>
          <p14:tracePt t="23062" x="2759075" y="1724025"/>
          <p14:tracePt t="23062" x="2795588" y="1731963"/>
          <p14:tracePt t="23081" x="2830513" y="1768475"/>
          <p14:tracePt t="23118" x="2894013" y="1812925"/>
          <p14:tracePt t="23118" x="3027363" y="1901825"/>
          <p14:tracePt t="23159" x="3044825" y="1911350"/>
          <p14:tracePt t="23163" x="3062288" y="1928813"/>
          <p14:tracePt t="23179" x="3089275" y="1938338"/>
          <p14:tracePt t="23195" x="3098800" y="1938338"/>
          <p14:tracePt t="23213" x="3108325" y="1938338"/>
          <p14:tracePt t="23229" x="3125788" y="1946275"/>
          <p14:tracePt t="23246" x="3143250" y="1946275"/>
          <p14:tracePt t="23263" x="3205163" y="1955800"/>
          <p14:tracePt t="23279" x="3232150" y="1965325"/>
          <p14:tracePt t="23279" x="3259138" y="1965325"/>
          <p14:tracePt t="23296" x="3286125" y="1965325"/>
          <p14:tracePt t="23312" x="3295650" y="1965325"/>
          <p14:tracePt t="23329" x="3303588" y="1965325"/>
          <p14:tracePt t="23345" x="3438525" y="1955800"/>
          <p14:tracePt t="23431" x="3482975" y="1955800"/>
          <p14:tracePt t="23445" x="3544888" y="1928813"/>
          <p14:tracePt t="23469" x="3562350" y="1928813"/>
          <p14:tracePt t="23479" x="3633788" y="1901825"/>
          <p14:tracePt t="23521" x="3643313" y="1901825"/>
          <p14:tracePt t="23522" x="3660775" y="1901825"/>
          <p14:tracePt t="23529" x="3670300" y="1893888"/>
          <p14:tracePt t="23624" x="3679825" y="1893888"/>
          <p14:tracePt t="23681" x="3724275" y="1874838"/>
          <p14:tracePt t="23688" x="3803650" y="1857375"/>
          <p14:tracePt t="23701" x="3848100" y="1839913"/>
          <p14:tracePt t="23704" x="4000500" y="1803400"/>
          <p14:tracePt t="23713" x="4098925" y="1768475"/>
          <p14:tracePt t="23730" x="4205288" y="1741488"/>
          <p14:tracePt t="23746" x="4241800" y="1724025"/>
          <p14:tracePt t="23763" x="4295775" y="1714500"/>
          <p14:tracePt t="23779" x="4303713" y="1714500"/>
          <p14:tracePt t="23796" x="4330700" y="1714500"/>
          <p14:tracePt t="23812" x="4357688" y="1697038"/>
          <p14:tracePt t="23830" x="4394200" y="1687513"/>
          <p14:tracePt t="23846" x="4402138" y="1687513"/>
          <p14:tracePt t="23862" x="4429125" y="1687513"/>
          <p14:tracePt t="23862" x="4438650" y="1687513"/>
          <p14:tracePt t="23880" x="4465638" y="1670050"/>
          <p14:tracePt t="23880" x="4483100" y="1670050"/>
          <p14:tracePt t="23896" x="4537075" y="1660525"/>
          <p14:tracePt t="23912" x="4616450" y="1625600"/>
          <p14:tracePt t="23930" x="4705350" y="1589088"/>
          <p14:tracePt t="23945" x="4732338" y="1581150"/>
          <p14:tracePt t="23963" x="4751388" y="1581150"/>
          <p14:tracePt t="23979" x="4768850" y="1562100"/>
          <p14:tracePt t="24280" x="4768850" y="1571625"/>
          <p14:tracePt t="24289" x="4741863" y="1608138"/>
          <p14:tracePt t="24296" x="4732338" y="1625600"/>
          <p14:tracePt t="24304" x="4687888" y="1670050"/>
          <p14:tracePt t="24312" x="4652963" y="1714500"/>
          <p14:tracePt t="24328" x="4625975" y="1758950"/>
          <p14:tracePt t="24346" x="4608513" y="1795463"/>
          <p14:tracePt t="24362" x="4581525" y="1822450"/>
          <p14:tracePt t="24379" x="4562475" y="1847850"/>
          <p14:tracePt t="24395" x="4545013" y="1874838"/>
          <p14:tracePt t="24413" x="4537075" y="1884363"/>
          <p14:tracePt t="24833" x="4537075" y="1874838"/>
          <p14:tracePt t="24841" x="4518025" y="1866900"/>
          <p14:tracePt t="24849" x="4518025" y="1830388"/>
          <p14:tracePt t="24863" x="4491038" y="1785938"/>
          <p14:tracePt t="24881" x="4483100" y="1751013"/>
          <p14:tracePt t="24882" x="4483100" y="1741488"/>
          <p14:tracePt t="24882" x="4446588" y="1714500"/>
          <p14:tracePt t="24897" x="4438650" y="1687513"/>
          <p14:tracePt t="24913" x="4429125" y="1679575"/>
          <p14:tracePt t="24961" x="4411663" y="1670050"/>
          <p14:tracePt t="24976" x="4411663" y="1660525"/>
          <p14:tracePt t="24980" x="4384675" y="1660525"/>
          <p14:tracePt t="24996" x="4367213" y="1660525"/>
          <p14:tracePt t="25014" x="4340225" y="1652588"/>
          <p14:tracePt t="25029" x="4322763" y="1652588"/>
          <p14:tracePt t="25047" x="4295775" y="1652588"/>
          <p14:tracePt t="25062" x="4268788" y="1652588"/>
          <p14:tracePt t="25081" x="4259263" y="1652588"/>
          <p14:tracePt t="25097" x="4241800" y="1670050"/>
          <p14:tracePt t="25640" x="4241800" y="1643063"/>
          <p14:tracePt t="25640" x="4251325" y="1616075"/>
          <p14:tracePt t="25656" x="4276725" y="1581150"/>
          <p14:tracePt t="25664" x="4295775" y="1517650"/>
          <p14:tracePt t="25672" x="4330700" y="1419225"/>
          <p14:tracePt t="25672" x="4357688" y="1357313"/>
          <p14:tracePt t="25697" x="4384675" y="1303338"/>
          <p14:tracePt t="25697" x="4438650" y="1187450"/>
          <p14:tracePt t="25714" x="4500563" y="1071563"/>
          <p14:tracePt t="25730" x="4572000" y="965200"/>
          <p14:tracePt t="25747" x="4643438" y="874713"/>
          <p14:tracePt t="25764" x="4759325" y="795338"/>
          <p14:tracePt t="25780" x="4884738" y="741363"/>
          <p14:tracePt t="25797" x="5000625" y="679450"/>
          <p14:tracePt t="25813" x="5133975" y="625475"/>
          <p14:tracePt t="25829" x="5232400" y="608013"/>
          <p14:tracePt t="25847" x="5286375" y="588963"/>
          <p14:tracePt t="25863" x="5348288" y="588963"/>
          <p14:tracePt t="25886" x="5375275" y="588963"/>
          <p14:tracePt t="25897" x="5537200" y="588963"/>
          <p14:tracePt t="25914" x="5599113" y="598488"/>
          <p14:tracePt t="25930" x="5643563" y="625475"/>
          <p14:tracePt t="25946" x="5724525" y="652463"/>
          <p14:tracePt t="25963" x="5786438" y="723900"/>
          <p14:tracePt t="25980" x="5813425" y="741363"/>
          <p14:tracePt t="25996" x="5840413" y="776288"/>
          <p14:tracePt t="26013" x="5894388" y="847725"/>
          <p14:tracePt t="26030" x="5902325" y="919163"/>
          <p14:tracePt t="26047" x="5919788" y="973138"/>
          <p14:tracePt t="26063" x="5919788" y="1017588"/>
          <p14:tracePt t="26063" x="5919788" y="1036638"/>
          <p14:tracePt t="26082" x="5919788" y="1062038"/>
          <p14:tracePt t="26082" x="5919788" y="1071563"/>
          <p14:tracePt t="26098" x="5919788" y="1116013"/>
          <p14:tracePt t="26113" x="5911850" y="1169988"/>
          <p14:tracePt t="26131" x="5875338" y="1223963"/>
          <p14:tracePt t="26147" x="5786438" y="1303338"/>
          <p14:tracePt t="26172" x="5705475" y="1374775"/>
          <p14:tracePt t="26196" x="5616575" y="1438275"/>
          <p14:tracePt t="26220" x="5562600" y="1446213"/>
          <p14:tracePt t="26231" x="5465763" y="1482725"/>
          <p14:tracePt t="26248" x="5357813" y="1500188"/>
          <p14:tracePt t="26264" x="5303838" y="1500188"/>
          <p14:tracePt t="26280" x="5286375" y="1500188"/>
          <p14:tracePt t="26280" x="5276850" y="1500188"/>
          <p14:tracePt t="26297" x="5259388" y="1500188"/>
          <p14:tracePt t="26353" x="5232400" y="1482725"/>
          <p14:tracePt t="26361" x="5224463" y="1465263"/>
          <p14:tracePt t="26369" x="5187950" y="1438275"/>
          <p14:tracePt t="26377" x="5160963" y="1374775"/>
          <p14:tracePt t="26382" x="5108575" y="1258888"/>
          <p14:tracePt t="26396" x="5072063" y="1116013"/>
          <p14:tracePt t="26413" x="5037138" y="946150"/>
          <p14:tracePt t="26430" x="5037138" y="803275"/>
          <p14:tracePt t="26446" x="5037138" y="704850"/>
          <p14:tracePt t="26464" x="5037138" y="652463"/>
          <p14:tracePt t="26464" x="5037138" y="625475"/>
          <p14:tracePt t="26482" x="5037138" y="615950"/>
          <p14:tracePt t="26496" x="5054600" y="554038"/>
          <p14:tracePt t="26514" x="5081588" y="500063"/>
          <p14:tracePt t="26530" x="5116513" y="455613"/>
          <p14:tracePt t="26547" x="5197475" y="411163"/>
          <p14:tracePt t="26563" x="5259388" y="366713"/>
          <p14:tracePt t="26580" x="5313363" y="347663"/>
          <p14:tracePt t="26597" x="5348288" y="339725"/>
          <p14:tracePt t="26665" x="5375275" y="339725"/>
          <p14:tracePt t="26673" x="5419725" y="357188"/>
          <p14:tracePt t="26681" x="5510213" y="393700"/>
          <p14:tracePt t="26689" x="5759450" y="509588"/>
          <p14:tracePt t="26707" x="5830888" y="554038"/>
          <p14:tracePt t="26714" x="5956300" y="615950"/>
          <p14:tracePt t="26730" x="6000750" y="652463"/>
          <p14:tracePt t="26747" x="6062663" y="696913"/>
          <p14:tracePt t="26764" x="6161088" y="768350"/>
          <p14:tracePt t="26780" x="6296025" y="847725"/>
          <p14:tracePt t="26797" x="6411913" y="911225"/>
          <p14:tracePt t="26813" x="6500813" y="973138"/>
          <p14:tracePt t="26831" x="6545263" y="1009650"/>
          <p14:tracePt t="26846" x="6562725" y="1017588"/>
          <p14:tracePt t="26864" x="6589713" y="1036638"/>
          <p14:tracePt t="26880" x="6608763" y="1044575"/>
          <p14:tracePt t="26897" x="6616700" y="1062038"/>
          <p14:tracePt t="26937" x="6616700" y="1071563"/>
          <p14:tracePt t="27217" x="6562725" y="1044575"/>
          <p14:tracePt t="27225" x="6188075" y="1044575"/>
          <p14:tracePt t="27253" x="6000750" y="1044575"/>
          <p14:tracePt t="27253" x="5776913" y="1044575"/>
          <p14:tracePt t="27263" x="5384800" y="1044575"/>
          <p14:tracePt t="27280" x="5170488" y="1098550"/>
          <p14:tracePt t="27296" x="5027613" y="1133475"/>
          <p14:tracePt t="27314" x="5018088" y="1143000"/>
          <p14:tracePt t="27497" x="5018088" y="1125538"/>
          <p14:tracePt t="27505" x="5018088" y="1098550"/>
          <p14:tracePt t="27513" x="5018088" y="1062038"/>
          <p14:tracePt t="27514" x="5116513" y="955675"/>
          <p14:tracePt t="27531" x="5205413" y="857250"/>
          <p14:tracePt t="27546" x="5276850" y="785813"/>
          <p14:tracePt t="27564" x="5340350" y="723900"/>
          <p14:tracePt t="27580" x="5402263" y="696913"/>
          <p14:tracePt t="27596" x="5429250" y="679450"/>
          <p14:tracePt t="27613" x="5456238" y="679450"/>
          <p14:tracePt t="27630" x="5483225" y="669925"/>
          <p14:tracePt t="27646" x="5554663" y="669925"/>
          <p14:tracePt t="27663" x="5608638" y="669925"/>
          <p14:tracePt t="27679" x="5653088" y="669925"/>
          <p14:tracePt t="27679" x="5680075" y="669925"/>
          <p14:tracePt t="27697" x="5715000" y="679450"/>
          <p14:tracePt t="27713" x="5741988" y="687388"/>
          <p14:tracePt t="27730" x="5776913" y="704850"/>
          <p14:tracePt t="27747" x="5894388" y="768350"/>
          <p14:tracePt t="27763" x="5983288" y="822325"/>
          <p14:tracePt t="27779" x="6197600" y="973138"/>
          <p14:tracePt t="27865" x="6215063" y="990600"/>
          <p14:tracePt t="27879" x="6224588" y="990600"/>
          <p14:tracePt t="27882" x="6232525" y="1000125"/>
          <p14:tracePt t="27896" x="6259513" y="1009650"/>
          <p14:tracePt t="27914" x="6269038" y="1009650"/>
          <p14:tracePt t="28165" x="6286500" y="1009650"/>
          <p14:tracePt t="28177" x="6313488" y="1027113"/>
          <p14:tracePt t="28195" x="6357938" y="1036638"/>
          <p14:tracePt t="28199" x="6491288" y="1081088"/>
          <p14:tracePt t="28249" x="6510338" y="1089025"/>
          <p14:tracePt t="28257" x="6527800" y="1089025"/>
          <p14:tracePt t="28263" x="6562725" y="1108075"/>
          <p14:tracePt t="28279" x="6680200" y="1152525"/>
          <p14:tracePt t="28298" x="6759575" y="1204913"/>
          <p14:tracePt t="28313" x="6831013" y="1223963"/>
          <p14:tracePt t="28330" x="6848475" y="1250950"/>
          <p14:tracePt t="28346" x="6867525" y="1258888"/>
          <p14:tracePt t="28689" x="6875463" y="1258888"/>
          <p14:tracePt t="28697" x="6902450" y="1258888"/>
          <p14:tracePt t="28705" x="6946900" y="1258888"/>
          <p14:tracePt t="28705" x="6991350" y="1258888"/>
          <p14:tracePt t="28714" x="7037388" y="1258888"/>
          <p14:tracePt t="28730" x="7072313" y="1258888"/>
          <p14:tracePt t="28748" x="7081838" y="1258888"/>
          <p14:tracePt t="28763" x="7089775" y="1258888"/>
          <p14:tracePt t="29529" x="7099300" y="1258888"/>
          <p14:tracePt t="29537" x="7143750" y="1258888"/>
          <p14:tracePt t="29546" x="7215188" y="1258888"/>
          <p14:tracePt t="29563" x="7259638" y="1258888"/>
          <p14:tracePt t="29580" x="7286625" y="1258888"/>
          <p14:tracePt t="29596" x="7313613" y="1258888"/>
          <p14:tracePt t="29614" x="7348538" y="1258888"/>
          <p14:tracePt t="29629" x="7385050" y="1258888"/>
          <p14:tracePt t="29646" x="7429500" y="1258888"/>
          <p14:tracePt t="29662" x="7483475" y="1258888"/>
          <p14:tracePt t="29679" x="7572375" y="1258888"/>
          <p14:tracePt t="29696" x="7643813" y="1258888"/>
          <p14:tracePt t="29714" x="7653338" y="1258888"/>
          <p14:tracePt t="29730" x="7661275" y="1258888"/>
          <p14:tracePt t="30113" x="7653338" y="1258888"/>
          <p14:tracePt t="30121" x="7626350" y="1258888"/>
          <p14:tracePt t="30129" x="7581900" y="1258888"/>
          <p14:tracePt t="30145" x="7500938" y="1258888"/>
          <p14:tracePt t="30147" x="7439025" y="1258888"/>
          <p14:tracePt t="30162" x="7375525" y="1223963"/>
          <p14:tracePt t="30180" x="7331075" y="1196975"/>
          <p14:tracePt t="30196" x="7296150" y="1179513"/>
          <p14:tracePt t="30213" x="7277100" y="1160463"/>
          <p14:tracePt t="30230" x="7251700" y="1143000"/>
          <p14:tracePt t="30246" x="7224713" y="1098550"/>
          <p14:tracePt t="30263" x="7180263" y="1017588"/>
          <p14:tracePt t="30296" x="7170738" y="1009650"/>
          <p14:tracePt t="30303" x="7161213" y="982663"/>
          <p14:tracePt t="30313" x="7143750" y="955675"/>
          <p14:tracePt t="30329" x="7134225" y="928688"/>
          <p14:tracePt t="30346" x="7134225" y="919163"/>
          <p14:tracePt t="30362" x="7126288" y="901700"/>
          <p14:tracePt t="30379" x="7116763" y="884238"/>
          <p14:tracePt t="30873" x="7081838" y="866775"/>
          <p14:tracePt t="30876" x="5572125" y="428625"/>
          <p14:tracePt t="30920" x="2830513" y="0"/>
          <p14:tracePt t="30920" x="2714625" y="0"/>
          <p14:tracePt t="30977" x="2608263" y="0"/>
          <p14:tracePt t="30985" x="2517775" y="0"/>
          <p14:tracePt t="30995" x="2374900" y="0"/>
          <p14:tracePt t="31014" x="2160588" y="0"/>
          <p14:tracePt t="31030" x="1938338" y="0"/>
          <p14:tracePt t="31047" x="1660525" y="0"/>
          <p14:tracePt t="31063" x="1366838" y="0"/>
          <p14:tracePt t="31081" x="1027113" y="0"/>
          <p14:tracePt t="31096" x="758825" y="0"/>
          <p14:tracePt t="31096" x="660400" y="0"/>
          <p14:tracePt t="31114" x="517525" y="0"/>
          <p14:tracePt t="31130" x="465138" y="9525"/>
          <p14:tracePt t="31147" x="428625" y="9525"/>
          <p14:tracePt t="31163" x="330200" y="26988"/>
          <p14:tracePt t="31179" x="231775" y="44450"/>
          <p14:tracePt t="31196" x="169863" y="53975"/>
          <p14:tracePt t="31212" x="152400" y="80963"/>
          <p14:tracePt t="31230" x="115888" y="98425"/>
          <p14:tracePt t="31247" x="107950" y="125413"/>
          <p14:tracePt t="31281" x="107950" y="133350"/>
          <p14:tracePt t="31282" x="107950" y="152400"/>
          <p14:tracePt t="31296" x="107950" y="187325"/>
          <p14:tracePt t="31319" x="107950" y="223838"/>
          <p14:tracePt t="31330" x="107950" y="276225"/>
          <p14:tracePt t="31346" x="107950" y="330200"/>
          <p14:tracePt t="31364" x="107950" y="357188"/>
          <p14:tracePt t="31379" x="125413" y="419100"/>
          <p14:tracePt t="31397" x="160338" y="482600"/>
          <p14:tracePt t="31413" x="196850" y="536575"/>
          <p14:tracePt t="31430" x="231775" y="588963"/>
          <p14:tracePt t="31446" x="258763" y="615950"/>
          <p14:tracePt t="31464" x="295275" y="642938"/>
          <p14:tracePt t="31479" x="330200" y="696913"/>
          <p14:tracePt t="31496" x="446088" y="776288"/>
          <p14:tracePt t="31517" x="517525" y="839788"/>
          <p14:tracePt t="31529" x="608013" y="893763"/>
          <p14:tracePt t="31547" x="679450" y="946150"/>
          <p14:tracePt t="31563" x="714375" y="973138"/>
          <p14:tracePt t="31579" x="812800" y="1017588"/>
          <p14:tracePt t="31595" x="857250" y="1054100"/>
          <p14:tracePt t="31613" x="919163" y="1081088"/>
          <p14:tracePt t="31629" x="973138" y="1089025"/>
          <p14:tracePt t="31646" x="1054100" y="1125538"/>
          <p14:tracePt t="31662" x="1160463" y="1143000"/>
          <p14:tracePt t="31680" x="1285875" y="1179513"/>
          <p14:tracePt t="31696" x="1384300" y="1196975"/>
          <p14:tracePt t="31696" x="1428750" y="1196975"/>
          <p14:tracePt t="31714" x="1554163" y="1214438"/>
          <p14:tracePt t="31730" x="1697038" y="1231900"/>
          <p14:tracePt t="31747" x="1822450" y="1250950"/>
          <p14:tracePt t="31763" x="1857375" y="1250950"/>
          <p14:tracePt t="31779" x="1928813" y="1250950"/>
          <p14:tracePt t="31796" x="2027238" y="1250950"/>
          <p14:tracePt t="31813" x="2108200" y="1250950"/>
          <p14:tracePt t="31829" x="2224088" y="1250950"/>
          <p14:tracePt t="31846" x="2357438" y="1241425"/>
          <p14:tracePt t="31862" x="2473325" y="1187450"/>
          <p14:tracePt t="31880" x="2571750" y="1133475"/>
          <p14:tracePt t="31896" x="2705100" y="1081088"/>
          <p14:tracePt t="31896" x="2751138" y="1062038"/>
          <p14:tracePt t="31914" x="2874963" y="1000125"/>
          <p14:tracePt t="31931" x="2982913" y="928688"/>
          <p14:tracePt t="31946" x="3081338" y="847725"/>
          <p14:tracePt t="31964" x="3152775" y="741363"/>
          <p14:tracePt t="31984" x="3224213" y="633413"/>
          <p14:tracePt t="31997" x="3286125" y="517525"/>
          <p14:tracePt t="32013" x="3322638" y="411163"/>
          <p14:tracePt t="32029" x="3340100" y="322263"/>
          <p14:tracePt t="32045" x="3357563" y="241300"/>
          <p14:tracePt t="32063" x="3367088" y="204788"/>
          <p14:tracePt t="32079" x="3367088" y="160338"/>
          <p14:tracePt t="32079" x="3367088" y="152400"/>
          <p14:tracePt t="32097" x="3367088" y="125413"/>
          <p14:tracePt t="32112" x="3357563" y="80963"/>
          <p14:tracePt t="32129" x="3348038" y="71438"/>
          <p14:tracePt t="32146" x="3330575" y="44450"/>
          <p14:tracePt t="32179" x="3313113" y="36513"/>
          <p14:tracePt t="32179" x="3295650" y="26988"/>
          <p14:tracePt t="32196" x="3286125" y="17463"/>
          <p14:tracePt t="32537" x="3295650" y="36513"/>
          <p14:tracePt t="32545" x="3313113" y="80963"/>
          <p14:tracePt t="32553" x="3340100" y="142875"/>
          <p14:tracePt t="32562" x="3367088" y="187325"/>
          <p14:tracePt t="32566" x="3411538" y="312738"/>
          <p14:tracePt t="32586" x="3429000" y="366713"/>
          <p14:tracePt t="32596" x="3465513" y="428625"/>
          <p14:tracePt t="32613" x="3490913" y="482600"/>
          <p14:tracePt t="32630" x="3500438" y="509588"/>
          <p14:tracePt t="32646" x="3517900" y="536575"/>
          <p14:tracePt t="32663" x="3517900" y="561975"/>
          <p14:tracePt t="32679" x="3527425" y="571500"/>
          <p14:tracePt t="33073" x="3517900" y="581025"/>
          <p14:tracePt t="33081" x="3490913" y="588963"/>
          <p14:tracePt t="33095" x="3455988" y="608013"/>
          <p14:tracePt t="33097" x="3340100" y="669925"/>
          <p14:tracePt t="33108" x="3295650" y="714375"/>
          <p14:tracePt t="33129" x="3197225" y="830263"/>
          <p14:tracePt t="33130" x="3098800" y="965200"/>
          <p14:tracePt t="33147" x="3062288" y="1089025"/>
          <p14:tracePt t="33163" x="3027363" y="1241425"/>
          <p14:tracePt t="33196" x="3027363" y="1268413"/>
          <p14:tracePt t="33196" x="3027363" y="1339850"/>
          <p14:tracePt t="33214" x="3027363" y="1393825"/>
          <p14:tracePt t="33230" x="3062288" y="1465263"/>
          <p14:tracePt t="33255" x="3089275" y="1509713"/>
          <p14:tracePt t="33263" x="3143250" y="1544638"/>
          <p14:tracePt t="33280" x="3187700" y="1581150"/>
          <p14:tracePt t="33296" x="3224213" y="1598613"/>
          <p14:tracePt t="33313" x="3276600" y="1616075"/>
          <p14:tracePt t="33346" x="3303588" y="1616075"/>
          <p14:tracePt t="33346" x="3419475" y="1616075"/>
          <p14:tracePt t="33363" x="3562350" y="1616075"/>
          <p14:tracePt t="33379" x="3670300" y="1589088"/>
          <p14:tracePt t="33396" x="3803650" y="1527175"/>
          <p14:tracePt t="33413" x="3938588" y="1473200"/>
          <p14:tracePt t="33430" x="4071938" y="1401763"/>
          <p14:tracePt t="33446" x="4152900" y="1374775"/>
          <p14:tracePt t="33463" x="4224338" y="1303338"/>
          <p14:tracePt t="33497" x="4232275" y="1295400"/>
          <p14:tracePt t="33498" x="4241800" y="1285875"/>
          <p14:tracePt t="33512" x="4276725" y="1133475"/>
          <p14:tracePt t="33546" x="4276725" y="1054100"/>
          <p14:tracePt t="33564" x="4276725" y="946150"/>
          <p14:tracePt t="33579" x="4251325" y="839788"/>
          <p14:tracePt t="33596" x="4179888" y="714375"/>
          <p14:tracePt t="33612" x="4081463" y="588963"/>
          <p14:tracePt t="33630" x="3894138" y="482600"/>
          <p14:tracePt t="33646" x="3500438" y="366713"/>
          <p14:tracePt t="33663" x="2822575" y="214313"/>
          <p14:tracePt t="33679" x="2286000" y="125413"/>
          <p14:tracePt t="33696" x="1938338" y="80963"/>
          <p14:tracePt t="33712" x="1625600" y="80963"/>
          <p14:tracePt t="33731" x="1509713" y="80963"/>
          <p14:tracePt t="33747" x="1393825" y="133350"/>
          <p14:tracePt t="33762" x="1303338" y="196850"/>
          <p14:tracePt t="33780" x="1214438" y="295275"/>
          <p14:tracePt t="33796" x="1196975" y="339725"/>
          <p14:tracePt t="33813" x="1187450" y="366713"/>
          <p14:tracePt t="33829" x="1179513" y="366713"/>
          <p14:tracePt t="33846" x="1179513" y="393700"/>
          <p14:tracePt t="33862" x="1179513" y="411163"/>
          <p14:tracePt t="33880" x="1179513" y="438150"/>
          <p14:tracePt t="33896" x="1179513" y="473075"/>
          <p14:tracePt t="33929" x="1179513" y="490538"/>
          <p14:tracePt t="33930" x="1187450" y="500063"/>
          <p14:tracePt t="33946" x="1204913" y="509588"/>
          <p14:tracePt t="33962" x="1214438" y="517525"/>
          <p14:tracePt t="33980" x="1241425" y="544513"/>
          <p14:tracePt t="33996" x="1250950" y="554038"/>
          <p14:tracePt t="34013" x="1268413" y="554038"/>
          <p14:tracePt t="34029" x="1268413" y="561975"/>
          <p14:tracePt t="34046" x="1285875" y="561975"/>
          <p14:tracePt t="34217" x="1303338" y="588963"/>
          <p14:tracePt t="34226" x="1303338" y="598488"/>
          <p14:tracePt t="34233" x="1303338" y="615950"/>
          <p14:tracePt t="34241" x="1312863" y="696913"/>
          <p14:tracePt t="34241" x="1312863" y="741363"/>
          <p14:tracePt t="34266" x="1330325" y="847725"/>
          <p14:tracePt t="34296" x="1374775" y="990600"/>
          <p14:tracePt t="34473" x="1384300" y="990600"/>
          <p14:tracePt t="34479" x="1428750" y="990600"/>
          <p14:tracePt t="34495" x="1509713" y="982663"/>
          <p14:tracePt t="34495" x="1536700" y="946150"/>
          <p14:tracePt t="34513" x="1625600" y="857250"/>
          <p14:tracePt t="34529" x="1660525" y="803275"/>
          <p14:tracePt t="34552" x="1679575" y="750888"/>
          <p14:tracePt t="34563" x="1687513" y="731838"/>
          <p14:tracePt t="34657" x="1687513" y="723900"/>
          <p14:tracePt t="34665" x="1652588" y="723900"/>
          <p14:tracePt t="34668" x="1608138" y="723900"/>
          <p14:tracePt t="34679" x="1455738" y="812800"/>
          <p14:tracePt t="34695" x="1303338" y="901700"/>
          <p14:tracePt t="34695" x="1241425" y="965200"/>
          <p14:tracePt t="34714" x="1179513" y="1027113"/>
          <p14:tracePt t="34729" x="1160463" y="1044575"/>
          <p14:tracePt t="34977" x="1187450" y="1054100"/>
          <p14:tracePt t="34985" x="1231900" y="1071563"/>
          <p14:tracePt t="34991" x="1276350" y="1071563"/>
          <p14:tracePt t="34996" x="1312863" y="1071563"/>
          <p14:tracePt t="35012" x="1347788" y="1081088"/>
          <p14:tracePt t="37904" x="1357313" y="1081088"/>
          <p14:tracePt t="38152" x="1357313" y="1089025"/>
          <p14:tracePt t="38160" x="1357313" y="1098550"/>
          <p14:tracePt t="38168" x="1357313" y="1152525"/>
          <p14:tracePt t="38178" x="1322388" y="1241425"/>
          <p14:tracePt t="38194" x="1295400" y="1295400"/>
          <p14:tracePt t="38212" x="1276350" y="1339850"/>
          <p14:tracePt t="38227" x="1268413" y="1366838"/>
          <p14:tracePt t="38246" x="1268413" y="1374775"/>
          <p14:tracePt t="38328" x="1268413" y="1384300"/>
          <p14:tracePt t="38333" x="1250950" y="1393825"/>
          <p14:tracePt t="38344" x="1250950" y="1419225"/>
          <p14:tracePt t="38345" x="1241425" y="1446213"/>
          <p14:tracePt t="38361" x="1214438" y="1500188"/>
          <p14:tracePt t="38378" x="1187450" y="1554163"/>
          <p14:tracePt t="38394" x="1179513" y="1589088"/>
          <p14:tracePt t="38411" x="1160463" y="1625600"/>
          <p14:tracePt t="38427" x="1125538" y="1714500"/>
          <p14:tracePt t="38468" x="1125538" y="1724025"/>
          <p14:tracePt t="38477" x="1108075" y="1758950"/>
          <p14:tracePt t="38477" x="1098550" y="1768475"/>
          <p14:tracePt t="38511" x="1089025" y="1776413"/>
          <p14:tracePt t="38512" x="1089025" y="1795463"/>
          <p14:tracePt t="38527" x="1081088" y="1822450"/>
          <p14:tracePt t="38544" x="1071563" y="1839913"/>
          <p14:tracePt t="38561" x="1071563" y="1874838"/>
          <p14:tracePt t="38578" x="1062038" y="1893888"/>
          <p14:tracePt t="38601" x="1062038" y="1901825"/>
          <p14:tracePt t="38611" x="1062038" y="1911350"/>
          <p14:tracePt t="38628" x="1062038" y="1938338"/>
          <p14:tracePt t="38644" x="1062038" y="1965325"/>
          <p14:tracePt t="38677" x="1062038" y="1982788"/>
          <p14:tracePt t="38678" x="1062038" y="1990725"/>
          <p14:tracePt t="38712" x="1062038" y="2000250"/>
          <p14:tracePt t="38713" x="1062038" y="2027238"/>
          <p14:tracePt t="38729" x="1062038" y="2044700"/>
          <p14:tracePt t="38749" x="1062038" y="2062163"/>
          <p14:tracePt t="38761" x="1062038" y="2071688"/>
          <p14:tracePt t="38777" x="1062038" y="2089150"/>
          <p14:tracePt t="38794" x="1081088" y="2116138"/>
          <p14:tracePt t="38812" x="1098550" y="2170113"/>
          <p14:tracePt t="38827" x="1125538" y="2197100"/>
          <p14:tracePt t="38845" x="1152525" y="2214563"/>
          <p14:tracePt t="38861" x="1196975" y="2241550"/>
          <p14:tracePt t="38878" x="1241425" y="2268538"/>
          <p14:tracePt t="38895" x="1285875" y="2286000"/>
          <p14:tracePt t="38912" x="1347788" y="2312988"/>
          <p14:tracePt t="38928" x="1536700" y="2330450"/>
          <p14:tracePt t="38946" x="1704975" y="2357438"/>
          <p14:tracePt t="38962" x="1874838" y="2357438"/>
          <p14:tracePt t="38980" x="2089150" y="2357438"/>
          <p14:tracePt t="39001" x="2152650" y="2347913"/>
          <p14:tracePt t="39013" x="2214563" y="2312988"/>
          <p14:tracePt t="39028" x="2295525" y="2241550"/>
          <p14:tracePt t="39045" x="2347913" y="2108200"/>
          <p14:tracePt t="39061" x="2411413" y="1955800"/>
          <p14:tracePt t="39078" x="2446338" y="1768475"/>
          <p14:tracePt t="39094" x="2473325" y="1536700"/>
          <p14:tracePt t="39094" x="2482850" y="1455738"/>
          <p14:tracePt t="39112" x="2482850" y="1357313"/>
          <p14:tracePt t="39112" x="2482850" y="1268413"/>
          <p14:tracePt t="39128" x="2473325" y="1108075"/>
          <p14:tracePt t="39144" x="2446338" y="1036638"/>
          <p14:tracePt t="39161" x="2419350" y="990600"/>
          <p14:tracePt t="39178" x="2401888" y="990600"/>
          <p14:tracePt t="39194" x="2357438" y="973138"/>
          <p14:tracePt t="39211" x="2286000" y="973138"/>
          <p14:tracePt t="39228" x="2089150" y="990600"/>
          <p14:tracePt t="39244" x="1830388" y="1098550"/>
          <p14:tracePt t="39262" x="1616075" y="1196975"/>
          <p14:tracePt t="39277" x="1455738" y="1312863"/>
          <p14:tracePt t="39294" x="1384300" y="1393825"/>
          <p14:tracePt t="39311" x="1357313" y="1482725"/>
          <p14:tracePt t="39328" x="1357313" y="1500188"/>
          <p14:tracePt t="39344" x="1357313" y="1536700"/>
          <p14:tracePt t="39361" x="1357313" y="1562100"/>
          <p14:tracePt t="39377" x="1357313" y="1589088"/>
          <p14:tracePt t="39395" x="1357313" y="1608138"/>
          <p14:tracePt t="39411" x="1366838" y="1633538"/>
          <p14:tracePt t="39427" x="1411288" y="1670050"/>
          <p14:tracePt t="39444" x="1608138" y="1812925"/>
          <p14:tracePt t="39444" x="1687513" y="1839913"/>
          <p14:tracePt t="39496" x="1751013" y="1866900"/>
          <p14:tracePt t="39496" x="1822450" y="1901825"/>
          <p14:tracePt t="39496" x="1901825" y="1919288"/>
          <p14:tracePt t="39512" x="1973263" y="1965325"/>
          <p14:tracePt t="39528" x="2197100" y="2017713"/>
          <p14:tracePt t="39545" x="2251075" y="2036763"/>
          <p14:tracePt t="39561" x="2393950" y="2044700"/>
          <p14:tracePt t="39627" x="2428875" y="2044700"/>
          <p14:tracePt t="39645" x="2482850" y="2036763"/>
          <p14:tracePt t="39660" x="2500313" y="2017713"/>
          <p14:tracePt t="39678" x="2527300" y="2000250"/>
          <p14:tracePt t="39694" x="2536825" y="1990725"/>
          <p14:tracePt t="39888" x="2544763" y="1982788"/>
          <p14:tracePt t="39904" x="2554288" y="1982788"/>
          <p14:tracePt t="39920" x="2562225" y="1973263"/>
          <p14:tracePt t="39927" x="2571750" y="1965325"/>
          <p14:tracePt t="39952" x="2581275" y="1946275"/>
          <p14:tracePt t="41280" x="2581275" y="1965325"/>
          <p14:tracePt t="41296" x="2581275" y="1982788"/>
          <p14:tracePt t="41312" x="2581275" y="1990725"/>
          <p14:tracePt t="41615" x="2581275" y="2000250"/>
          <p14:tracePt t="41617" x="2571750" y="2027238"/>
          <p14:tracePt t="41627" x="2571750" y="2071688"/>
          <p14:tracePt t="41644" x="2562225" y="2089150"/>
          <p14:tracePt t="41661" x="2554288" y="2116138"/>
          <p14:tracePt t="41896" x="2554288" y="2125663"/>
          <p14:tracePt t="41903" x="2554288" y="2143125"/>
          <p14:tracePt t="41912" x="2562225" y="2152650"/>
          <p14:tracePt t="41913" x="2581275" y="2160588"/>
          <p14:tracePt t="41927" x="2633663" y="2197100"/>
          <p14:tracePt t="41945" x="2652713" y="2205038"/>
          <p14:tracePt t="41962" x="2660650" y="2224088"/>
          <p14:tracePt t="41978" x="2697163" y="2251075"/>
          <p14:tracePt t="41994" x="2776538" y="2276475"/>
          <p14:tracePt t="42011" x="2919413" y="2330450"/>
          <p14:tracePt t="42027" x="3152775" y="2411413"/>
          <p14:tracePt t="42050" x="3224213" y="2428875"/>
          <p14:tracePt t="42061" x="3411538" y="2473325"/>
          <p14:tracePt t="42077" x="3544888" y="2527300"/>
          <p14:tracePt t="42094" x="3768725" y="2581275"/>
          <p14:tracePt t="42110" x="3956050" y="2625725"/>
          <p14:tracePt t="42110" x="4044950" y="2625725"/>
          <p14:tracePt t="42128" x="4152900" y="2643188"/>
          <p14:tracePt t="42144" x="4214813" y="2652713"/>
          <p14:tracePt t="42162" x="4259263" y="2652713"/>
          <p14:tracePt t="42178" x="4276725" y="2652713"/>
          <p14:tracePt t="42195" x="4286250" y="2652713"/>
          <p14:tracePt t="42211" x="4295775" y="2652713"/>
          <p14:tracePt t="42256" x="4303713" y="2652713"/>
          <p14:tracePt t="42280" x="4313238" y="2652713"/>
          <p14:tracePt t="42288" x="4313238" y="2633663"/>
          <p14:tracePt t="42296" x="4322763" y="2616200"/>
          <p14:tracePt t="42304" x="4322763" y="2598738"/>
          <p14:tracePt t="42312" x="4322763" y="2527300"/>
          <p14:tracePt t="42312" x="4322763" y="2500313"/>
          <p14:tracePt t="42328" x="4322763" y="2428875"/>
          <p14:tracePt t="42344" x="4322763" y="2312988"/>
          <p14:tracePt t="42361" x="4322763" y="2197100"/>
          <p14:tracePt t="42377" x="4322763" y="2044700"/>
          <p14:tracePt t="42394" x="4241800" y="1866900"/>
          <p14:tracePt t="42410" x="4179888" y="1714500"/>
          <p14:tracePt t="42427" x="4125913" y="1608138"/>
          <p14:tracePt t="42445" x="4098925" y="1509713"/>
          <p14:tracePt t="42460" x="4062413" y="1446213"/>
          <p14:tracePt t="42478" x="4000500" y="1357313"/>
          <p14:tracePt t="42494" x="3919538" y="1268413"/>
          <p14:tracePt t="42534" x="3894138" y="1258888"/>
          <p14:tracePt t="42551" x="3867150" y="1258888"/>
          <p14:tracePt t="42561" x="3848100" y="1241425"/>
          <p14:tracePt t="42578" x="3776663" y="1241425"/>
          <p14:tracePt t="42594" x="3705225" y="1241425"/>
          <p14:tracePt t="42611" x="3652838" y="1241425"/>
          <p14:tracePt t="42627" x="3589338" y="1258888"/>
          <p14:tracePt t="42644" x="3554413" y="1295400"/>
          <p14:tracePt t="42660" x="3509963" y="1330325"/>
          <p14:tracePt t="42678" x="3446463" y="1401763"/>
          <p14:tracePt t="42693" x="3402013" y="1482725"/>
          <p14:tracePt t="42693" x="3375025" y="1536700"/>
          <p14:tracePt t="42712" x="3340100" y="1608138"/>
          <p14:tracePt t="42728" x="3286125" y="1687513"/>
          <p14:tracePt t="42745" x="3276600" y="1751013"/>
          <p14:tracePt t="42761" x="3259138" y="1785938"/>
          <p14:tracePt t="42778" x="3259138" y="1822450"/>
          <p14:tracePt t="42794" x="3259138" y="1857375"/>
          <p14:tracePt t="42812" x="3259138" y="1911350"/>
          <p14:tracePt t="42829" x="3259138" y="1955800"/>
          <p14:tracePt t="42844" x="3259138" y="1973263"/>
          <p14:tracePt t="42861" x="3259138" y="2000250"/>
          <p14:tracePt t="42878" x="3268663" y="2036763"/>
          <p14:tracePt t="42894" x="3295650" y="2081213"/>
          <p14:tracePt t="42911" x="3322638" y="2116138"/>
          <p14:tracePt t="42911" x="3330575" y="2152650"/>
          <p14:tracePt t="42929" x="3357563" y="2179638"/>
          <p14:tracePt t="42944" x="3375025" y="2187575"/>
          <p14:tracePt t="42962" x="3394075" y="2214563"/>
          <p14:tracePt t="42977" x="3419475" y="2251075"/>
          <p14:tracePt t="42995" x="3455988" y="2276475"/>
          <p14:tracePt t="43011" x="3509963" y="2330450"/>
          <p14:tracePt t="43028" x="3786188" y="2536825"/>
          <p14:tracePt t="43096" x="3840163" y="2554288"/>
          <p14:tracePt t="43110" x="3875088" y="2562225"/>
          <p14:tracePt t="43112" x="3929063" y="2589213"/>
          <p14:tracePt t="43127" x="3965575" y="2589213"/>
          <p14:tracePt t="43144" x="4010025" y="2589213"/>
          <p14:tracePt t="43161" x="4027488" y="2589213"/>
          <p14:tracePt t="43178" x="4054475" y="2589213"/>
          <p14:tracePt t="43194" x="4108450" y="2589213"/>
          <p14:tracePt t="43228" x="4143375" y="2589213"/>
          <p14:tracePt t="43228" x="4179888" y="2589213"/>
          <p14:tracePt t="43246" x="4205288" y="2589213"/>
          <p14:tracePt t="43261" x="4232275" y="2581275"/>
          <p14:tracePt t="43278" x="4259263" y="2544763"/>
          <p14:tracePt t="43293" x="4276725" y="2465388"/>
          <p14:tracePt t="43312" x="4276725" y="2322513"/>
          <p14:tracePt t="43328" x="4322763" y="2017713"/>
          <p14:tracePt t="43345" x="4322763" y="1776413"/>
          <p14:tracePt t="43361" x="4322763" y="1536700"/>
          <p14:tracePt t="43379" x="4303713" y="1366838"/>
          <p14:tracePt t="43394" x="4286250" y="1258888"/>
          <p14:tracePt t="43412" x="4259263" y="1204913"/>
          <p14:tracePt t="43428" x="4259263" y="1187450"/>
          <p14:tracePt t="43520" x="4232275" y="1187450"/>
          <p14:tracePt t="43525" x="4214813" y="1187450"/>
          <p14:tracePt t="43529" x="4160838" y="1187450"/>
          <p14:tracePt t="43545" x="4000500" y="1268413"/>
          <p14:tracePt t="43591" x="3973513" y="1295400"/>
          <p14:tracePt t="43595" x="3929063" y="1366838"/>
          <p14:tracePt t="43633" x="3919538" y="1374775"/>
          <p14:tracePt t="43648" x="3902075" y="1384300"/>
          <p14:tracePt t="43661" x="3894138" y="1401763"/>
          <p14:tracePt t="43662" x="3867150" y="1446213"/>
          <p14:tracePt t="43677" x="3848100" y="1490663"/>
          <p14:tracePt t="43695" x="3822700" y="1536700"/>
          <p14:tracePt t="43711" x="3813175" y="1562100"/>
          <p14:tracePt t="43711" x="3813175" y="1571625"/>
          <p14:tracePt t="43864" x="3813175" y="1581150"/>
          <p14:tracePt t="43888" x="3822700" y="1581150"/>
          <p14:tracePt t="43896" x="3830638" y="1581150"/>
          <p14:tracePt t="43910" x="3840163" y="1581150"/>
          <p14:tracePt t="45400" x="3848100" y="1581150"/>
          <p14:tracePt t="45408" x="3840163" y="1697038"/>
          <p14:tracePt t="45408" x="3840163" y="1741488"/>
          <p14:tracePt t="45432" x="3830638" y="1785938"/>
          <p14:tracePt t="45432" x="3822700" y="1803400"/>
          <p14:tracePt t="45448" x="3822700" y="1839913"/>
          <p14:tracePt t="45456" x="3813175" y="1866900"/>
          <p14:tracePt t="45464" x="3813175" y="1874838"/>
          <p14:tracePt t="45478" x="3813175" y="1884363"/>
          <p14:tracePt t="45584" x="3813175" y="1901825"/>
          <p14:tracePt t="45592" x="3813175" y="1946275"/>
          <p14:tracePt t="45607" x="3813175" y="1955800"/>
          <p14:tracePt t="45610" x="3813175" y="2009775"/>
          <p14:tracePt t="45627" x="3795713" y="2062163"/>
          <p14:tracePt t="45644" x="3795713" y="2089150"/>
          <p14:tracePt t="45660" x="3795713" y="2116138"/>
          <p14:tracePt t="45678" x="3795713" y="2152650"/>
          <p14:tracePt t="45693" x="3795713" y="2224088"/>
          <p14:tracePt t="45711" x="3795713" y="2295525"/>
          <p14:tracePt t="45711" x="3795713" y="2322513"/>
          <p14:tracePt t="45728" x="3795713" y="2393950"/>
          <p14:tracePt t="45744" x="3795713" y="2465388"/>
          <p14:tracePt t="45762" x="3795713" y="2562225"/>
          <p14:tracePt t="45777" x="3795713" y="2679700"/>
          <p14:tracePt t="45795" x="3795713" y="2803525"/>
          <p14:tracePt t="45810" x="3795713" y="2919413"/>
          <p14:tracePt t="45828" x="3795713" y="3044825"/>
          <p14:tracePt t="45843" x="3795713" y="3160713"/>
          <p14:tracePt t="45861" x="3803650" y="3286125"/>
          <p14:tracePt t="45877" x="3803650" y="3402013"/>
          <p14:tracePt t="45894" x="3840163" y="3527425"/>
          <p14:tracePt t="45910" x="3857625" y="3660775"/>
          <p14:tracePt t="45910" x="3857625" y="3724275"/>
          <p14:tracePt t="45928" x="3857625" y="3822700"/>
          <p14:tracePt t="45944" x="3857625" y="3884613"/>
          <p14:tracePt t="45961" x="3894138" y="3973513"/>
          <p14:tracePt t="45978" x="3894138" y="4044950"/>
          <p14:tracePt t="45994" x="3911600" y="4108450"/>
          <p14:tracePt t="46011" x="3911600" y="4179888"/>
          <p14:tracePt t="46028" x="3919538" y="4251325"/>
          <p14:tracePt t="46046" x="3938588" y="4313238"/>
          <p14:tracePt t="46061" x="3938588" y="4384675"/>
          <p14:tracePt t="46079" x="3956050" y="4465638"/>
          <p14:tracePt t="46094" x="3973513" y="4562475"/>
          <p14:tracePt t="46111" x="3973513" y="4598988"/>
          <p14:tracePt t="46127" x="3983038" y="4679950"/>
          <p14:tracePt t="46145" x="4000500" y="4759325"/>
          <p14:tracePt t="46161" x="4010025" y="4813300"/>
          <p14:tracePt t="46178" x="4027488" y="4946650"/>
          <p14:tracePt t="46194" x="4044950" y="5081588"/>
          <p14:tracePt t="46211" x="4071938" y="5251450"/>
          <p14:tracePt t="46228" x="4081463" y="5330825"/>
          <p14:tracePt t="46245" x="4098925" y="5473700"/>
          <p14:tracePt t="46266" x="4133850" y="5572125"/>
          <p14:tracePt t="46294" x="4143375" y="5643563"/>
          <p14:tracePt t="46316" x="4143375" y="5688013"/>
          <p14:tracePt t="46317" x="4160838" y="5715000"/>
          <p14:tracePt t="46327" x="4197350" y="5848350"/>
          <p14:tracePt t="46345" x="4224338" y="5946775"/>
          <p14:tracePt t="46361" x="4251325" y="6037263"/>
          <p14:tracePt t="46378" x="4276725" y="6116638"/>
          <p14:tracePt t="46404" x="4286250" y="6161088"/>
          <p14:tracePt t="46744" x="4286250" y="6134100"/>
          <p14:tracePt t="46760" x="4286250" y="6126163"/>
          <p14:tracePt t="46768" x="4268788" y="6108700"/>
          <p14:tracePt t="46784" x="4259263" y="6099175"/>
          <p14:tracePt t="46800" x="4251325" y="6072188"/>
          <p14:tracePt t="46824" x="4232275" y="6062663"/>
          <p14:tracePt t="46840" x="4232275" y="6054725"/>
          <p14:tracePt t="46843" x="4214813" y="6045200"/>
          <p14:tracePt t="46864" x="4205288" y="6045200"/>
          <p14:tracePt t="46872" x="4205288" y="6037263"/>
          <p14:tracePt t="46877" x="4187825" y="6018213"/>
          <p14:tracePt t="46894" x="4179888" y="6010275"/>
          <p14:tracePt t="46911" x="4160838" y="6000750"/>
          <p14:tracePt t="46927" x="4133850" y="5983288"/>
          <p14:tracePt t="46945" x="4125913" y="5973763"/>
          <p14:tracePt t="46961" x="4116388" y="5965825"/>
          <p14:tracePt t="46978" x="4108450" y="5956300"/>
          <p14:tracePt t="47016" x="4098925" y="5946775"/>
          <p14:tracePt t="47024" x="4081463" y="5946775"/>
          <p14:tracePt t="47032" x="4062413" y="5929313"/>
          <p14:tracePt t="47044" x="4044950" y="5911850"/>
          <p14:tracePt t="47061" x="4010025" y="5884863"/>
          <p14:tracePt t="47078" x="3965575" y="5857875"/>
          <p14:tracePt t="47094" x="3884613" y="5822950"/>
          <p14:tracePt t="47094" x="3875088" y="5813425"/>
          <p14:tracePt t="47112" x="3714750" y="5741988"/>
          <p14:tracePt t="47112" x="3652838" y="5724525"/>
          <p14:tracePt t="47161" x="3589338" y="5697538"/>
          <p14:tracePt t="47177" x="3544888" y="5697538"/>
          <p14:tracePt t="47178" x="3429000" y="5670550"/>
          <p14:tracePt t="47195" x="3330575" y="5653088"/>
          <p14:tracePt t="47210" x="3232150" y="5634038"/>
          <p14:tracePt t="47227" x="3143250" y="5634038"/>
          <p14:tracePt t="47245" x="3036888" y="5634038"/>
          <p14:tracePt t="47261" x="2867025" y="5634038"/>
          <p14:tracePt t="47277" x="2705100" y="5634038"/>
          <p14:tracePt t="47294" x="2562225" y="5634038"/>
          <p14:tracePt t="47310" x="2384425" y="5661025"/>
          <p14:tracePt t="47310" x="2322513" y="5697538"/>
          <p14:tracePt t="47328" x="2125663" y="5751513"/>
          <p14:tracePt t="47346" x="2000250" y="5803900"/>
          <p14:tracePt t="47361" x="1911350" y="5867400"/>
          <p14:tracePt t="47391" x="1847850" y="5938838"/>
          <p14:tracePt t="47410" x="1822450" y="5946775"/>
          <p14:tracePt t="47411" x="1785938" y="6010275"/>
          <p14:tracePt t="47428" x="1768475" y="6037263"/>
          <p14:tracePt t="47443" x="1758950" y="6099175"/>
          <p14:tracePt t="47461" x="1741488" y="6134100"/>
          <p14:tracePt t="47477" x="1731963" y="6180138"/>
          <p14:tracePt t="47495" x="1731963" y="6197600"/>
          <p14:tracePt t="47511" x="1714500" y="6205538"/>
          <p14:tracePt t="47528" x="1714500" y="6224588"/>
          <p14:tracePt t="47544" x="1714500" y="6232525"/>
          <p14:tracePt t="47560" x="1714500" y="6242050"/>
          <p14:tracePt t="47665" x="1714500" y="6251575"/>
          <p14:tracePt t="47736" x="1731963" y="6276975"/>
          <p14:tracePt t="47745" x="1785938" y="6313488"/>
          <p14:tracePt t="47758" x="1839913" y="6330950"/>
          <p14:tracePt t="47774" x="1919288" y="6375400"/>
          <p14:tracePt t="47775" x="1973263" y="6394450"/>
          <p14:tracePt t="47783" x="2108200" y="6446838"/>
          <p14:tracePt t="47794" x="2224088" y="6510338"/>
          <p14:tracePt t="47810" x="2286000" y="6518275"/>
          <p14:tracePt t="47827" x="2357438" y="6554788"/>
          <p14:tracePt t="47844" x="2490788" y="6608763"/>
          <p14:tracePt t="47861" x="2633663" y="6661150"/>
          <p14:tracePt t="47878" x="2759075" y="6697663"/>
          <p14:tracePt t="47894" x="2911475" y="6732588"/>
          <p14:tracePt t="47910" x="3062288" y="6777038"/>
          <p14:tracePt t="47910" x="3108325" y="6796088"/>
          <p14:tracePt t="47928" x="3179763" y="6796088"/>
          <p14:tracePt t="47944" x="3251200" y="6804025"/>
          <p14:tracePt t="47962" x="3384550" y="6840538"/>
          <p14:tracePt t="47977" x="3554413" y="6848475"/>
          <p14:tracePt t="47995" x="3697288" y="6848475"/>
          <p14:tracePt t="48011" x="3822700" y="6848475"/>
          <p14:tracePt t="48028" x="3875088" y="6848475"/>
          <p14:tracePt t="48044" x="3929063" y="6848475"/>
          <p14:tracePt t="48062" x="3965575" y="6848475"/>
          <p14:tracePt t="48077" x="4000500" y="6848475"/>
          <p14:tracePt t="48095" x="4044950" y="6848475"/>
          <p14:tracePt t="48110" x="4116388" y="6831013"/>
          <p14:tracePt t="48110" x="4133850" y="6823075"/>
          <p14:tracePt t="48128" x="4152900" y="6823075"/>
          <p14:tracePt t="48143" x="4241800" y="6777038"/>
          <p14:tracePt t="48161" x="4303713" y="6751638"/>
          <p14:tracePt t="48177" x="4340225" y="6724650"/>
          <p14:tracePt t="48194" x="4402138" y="6670675"/>
          <p14:tracePt t="48210" x="4491038" y="6626225"/>
          <p14:tracePt t="48228" x="4537075" y="6581775"/>
          <p14:tracePt t="48243" x="4572000" y="6554788"/>
          <p14:tracePt t="48262" x="4608513" y="6518275"/>
          <p14:tracePt t="48278" x="4616450" y="6483350"/>
          <p14:tracePt t="48293" x="4652963" y="6419850"/>
          <p14:tracePt t="48311" x="4660900" y="6384925"/>
          <p14:tracePt t="48327" x="4687888" y="6330950"/>
          <p14:tracePt t="48345" x="4687888" y="6303963"/>
          <p14:tracePt t="48360" x="4687888" y="6296025"/>
          <p14:tracePt t="48377" x="4687888" y="6286500"/>
          <p14:tracePt t="48393" x="4687888" y="6269038"/>
          <p14:tracePt t="48410" x="4687888" y="6259513"/>
          <p14:tracePt t="48427" x="4687888" y="6251575"/>
          <p14:tracePt t="48444" x="4687888" y="6188075"/>
          <p14:tracePt t="48476" x="4687888" y="6180138"/>
          <p14:tracePt t="48483" x="4687888" y="6153150"/>
          <p14:tracePt t="48493" x="4687888" y="6099175"/>
          <p14:tracePt t="48511" x="4679950" y="6062663"/>
          <p14:tracePt t="48526" x="4670425" y="6027738"/>
          <p14:tracePt t="48545" x="4660900" y="6027738"/>
          <p14:tracePt t="48560" x="4652963" y="6000750"/>
          <p14:tracePt t="48578" x="4633913" y="5973763"/>
          <p14:tracePt t="48594" x="4633913" y="5956300"/>
          <p14:tracePt t="48611" x="4625975" y="5946775"/>
          <p14:tracePt t="48627" x="4616450" y="5929313"/>
          <p14:tracePt t="48644" x="4608513" y="5911850"/>
          <p14:tracePt t="48662" x="4589463" y="5894388"/>
          <p14:tracePt t="48677" x="4562475" y="5867400"/>
          <p14:tracePt t="48694" x="4537075" y="5840413"/>
          <p14:tracePt t="48711" x="4483100" y="5813425"/>
          <p14:tracePt t="48711" x="4456113" y="5795963"/>
          <p14:tracePt t="48729" x="4429125" y="5795963"/>
          <p14:tracePt t="48744" x="4357688" y="5741988"/>
          <p14:tracePt t="48762" x="4295775" y="5715000"/>
          <p14:tracePt t="48777" x="4241800" y="5697538"/>
          <p14:tracePt t="48795" x="4214813" y="5688013"/>
          <p14:tracePt t="48811" x="4187825" y="5688013"/>
          <p14:tracePt t="48827" x="4152900" y="5670550"/>
          <p14:tracePt t="48843" x="4116388" y="5661025"/>
          <p14:tracePt t="48861" x="4089400" y="5661025"/>
          <p14:tracePt t="48877" x="3990975" y="5634038"/>
          <p14:tracePt t="48901" x="3938588" y="5616575"/>
          <p14:tracePt t="48926" x="3911600" y="5616575"/>
          <p14:tracePt t="48927" x="3875088" y="5599113"/>
          <p14:tracePt t="48968" x="3867150" y="5599113"/>
          <p14:tracePt t="48976" x="3848100" y="5599113"/>
          <p14:tracePt t="48983" x="3840163" y="5599113"/>
          <p14:tracePt t="48993" x="3679825" y="5589588"/>
          <p14:tracePt t="49035" x="3625850" y="5572125"/>
          <p14:tracePt t="49044" x="3482975" y="5554663"/>
          <p14:tracePt t="49060" x="3402013" y="5537200"/>
          <p14:tracePt t="49077" x="3322638" y="5537200"/>
          <p14:tracePt t="49093" x="3286125" y="5518150"/>
          <p14:tracePt t="49110" x="3224213" y="5518150"/>
          <p14:tracePt t="49143" x="3133725" y="5510213"/>
          <p14:tracePt t="49145" x="2946400" y="5491163"/>
          <p14:tracePt t="49193" x="2884488" y="5491163"/>
          <p14:tracePt t="49222" x="2857500" y="5491163"/>
          <p14:tracePt t="49227" x="2803525" y="5491163"/>
          <p14:tracePt t="49244" x="2759075" y="5491163"/>
          <p14:tracePt t="49261" x="2660650" y="5491163"/>
          <p14:tracePt t="49328" x="2643188" y="5491163"/>
          <p14:tracePt t="49347" x="2616200" y="5500688"/>
          <p14:tracePt t="49361" x="2608263" y="5510213"/>
          <p14:tracePt t="49377" x="2581275" y="5537200"/>
          <p14:tracePt t="49394" x="2384425" y="5759450"/>
          <p14:tracePt t="49551" x="2330450" y="5840413"/>
          <p14:tracePt t="49593" x="2303463" y="5867400"/>
          <p14:tracePt t="49643" x="2303463" y="5875338"/>
          <p14:tracePt t="49644" x="2295525" y="5884863"/>
          <p14:tracePt t="49661" x="2187575" y="6000750"/>
          <p14:tracePt t="49836" x="2179638" y="6027738"/>
          <p14:tracePt t="49878" x="2179638" y="6037263"/>
          <p14:tracePt t="50624" x="2170113" y="6037263"/>
          <p14:tracePt t="50664" x="2160588" y="6072188"/>
          <p14:tracePt t="50665" x="2133600" y="6143625"/>
          <p14:tracePt t="50692" x="2098675" y="6276975"/>
          <p14:tracePt t="50746" x="2098675" y="6286500"/>
          <p14:tracePt t="53336" x="2098675" y="6269038"/>
          <p14:tracePt t="53344" x="2098675" y="6180138"/>
          <p14:tracePt t="53374" x="2098675" y="6153150"/>
          <p14:tracePt t="53378" x="2108200" y="6108700"/>
          <p14:tracePt t="53393" x="2116138" y="6089650"/>
          <p14:tracePt t="53543" x="2116138" y="6081713"/>
          <p14:tracePt t="54536" x="2224088" y="6072188"/>
          <p14:tracePt t="54543" x="2366963" y="6072188"/>
          <p14:tracePt t="54552" x="2500313" y="6072188"/>
          <p14:tracePt t="54552" x="2643188" y="6072188"/>
          <p14:tracePt t="54560" x="2982913" y="6018213"/>
          <p14:tracePt t="54577" x="3179763" y="5983288"/>
          <p14:tracePt t="54594" x="3322638" y="5938838"/>
          <p14:tracePt t="54610" x="3419475" y="5902325"/>
          <p14:tracePt t="54627" x="3536950" y="5857875"/>
          <p14:tracePt t="54643" x="3670300" y="5768975"/>
          <p14:tracePt t="54660" x="3822700" y="5688013"/>
          <p14:tracePt t="54677" x="3973513" y="5589588"/>
          <p14:tracePt t="54694" x="4125913" y="5500688"/>
          <p14:tracePt t="54710" x="4268788" y="5411788"/>
          <p14:tracePt t="54728" x="4357688" y="5340350"/>
          <p14:tracePt t="54743" x="4446588" y="5251450"/>
          <p14:tracePt t="54761" x="4527550" y="5153025"/>
          <p14:tracePt t="54776" x="4589463" y="5027613"/>
          <p14:tracePt t="54793" x="4670425" y="4902200"/>
          <p14:tracePt t="54810" x="4724400" y="4759325"/>
          <p14:tracePt t="54827" x="4759325" y="4616450"/>
          <p14:tracePt t="54843" x="4776788" y="4384675"/>
          <p14:tracePt t="54877" x="4795838" y="4286250"/>
          <p14:tracePt t="54910" x="4795838" y="4268788"/>
          <p14:tracePt t="54911" x="4795838" y="4251325"/>
          <p14:tracePt t="54926" x="4795838" y="4232275"/>
          <p14:tracePt t="54968" x="4795838" y="4224338"/>
          <p14:tracePt t="54972" x="4786313" y="4224338"/>
          <p14:tracePt t="54977" x="4776788" y="4205288"/>
          <p14:tracePt t="54993" x="4751388" y="4197350"/>
          <p14:tracePt t="55011" x="4697413" y="4170363"/>
          <p14:tracePt t="55027" x="4633913" y="4143375"/>
          <p14:tracePt t="55044" x="4589463" y="4108450"/>
          <p14:tracePt t="55060" x="4545013" y="4089400"/>
          <p14:tracePt t="55078" x="4518025" y="4089400"/>
          <p14:tracePt t="55093" x="4446588" y="4071938"/>
          <p14:tracePt t="55119" x="4357688" y="4044950"/>
          <p14:tracePt t="55127" x="4224338" y="4017963"/>
          <p14:tracePt t="55127" x="4152900" y="4017963"/>
          <p14:tracePt t="55145" x="4054475" y="4017963"/>
          <p14:tracePt t="55160" x="3813175" y="4000500"/>
          <p14:tracePt t="55178" x="3759200" y="4000500"/>
          <p14:tracePt t="55194" x="3751263" y="4000500"/>
          <p14:tracePt t="55210" x="3741738" y="4000500"/>
          <p14:tracePt t="55228" x="3705225" y="4000500"/>
          <p14:tracePt t="55243" x="3660775" y="4000500"/>
          <p14:tracePt t="55262" x="3643313" y="4000500"/>
          <p14:tracePt t="55276" x="3625850" y="4000500"/>
          <p14:tracePt t="55293" x="3581400" y="4027488"/>
          <p14:tracePt t="55310" x="3527425" y="4062413"/>
          <p14:tracePt t="55326" x="3446463" y="4133850"/>
          <p14:tracePt t="55343" x="3394075" y="4179888"/>
          <p14:tracePt t="55361" x="3375025" y="4197350"/>
          <p14:tracePt t="55377" x="3367088" y="4214813"/>
          <p14:tracePt t="55393" x="3367088" y="4232275"/>
          <p14:tracePt t="55635" x="3394075" y="4232275"/>
          <p14:tracePt t="55641" x="3438525" y="4205288"/>
          <p14:tracePt t="55659" x="3509963" y="4170363"/>
          <p14:tracePt t="55660" x="3608388" y="4108450"/>
          <p14:tracePt t="55678" x="3714750" y="4037013"/>
          <p14:tracePt t="55693" x="3776663" y="4010025"/>
          <p14:tracePt t="55710" x="3822700" y="3973513"/>
          <p14:tracePt t="55726" x="3867150" y="3956050"/>
          <p14:tracePt t="55726" x="3884613" y="3938588"/>
          <p14:tracePt t="55744" x="3946525" y="3911600"/>
          <p14:tracePt t="55761" x="4000500" y="3857625"/>
          <p14:tracePt t="55777" x="4062413" y="3786188"/>
          <p14:tracePt t="55793" x="4098925" y="3751263"/>
          <p14:tracePt t="55811" x="4152900" y="3660775"/>
          <p14:tracePt t="55827" x="4170363" y="3589338"/>
          <p14:tracePt t="55843" x="4179888" y="3527425"/>
          <p14:tracePt t="55859" x="4197350" y="3455988"/>
          <p14:tracePt t="55876" x="4197350" y="3384550"/>
          <p14:tracePt t="55893" x="4000500" y="3098800"/>
          <p14:tracePt t="55954" x="3848100" y="3062288"/>
          <p14:tracePt t="55987" x="3822700" y="3062288"/>
          <p14:tracePt t="55987" x="3795713" y="3044825"/>
          <p14:tracePt t="56000" x="3768725" y="3027363"/>
          <p14:tracePt t="56010" x="3697288" y="3027363"/>
          <p14:tracePt t="56027" x="3571875" y="3027363"/>
          <p14:tracePt t="56043" x="3429000" y="3027363"/>
          <p14:tracePt t="56060" x="3276600" y="3027363"/>
          <p14:tracePt t="56076" x="3125788" y="3027363"/>
          <p14:tracePt t="56094" x="3000375" y="3027363"/>
          <p14:tracePt t="56110" x="2901950" y="3036888"/>
          <p14:tracePt t="56127" x="2776538" y="3054350"/>
          <p14:tracePt t="56143" x="2643188" y="3108325"/>
          <p14:tracePt t="56161" x="2571750" y="3152775"/>
          <p14:tracePt t="56177" x="2544763" y="3179763"/>
          <p14:tracePt t="56194" x="2482850" y="3224213"/>
          <p14:tracePt t="56210" x="2446338" y="3259138"/>
          <p14:tracePt t="56227" x="2428875" y="3295650"/>
          <p14:tracePt t="56244" x="2411413" y="3322638"/>
          <p14:tracePt t="56261" x="2411413" y="3375025"/>
          <p14:tracePt t="56276" x="2401888" y="3411538"/>
          <p14:tracePt t="56294" x="2393950" y="3411538"/>
          <p14:tracePt t="56560" x="2393950" y="3419475"/>
          <p14:tracePt t="56648" x="2428875" y="3419475"/>
          <p14:tracePt t="56656" x="2598738" y="3446463"/>
          <p14:tracePt t="56661" x="2830513" y="3473450"/>
          <p14:tracePt t="56676" x="3133725" y="3500438"/>
          <p14:tracePt t="56677" x="3741738" y="3589338"/>
          <p14:tracePt t="56693" x="4133850" y="3643313"/>
          <p14:tracePt t="56710" x="4268788" y="3660775"/>
          <p14:tracePt t="56727" x="4276725" y="3660775"/>
          <p14:tracePt t="56743" x="4286250" y="3660775"/>
          <p14:tracePt t="56976" x="4286250" y="3670300"/>
          <p14:tracePt t="56979" x="4465638" y="3652838"/>
          <p14:tracePt t="57009" x="4633913" y="3608388"/>
          <p14:tracePt t="57070" x="4679950" y="3608388"/>
          <p14:tracePt t="57083" x="4705350" y="3608388"/>
          <p14:tracePt t="57093" x="4822825" y="3589338"/>
          <p14:tracePt t="57110" x="4946650" y="3571875"/>
          <p14:tracePt t="57126" x="5000625" y="3554413"/>
          <p14:tracePt t="57126" x="5027613" y="3554413"/>
          <p14:tracePt t="57144" x="5045075" y="3554413"/>
          <p14:tracePt t="57160" x="5054600" y="3554413"/>
          <p14:tracePt t="58620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9.png" descr="Nissim-Rafinia2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4293" y="1423423"/>
            <a:ext cx="8321779" cy="488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611187" y="476248"/>
            <a:ext cx="803488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200"/>
              </a:spcBef>
              <a:defRPr sz="2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000"/>
              <a:t>Splicing alterations can be germline - associated with monogenic syndromes- and somatic –associated with poligenic diseases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340"/>
      </p:ext>
    </p:extLst>
  </p:cSld>
  <p:clrMapOvr>
    <a:masterClrMapping/>
  </p:clrMapOvr>
  <p:transition spd="med" advTm="26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367432" y="749208"/>
            <a:ext cx="8409135" cy="179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The mitochondrion is a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highly specialized organelle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, present in almost all eukaryotic cells and principally charged with the production of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cellular energy through oxidative phosphorylation (OXPHOS)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  <a:p>
            <a:pPr lvl="0" algn="just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lvl="0" algn="just"/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Mitochondria are also involved in calcium signalling, regulation of cellular metabolism, haem synthesis, steroid synthesis and, perhaps most importantly, programmed cell death (apoptosis).</a:t>
            </a:r>
          </a:p>
        </p:txBody>
      </p:sp>
      <p:sp>
        <p:nvSpPr>
          <p:cNvPr id="21" name="Shape 21"/>
          <p:cNvSpPr/>
          <p:nvPr/>
        </p:nvSpPr>
        <p:spPr>
          <a:xfrm>
            <a:off x="5545327" y="2934847"/>
            <a:ext cx="3152454" cy="2999737"/>
          </a:xfrm>
          <a:prstGeom prst="rect">
            <a:avLst/>
          </a:prstGeom>
          <a:solidFill>
            <a:srgbClr val="FFFFFF"/>
          </a:solidFill>
          <a:ln w="25400">
            <a:solidFill>
              <a:srgbClr val="BBE0E3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26751" lvl="0" indent="-126751" algn="just">
              <a:spcBef>
                <a:spcPts val="1000"/>
              </a:spcBef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Mitochondria have their own DNA, known as mitochondrial DNA or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mtDNA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</a:p>
          <a:p>
            <a:pPr marL="180472" lvl="0" indent="-180472" algn="just">
              <a:spcBef>
                <a:spcPts val="1000"/>
              </a:spcBef>
              <a:buSzPct val="100000"/>
              <a:buFont typeface="Comic Sans MS"/>
              <a:buChar char="•"/>
            </a:pPr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26751" lvl="0" indent="-126751" algn="just">
              <a:spcBef>
                <a:spcPts val="1000"/>
              </a:spcBef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In humans, mitochondrial DNA spans about 16,500 DNA base pairs, representing a small fraction of the total DNA in cells.</a:t>
            </a:r>
          </a:p>
        </p:txBody>
      </p:sp>
      <p:pic>
        <p:nvPicPr>
          <p:cNvPr id="22" name="image1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2029" y="2739319"/>
            <a:ext cx="5076967" cy="363474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/>
          <p:nvPr/>
        </p:nvSpPr>
        <p:spPr>
          <a:xfrm>
            <a:off x="1412884" y="201676"/>
            <a:ext cx="6388045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200"/>
              <a:t>Mitochondria and mitochondrial DNA (mtDNA)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93295"/>
      </p:ext>
    </p:extLst>
  </p:cSld>
  <p:clrMapOvr>
    <a:masterClrMapping/>
  </p:clrMapOvr>
  <p:transition spd="med" advTm="378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2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8581" y="2729589"/>
            <a:ext cx="3282547" cy="1678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1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272" y="713157"/>
            <a:ext cx="3632538" cy="260063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27"/>
          <p:cNvSpPr/>
          <p:nvPr/>
        </p:nvSpPr>
        <p:spPr>
          <a:xfrm>
            <a:off x="4458427" y="862383"/>
            <a:ext cx="4035791" cy="167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MtDNA consists in a heavy (H) and a light (L) strand, which encodes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13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of the more than 90 subunits of the electron-transfer chain and 22 tRNAs and two rRNAs. </a:t>
            </a:r>
          </a:p>
        </p:txBody>
      </p:sp>
      <p:pic>
        <p:nvPicPr>
          <p:cNvPr id="28" name="image3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702" y="3627072"/>
            <a:ext cx="2457786" cy="2736376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29"/>
          <p:cNvSpPr/>
          <p:nvPr/>
        </p:nvSpPr>
        <p:spPr>
          <a:xfrm>
            <a:off x="1412884" y="201674"/>
            <a:ext cx="629660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200"/>
              <a:t>Mitochondria and mitochondrial DNA (mtDNA)</a:t>
            </a:r>
          </a:p>
        </p:txBody>
      </p:sp>
      <p:sp>
        <p:nvSpPr>
          <p:cNvPr id="30" name="Shape 30"/>
          <p:cNvSpPr/>
          <p:nvPr/>
        </p:nvSpPr>
        <p:spPr>
          <a:xfrm>
            <a:off x="3060675" y="4596796"/>
            <a:ext cx="5969873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just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Mitochondria divide by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binary fission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, similar to bacterial cell </a:t>
            </a:r>
          </a:p>
          <a:p>
            <a:pPr lvl="0" algn="just"/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In mammals mitochondria may replicate their DNA and divide mainly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in response to the energy needs of the cell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, rather than in phase with the cell cycle</a:t>
            </a:r>
          </a:p>
        </p:txBody>
      </p:sp>
    </p:spTree>
    <p:extLst>
      <p:ext uri="{BB962C8B-B14F-4D97-AF65-F5344CB8AC3E}">
        <p14:creationId xmlns:p14="http://schemas.microsoft.com/office/powerpoint/2010/main" val="15911308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5700207" y="3217665"/>
            <a:ext cx="3142458" cy="1551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Uniparental inheritance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leads to little opportunity for genetic recombination between different lineages of mitochondria</a:t>
            </a:r>
          </a:p>
        </p:txBody>
      </p:sp>
      <p:sp>
        <p:nvSpPr>
          <p:cNvPr id="33" name="Shape 33"/>
          <p:cNvSpPr/>
          <p:nvPr/>
        </p:nvSpPr>
        <p:spPr>
          <a:xfrm>
            <a:off x="381658" y="192294"/>
            <a:ext cx="8380684" cy="96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Mammals normally inherit their mtDNA from the population present in the oocyte, just prior to fertilization when mtDNA replication has been completed (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matrilinear inheritance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) </a:t>
            </a:r>
          </a:p>
        </p:txBody>
      </p:sp>
      <p:pic>
        <p:nvPicPr>
          <p:cNvPr id="34" name="image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690" y="1184680"/>
            <a:ext cx="4991993" cy="3730748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35"/>
          <p:cNvSpPr/>
          <p:nvPr/>
        </p:nvSpPr>
        <p:spPr>
          <a:xfrm>
            <a:off x="310788" y="5180917"/>
            <a:ext cx="8522425" cy="125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These copies tend to be identical and thus the mtDNA transmitted to the offspring is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homoplasmic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</a:p>
          <a:p>
            <a:pPr lvl="0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Following natural fertilization, sperm mtDNA tends to be eliminated thus ensuring the maintenance of homoplasmy</a:t>
            </a:r>
          </a:p>
        </p:txBody>
      </p:sp>
    </p:spTree>
    <p:extLst>
      <p:ext uri="{BB962C8B-B14F-4D97-AF65-F5344CB8AC3E}">
        <p14:creationId xmlns:p14="http://schemas.microsoft.com/office/powerpoint/2010/main" val="39806068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4730" y="2007857"/>
            <a:ext cx="5157290" cy="3757151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/>
          <p:nvPr/>
        </p:nvSpPr>
        <p:spPr>
          <a:xfrm>
            <a:off x="279791" y="345151"/>
            <a:ext cx="8584418" cy="146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just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near-absence of genetic recombination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in mitochondrial DNA makes it a useful source of information for population genetics and evolutionary biology.</a:t>
            </a:r>
          </a:p>
          <a:p>
            <a:pPr lvl="0" algn="just"/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Mitochondrial DNA is inherited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as a single unit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, or haplotype that can be used to infer the evolutionary history of populations.</a:t>
            </a:r>
          </a:p>
        </p:txBody>
      </p:sp>
      <p:sp>
        <p:nvSpPr>
          <p:cNvPr id="39" name="Shape 39"/>
          <p:cNvSpPr/>
          <p:nvPr/>
        </p:nvSpPr>
        <p:spPr>
          <a:xfrm>
            <a:off x="6401432" y="2959224"/>
            <a:ext cx="2469347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just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The segregation of mtDNA molecules tends to follow a pattern of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random genetic drift since variants can be fixed (heteroplasmic condition)</a:t>
            </a:r>
          </a:p>
        </p:txBody>
      </p:sp>
    </p:spTree>
    <p:extLst>
      <p:ext uri="{BB962C8B-B14F-4D97-AF65-F5344CB8AC3E}">
        <p14:creationId xmlns:p14="http://schemas.microsoft.com/office/powerpoint/2010/main" val="22872764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59389" y="233621"/>
            <a:ext cx="9025222" cy="18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Normally, all of the thousands of copies of mtDNA within an individual are wild-type (WT) and identical, i.e. homoplasmic. </a:t>
            </a:r>
          </a:p>
          <a:p>
            <a:pPr lvl="0" algn="just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However,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mutant and WT mtDNA molecules can coexist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in a state described as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heteroplasmy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</a:p>
          <a:p>
            <a:pPr lvl="0" algn="just"/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just"/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Over 100 point mutations and large-scale deletions have been identified so far</a:t>
            </a:r>
          </a:p>
        </p:txBody>
      </p:sp>
      <p:sp>
        <p:nvSpPr>
          <p:cNvPr id="42" name="Shape 42"/>
          <p:cNvSpPr/>
          <p:nvPr/>
        </p:nvSpPr>
        <p:spPr>
          <a:xfrm>
            <a:off x="643224" y="5912499"/>
            <a:ext cx="669723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1 in 10,000 of the population are affected by 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mtDNA disease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and another 1 in 6000 are at risk</a:t>
            </a:r>
          </a:p>
        </p:txBody>
      </p:sp>
      <p:pic>
        <p:nvPicPr>
          <p:cNvPr id="43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770" y="1832437"/>
            <a:ext cx="6204280" cy="3619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482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300575" y="257787"/>
            <a:ext cx="8542850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Mitochondria, undergoing 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uniparental inheritance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and with 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little to no recombination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should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accumulate  deleterious mutations until functionality is lost. </a:t>
            </a:r>
          </a:p>
          <a:p>
            <a:pPr lvl="0"/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Mitochondria avoid this buildup through a developmental process known as the </a:t>
            </a:r>
            <a:r>
              <a:rPr sz="1600" b="1" dirty="0" err="1">
                <a:latin typeface="Comic Sans MS Bold"/>
                <a:ea typeface="Comic Sans MS Bold"/>
                <a:cs typeface="Comic Sans MS Bold"/>
                <a:sym typeface="Comic Sans MS Bold"/>
              </a:rPr>
              <a:t>mtDNA</a:t>
            </a:r>
            <a:r>
              <a:rPr sz="1600" b="1" dirty="0">
                <a:latin typeface="Comic Sans MS Bold"/>
                <a:ea typeface="Comic Sans MS Bold"/>
                <a:cs typeface="Comic Sans MS Bold"/>
                <a:sym typeface="Comic Sans MS Bold"/>
              </a:rPr>
              <a:t> bottleneck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: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a single egg cell with some proportion of mutant </a:t>
            </a: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</a:rPr>
              <a:t>mtDNA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produces an embryo where different cells have different mutant loads</a:t>
            </a:r>
          </a:p>
        </p:txBody>
      </p:sp>
      <p:pic>
        <p:nvPicPr>
          <p:cNvPr id="46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6048" y="2101824"/>
            <a:ext cx="5191904" cy="3028612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300575" y="5663450"/>
            <a:ext cx="8440768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Cell-level selection may then remove those cells with more mutant </a:t>
            </a:r>
            <a:r>
              <a:rPr sz="1600" dirty="0" err="1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mtDNA</a:t>
            </a:r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, leading to a </a:t>
            </a:r>
            <a:endParaRPr lang="it-IT" sz="1600" dirty="0" smtClean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1600" dirty="0" err="1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stabilisation</a:t>
            </a:r>
            <a:r>
              <a:rPr sz="1600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</a:t>
            </a:r>
            <a:r>
              <a:rPr sz="1600"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or reduction in mutant load between generations</a:t>
            </a:r>
            <a:r>
              <a:rPr sz="16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5240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6553200" y="6245223"/>
            <a:ext cx="2133600" cy="19738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lvl="0">
              <a:defRPr sz="1800"/>
            </a:pPr>
            <a:fld id="{86CB4B4D-7CA3-9044-876B-883B54F8677D}" type="slidenum">
              <a:rPr sz="1400"/>
              <a:t>27</a:t>
            </a:fld>
            <a:endParaRPr sz="1400"/>
          </a:p>
        </p:txBody>
      </p:sp>
      <p:pic>
        <p:nvPicPr>
          <p:cNvPr id="50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325" y="153438"/>
            <a:ext cx="4387723" cy="290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4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1128" y="3279914"/>
            <a:ext cx="4894547" cy="355313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420420" y="5670844"/>
            <a:ext cx="3267835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/>
            <a:r>
              <a:rPr b="1" dirty="0"/>
              <a:t>Inherited mitochondrial diseases show complex patterns of inheritance</a:t>
            </a:r>
          </a:p>
        </p:txBody>
      </p:sp>
      <p:sp>
        <p:nvSpPr>
          <p:cNvPr id="53" name="Shape 53"/>
          <p:cNvSpPr/>
          <p:nvPr/>
        </p:nvSpPr>
        <p:spPr>
          <a:xfrm>
            <a:off x="97549" y="3334137"/>
            <a:ext cx="3913579" cy="230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12668" lvl="0" indent="-112668">
              <a:buSzPct val="100000"/>
              <a:buFont typeface="Comic Sans MS"/>
              <a:buChar char="•"/>
            </a:pP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</a:rPr>
              <a:t>mtDNA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inherited diseases affect 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many tissues with variable features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lang="it-IT" sz="16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SzPct val="100000"/>
            </a:pPr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12668" lvl="0" indent="-112668">
              <a:buSzPct val="100000"/>
              <a:buFont typeface="Comic Sans MS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there are hundreds of different mitochondrial diseases with a </a:t>
            </a:r>
            <a:r>
              <a:rPr sz="1600" dirty="0">
                <a:latin typeface="Comic Sans MS Bold"/>
                <a:ea typeface="Comic Sans MS Bold"/>
                <a:cs typeface="Comic Sans MS Bold"/>
                <a:sym typeface="Comic Sans MS Bold"/>
              </a:rPr>
              <a:t>spectrum of </a:t>
            </a:r>
            <a:r>
              <a:rPr sz="1600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abnormalities</a:t>
            </a:r>
            <a:endParaRPr lang="it-IT" sz="1600" dirty="0" smtClean="0"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112668" lvl="0" indent="-112668">
              <a:buSzPct val="100000"/>
              <a:buFont typeface="Comic Sans MS"/>
              <a:buChar char="•"/>
            </a:pPr>
            <a:endParaRPr sz="1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12668" lvl="0" indent="-112668">
              <a:buSzPct val="100000"/>
              <a:buFont typeface="Comic Sans MS"/>
              <a:buChar char="•"/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identical </a:t>
            </a: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</a:rPr>
              <a:t>mtDNA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mutations may not produce identical diseases.</a:t>
            </a:r>
          </a:p>
        </p:txBody>
      </p:sp>
      <p:sp>
        <p:nvSpPr>
          <p:cNvPr id="54" name="Shape 54"/>
          <p:cNvSpPr/>
          <p:nvPr/>
        </p:nvSpPr>
        <p:spPr>
          <a:xfrm>
            <a:off x="4794042" y="97996"/>
            <a:ext cx="4326338" cy="272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12668" lvl="0" indent="-112668"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Mitochondrial disease is an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inherited chronic illness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that can be present at birth or develop later in life. </a:t>
            </a:r>
          </a:p>
          <a:p>
            <a:pPr lvl="0"/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12668" lvl="0" indent="-112668">
              <a:buSzPct val="100000"/>
              <a:buFont typeface="Comic Sans MS"/>
              <a:buChar char="•"/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It causes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debilitating physical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cognitive disabilities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, loss of muscle coordination; muscle weakness and pain; seizures; vision and/or hearing loss; learning disabilities  </a:t>
            </a:r>
          </a:p>
        </p:txBody>
      </p:sp>
    </p:spTree>
    <p:extLst>
      <p:ext uri="{BB962C8B-B14F-4D97-AF65-F5344CB8AC3E}">
        <p14:creationId xmlns:p14="http://schemas.microsoft.com/office/powerpoint/2010/main" val="18373364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5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46960" y="1132575"/>
            <a:ext cx="4313995" cy="3090364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-1563" y="924823"/>
            <a:ext cx="3176" cy="2077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-1563" y="924823"/>
            <a:ext cx="3176" cy="2077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532052" y="4573271"/>
            <a:ext cx="7943810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12668" lvl="0" indent="-112668" algn="just">
              <a:buSzPct val="100000"/>
              <a:buFont typeface="Comic Sans MS"/>
              <a:buChar char="•"/>
            </a:pPr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Cancer cells are metabolically adapted for </a:t>
            </a:r>
            <a:r>
              <a:rPr b="1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rapid growth </a:t>
            </a:r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and </a:t>
            </a:r>
            <a:r>
              <a:rPr b="1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proliferation</a:t>
            </a:r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under </a:t>
            </a:r>
            <a:r>
              <a:rPr b="1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hypoxic conditions</a:t>
            </a:r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, a condition in which normal cells would not grow at all or only poorly </a:t>
            </a:r>
            <a:endParaRPr lang="it-IT" dirty="0" smtClean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112668" lvl="0" indent="-112668" algn="just">
              <a:buSzPct val="100000"/>
              <a:buFont typeface="Comic Sans MS"/>
              <a:buChar char="•"/>
            </a:pPr>
            <a:endParaRPr dirty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marL="142595" lvl="0" indent="-142595" algn="just">
              <a:buSzPct val="100000"/>
              <a:buFont typeface="Comic Sans MS"/>
              <a:buChar char="•"/>
            </a:pPr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M</a:t>
            </a:r>
            <a:r>
              <a:rPr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etabolic switch :  </a:t>
            </a:r>
            <a:r>
              <a:rPr dirty="0" err="1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gl</a:t>
            </a:r>
            <a:r>
              <a:rPr lang="it-IT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y</a:t>
            </a:r>
            <a:r>
              <a:rPr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col</a:t>
            </a:r>
            <a:r>
              <a:rPr lang="it-IT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y</a:t>
            </a:r>
            <a:r>
              <a:rPr dirty="0" err="1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si</a:t>
            </a:r>
            <a:r>
              <a:rPr lang="it-IT"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s</a:t>
            </a:r>
            <a:r>
              <a:rPr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</a:t>
            </a:r>
            <a:r>
              <a:rPr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increase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346960" y="318254"/>
            <a:ext cx="3717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Mitochondria</a:t>
            </a:r>
            <a:r>
              <a:rPr lang="it-IT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and </a:t>
            </a:r>
            <a:r>
              <a:rPr lang="it-IT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cancer</a:t>
            </a:r>
            <a:endParaRPr lang="it-IT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7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47"/>
    </mc:Choice>
    <mc:Fallback xmlns="">
      <p:transition spd="slow" advTm="45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424196" y="340963"/>
            <a:ext cx="808666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42595" lvl="0" indent="-142595" algn="just">
              <a:buSzPct val="100000"/>
              <a:buFont typeface="Comic Sans MS"/>
              <a:buChar char="•"/>
            </a:pPr>
            <a:r>
              <a:rPr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Altered metabolism in cancer cells</a:t>
            </a:r>
            <a:r>
              <a:rPr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has been directly or indirectly linked to mitochondria </a:t>
            </a:r>
          </a:p>
        </p:txBody>
      </p:sp>
      <p:pic>
        <p:nvPicPr>
          <p:cNvPr id="64" name="image5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94269" y="1110797"/>
            <a:ext cx="4705097" cy="3558031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528670" y="5085081"/>
            <a:ext cx="8086660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42595" lvl="0" indent="-142595" algn="just">
              <a:buSzPct val="100000"/>
              <a:buFont typeface="Comic Sans MS"/>
              <a:buChar char="•"/>
            </a:pPr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Differences in </a:t>
            </a:r>
            <a:r>
              <a:rPr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content and composition</a:t>
            </a:r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of all oxidative phosphorylation complexes, respiratory chain activity, expression of oxidative phosphorylation genes and levels of mitochondrial DNA were reported </a:t>
            </a: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in </a:t>
            </a: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tumoral</a:t>
            </a: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samples</a:t>
            </a: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vs </a:t>
            </a:r>
            <a:r>
              <a:rPr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relative </a:t>
            </a:r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to normal controls.</a:t>
            </a:r>
          </a:p>
        </p:txBody>
      </p:sp>
      <p:sp>
        <p:nvSpPr>
          <p:cNvPr id="66" name="Shape 66"/>
          <p:cNvSpPr/>
          <p:nvPr/>
        </p:nvSpPr>
        <p:spPr>
          <a:xfrm>
            <a:off x="627238" y="2113843"/>
            <a:ext cx="3243569" cy="175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42595" lvl="0" indent="-142595" algn="just">
              <a:buSzPct val="100000"/>
              <a:buFont typeface="Comic Sans MS"/>
              <a:buChar char="•"/>
            </a:pPr>
            <a:r>
              <a:rPr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Differences in the </a:t>
            </a:r>
            <a:r>
              <a:rPr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ultra structure</a:t>
            </a:r>
            <a:r>
              <a:rPr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of mitochondria and </a:t>
            </a:r>
            <a:r>
              <a:rPr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depletion cellular mitochondrial numbers </a:t>
            </a:r>
            <a:r>
              <a:rPr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have been reported in cancer cells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26729"/>
      </p:ext>
    </p:extLst>
  </p:cSld>
  <p:clrMapOvr>
    <a:masterClrMapping/>
  </p:clrMapOvr>
  <p:transition spd="med" advTm="51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451" x="3303588" y="3616325"/>
          <p14:tracePt t="30478" x="3313113" y="3616325"/>
          <p14:tracePt t="30526" x="3322638" y="3616325"/>
          <p14:tracePt t="30606" x="3330575" y="3633788"/>
          <p14:tracePt t="30614" x="3330575" y="3643313"/>
          <p14:tracePt t="30622" x="3330575" y="3652838"/>
          <p14:tracePt t="30637" x="3330575" y="3679825"/>
          <p14:tracePt t="30638" x="3340100" y="3732213"/>
          <p14:tracePt t="30655" x="3340100" y="3911600"/>
          <p14:tracePt t="30737" x="3340100" y="3919538"/>
          <p14:tracePt t="30738" x="3340100" y="3929063"/>
          <p14:tracePt t="30774" x="3340100" y="3946525"/>
          <p14:tracePt t="30790" x="3340100" y="3956050"/>
          <p14:tracePt t="30806" x="3340100" y="3965575"/>
          <p14:tracePt t="30807" x="3340100" y="3983038"/>
          <p14:tracePt t="30821" x="3340100" y="3990975"/>
          <p14:tracePt t="30821" x="3340100" y="4000500"/>
          <p14:tracePt t="30838" x="3340100" y="4027488"/>
          <p14:tracePt t="30854" x="3340100" y="4098925"/>
          <p14:tracePt t="30872" x="3340100" y="4133850"/>
          <p14:tracePt t="30888" x="3340100" y="4187825"/>
          <p14:tracePt t="30905" x="3340100" y="4214813"/>
          <p14:tracePt t="30920" x="3340100" y="4251325"/>
          <p14:tracePt t="30939" x="3357563" y="4303713"/>
          <p14:tracePt t="30954" x="3384550" y="4384675"/>
          <p14:tracePt t="30971" x="3419475" y="4465638"/>
          <p14:tracePt t="30988" x="3473450" y="4545013"/>
          <p14:tracePt t="31005" x="3536950" y="4616450"/>
          <p14:tracePt t="31021" x="3581400" y="4652963"/>
          <p14:tracePt t="31021" x="3598863" y="4679950"/>
          <p14:tracePt t="31039" x="3679825" y="4732338"/>
          <p14:tracePt t="31054" x="3803650" y="4830763"/>
          <p14:tracePt t="31072" x="3973513" y="4929188"/>
          <p14:tracePt t="31096" x="4010025" y="4938713"/>
          <p14:tracePt t="31104" x="4027488" y="4956175"/>
          <p14:tracePt t="31262" x="4044950" y="4956175"/>
          <p14:tracePt t="31275" x="4108450" y="4938713"/>
          <p14:tracePt t="31311" x="4116388" y="4919663"/>
          <p14:tracePt t="31322" x="4143375" y="4894263"/>
          <p14:tracePt t="31337" x="4170363" y="4875213"/>
          <p14:tracePt t="31355" x="4197350" y="4840288"/>
          <p14:tracePt t="31370" x="4276725" y="4714875"/>
          <p14:tracePt t="31407" x="4295775" y="4697413"/>
          <p14:tracePt t="31420" x="4322763" y="4643438"/>
          <p14:tracePt t="31438" x="4340225" y="4616450"/>
          <p14:tracePt t="31471" x="4348163" y="4581525"/>
          <p14:tracePt t="31473" x="4357688" y="4537075"/>
          <p14:tracePt t="31487" x="4357688" y="4527550"/>
          <p14:tracePt t="31505" x="4357688" y="4500563"/>
          <p14:tracePt t="31520" x="4357688" y="4465638"/>
          <p14:tracePt t="31538" x="4197350" y="4276725"/>
          <p14:tracePt t="31596" x="4143375" y="4241800"/>
          <p14:tracePt t="31604" x="4081463" y="4187825"/>
          <p14:tracePt t="31621" x="4037013" y="4160838"/>
          <p14:tracePt t="31621" x="4027488" y="4152900"/>
          <p14:tracePt t="31638" x="3983038" y="4133850"/>
          <p14:tracePt t="31654" x="3929063" y="4108450"/>
          <p14:tracePt t="31671" x="3875088" y="4081463"/>
          <p14:tracePt t="31687" x="3776663" y="4081463"/>
          <p14:tracePt t="31705" x="3697288" y="4044950"/>
          <p14:tracePt t="31720" x="3625850" y="4044950"/>
          <p14:tracePt t="31738" x="3554413" y="4044950"/>
          <p14:tracePt t="31754" x="3224213" y="4062413"/>
          <p14:tracePt t="31815" x="3133725" y="4098925"/>
          <p14:tracePt t="31815" x="3089275" y="4125913"/>
          <p14:tracePt t="31870" x="3071813" y="4133850"/>
          <p14:tracePt t="31878" x="3054350" y="4143375"/>
          <p14:tracePt t="31878" x="3036888" y="4152900"/>
          <p14:tracePt t="31894" x="3027363" y="4160838"/>
          <p14:tracePt t="31904" x="3009900" y="4170363"/>
          <p14:tracePt t="31905" x="2965450" y="4197350"/>
          <p14:tracePt t="31941" x="2955925" y="4205288"/>
          <p14:tracePt t="31966" x="2946400" y="4214813"/>
          <p14:tracePt t="31974" x="2946400" y="4224338"/>
          <p14:tracePt t="31981" x="2938463" y="4224338"/>
          <p14:tracePt t="31987" x="2919413" y="4232275"/>
          <p14:tracePt t="32030" x="2911475" y="4251325"/>
          <p14:tracePt t="32997" x="2928938" y="4251325"/>
          <p14:tracePt t="33037" x="2938463" y="4259263"/>
          <p14:tracePt t="33053" x="2946400" y="4259263"/>
          <p14:tracePt t="33065" x="2955925" y="4259263"/>
          <p14:tracePt t="33065" x="2965450" y="4268788"/>
          <p14:tracePt t="33149" x="2982913" y="4268788"/>
          <p14:tracePt t="33325" x="2990850" y="4268788"/>
          <p14:tracePt t="33333" x="3000375" y="4268788"/>
          <p14:tracePt t="33351" x="3017838" y="4268788"/>
          <p14:tracePt t="33405" x="3027363" y="4268788"/>
          <p14:tracePt t="36109" x="3044825" y="4268788"/>
          <p14:tracePt t="36125" x="3054350" y="4268788"/>
          <p14:tracePt t="36142" x="3062288" y="4268788"/>
          <p14:tracePt t="36149" x="3071813" y="4251325"/>
          <p14:tracePt t="36163" x="3081338" y="4251325"/>
          <p14:tracePt t="36169" x="3098800" y="4251325"/>
          <p14:tracePt t="36186" x="3116263" y="4251325"/>
          <p14:tracePt t="36204" x="3133725" y="4251325"/>
          <p14:tracePt t="36236" x="3152775" y="4251325"/>
          <p14:tracePt t="36287" x="3179763" y="4241800"/>
          <p14:tracePt t="36288" x="3187700" y="4241800"/>
          <p14:tracePt t="36296" x="3197225" y="4241800"/>
          <p14:tracePt t="36303" x="3214688" y="4241800"/>
          <p14:tracePt t="36355" x="3214688" y="4232275"/>
          <p14:tracePt t="36365" x="3224213" y="4232275"/>
          <p14:tracePt t="36381" x="3232150" y="4232275"/>
          <p14:tracePt t="36388" x="3268663" y="4232275"/>
          <p14:tracePt t="36417" x="3286125" y="4224338"/>
          <p14:tracePt t="36477" x="3303588" y="4224338"/>
          <p14:tracePt t="36493" x="3313113" y="4224338"/>
          <p14:tracePt t="36509" x="3313113" y="4214813"/>
          <p14:tracePt t="36557" x="3330575" y="4205288"/>
          <p14:tracePt t="36565" x="3357563" y="4205288"/>
          <p14:tracePt t="36573" x="3608388" y="4232275"/>
          <p14:tracePt t="36594" x="3768725" y="4276725"/>
          <p14:tracePt t="36603" x="4108450" y="4438650"/>
          <p14:tracePt t="36620" x="4419600" y="4554538"/>
          <p14:tracePt t="36636" x="4598988" y="4652963"/>
          <p14:tracePt t="36654" x="4616450" y="4660900"/>
          <p14:tracePt t="36670" x="4643438" y="4679950"/>
          <p14:tracePt t="36686" x="4687888" y="4724400"/>
          <p14:tracePt t="36703" x="4776788" y="4813300"/>
          <p14:tracePt t="36720" x="4867275" y="4902200"/>
          <p14:tracePt t="36736" x="4929188" y="4983163"/>
          <p14:tracePt t="36754" x="4983163" y="5045075"/>
          <p14:tracePt t="36770" x="5153025" y="5286375"/>
          <p14:tracePt t="36877" x="5160963" y="5286375"/>
          <p14:tracePt t="36899" x="5170488" y="5295900"/>
          <p14:tracePt t="38773" x="5160963" y="5295900"/>
          <p14:tracePt t="38785" x="5143500" y="5295900"/>
          <p14:tracePt t="38806" x="5126038" y="5303838"/>
          <p14:tracePt t="38829" x="5116513" y="5303838"/>
          <p14:tracePt t="38838" x="5108575" y="5313363"/>
          <p14:tracePt t="38839" x="5099050" y="5322888"/>
          <p14:tracePt t="38854" x="5081588" y="5330825"/>
          <p14:tracePt t="38901" x="5072063" y="5330825"/>
          <p14:tracePt t="39918" x="5081588" y="5340350"/>
          <p14:tracePt t="39927" x="5108575" y="5340350"/>
          <p14:tracePt t="39936" x="5143500" y="5357813"/>
          <p14:tracePt t="39938" x="5214938" y="5357813"/>
          <p14:tracePt t="39952" x="5303838" y="5357813"/>
          <p14:tracePt t="39970" x="5402263" y="5357813"/>
          <p14:tracePt t="39985" x="5500688" y="5357813"/>
          <p14:tracePt t="40003" x="5643563" y="5357813"/>
          <p14:tracePt t="40019" x="5786438" y="5357813"/>
          <p14:tracePt t="40036" x="5929313" y="5357813"/>
          <p14:tracePt t="40053" x="6215063" y="5357813"/>
          <p14:tracePt t="40070" x="6473825" y="5357813"/>
          <p14:tracePt t="40086" x="7180263" y="5357813"/>
          <p14:tracePt t="40086" x="7205663" y="5357813"/>
          <p14:tracePt t="40181" x="7215188" y="5357813"/>
          <p14:tracePt t="40237" x="7224713" y="5367338"/>
          <p14:tracePt t="40277" x="7232650" y="5375275"/>
          <p14:tracePt t="40285" x="7259638" y="5394325"/>
          <p14:tracePt t="40297" x="7296150" y="5419725"/>
          <p14:tracePt t="40302" x="7385050" y="5491163"/>
          <p14:tracePt t="40320" x="7483475" y="5572125"/>
          <p14:tracePt t="40336" x="7554913" y="5680075"/>
          <p14:tracePt t="40353" x="7626350" y="5813425"/>
          <p14:tracePt t="40369" x="7697788" y="5919788"/>
          <p14:tracePt t="40386" x="7732713" y="6018213"/>
          <p14:tracePt t="40403" x="7759700" y="6062663"/>
          <p14:tracePt t="40420" x="7759700" y="6072188"/>
          <p14:tracePt t="40436" x="7769225" y="6081713"/>
          <p14:tracePt t="40485" x="7769225" y="6089650"/>
          <p14:tracePt t="40503" x="7769225" y="6108700"/>
          <p14:tracePt t="40533" x="7769225" y="6116638"/>
          <p14:tracePt t="40548" x="7786688" y="6126163"/>
          <p14:tracePt t="40557" x="7786688" y="6143625"/>
          <p14:tracePt t="40582" x="7786688" y="6153150"/>
          <p14:tracePt t="40597" x="7786688" y="6161088"/>
          <p14:tracePt t="40805" x="7786688" y="6188075"/>
          <p14:tracePt t="40813" x="7786688" y="6205538"/>
          <p14:tracePt t="40821" x="7786688" y="6242050"/>
          <p14:tracePt t="40821" x="7769225" y="6251575"/>
          <p14:tracePt t="40837" x="7742238" y="6276975"/>
          <p14:tracePt t="40838" x="7661275" y="6357938"/>
          <p14:tracePt t="40853" x="7643813" y="6402388"/>
          <p14:tracePt t="40853" x="7599363" y="6429375"/>
          <p14:tracePt t="40869" x="7527925" y="6510338"/>
          <p14:tracePt t="40886" x="7466013" y="6599238"/>
          <p14:tracePt t="40903" x="7439025" y="6616700"/>
          <p14:tracePt t="40919" x="7412038" y="6643688"/>
          <p14:tracePt t="40938" x="7402513" y="6653213"/>
          <p14:tracePt t="40952" x="7394575" y="6670675"/>
          <p14:tracePt t="40969" x="7385050" y="6680200"/>
          <p14:tracePt t="40986" x="7385050" y="6688138"/>
          <p14:tracePt t="41020" x="7375525" y="6688138"/>
          <p14:tracePt t="41453" x="7385050" y="6688138"/>
          <p14:tracePt t="41541" x="7385050" y="6670675"/>
          <p14:tracePt t="41549" x="7385050" y="6661150"/>
          <p14:tracePt t="41557" x="7385050" y="6643688"/>
          <p14:tracePt t="41569" x="7375525" y="6599238"/>
          <p14:tracePt t="41585" x="7367588" y="6572250"/>
          <p14:tracePt t="41602" x="7348538" y="6500813"/>
          <p14:tracePt t="41669" x="7348538" y="6483350"/>
          <p14:tracePt t="41726" x="7340600" y="6473825"/>
          <p14:tracePt t="41741" x="7340600" y="6465888"/>
          <p14:tracePt t="41749" x="7340600" y="6456363"/>
          <p14:tracePt t="41753" x="7331075" y="6446838"/>
          <p14:tracePt t="41769" x="7304088" y="6402388"/>
          <p14:tracePt t="42085" x="7296150" y="6402388"/>
          <p14:tracePt t="42093" x="7269163" y="6402388"/>
          <p14:tracePt t="42101" x="7242175" y="6402388"/>
          <p14:tracePt t="42107" x="7205663" y="6402388"/>
          <p14:tracePt t="42119" x="7180263" y="6411913"/>
          <p14:tracePt t="42135" x="7161213" y="6411913"/>
          <p14:tracePt t="42270" x="7153275" y="6411913"/>
          <p14:tracePt t="42270" x="7134225" y="6419850"/>
          <p14:tracePt t="42325" x="7126288" y="6419850"/>
          <p14:tracePt t="42359" x="7126288" y="6429375"/>
          <p14:tracePt t="43189" x="7116763" y="6429375"/>
          <p14:tracePt t="43197" x="7108825" y="6411913"/>
          <p14:tracePt t="43221" x="7089775" y="6411913"/>
          <p14:tracePt t="45405" x="7089775" y="6394450"/>
          <p14:tracePt t="45429" x="7089775" y="6384925"/>
          <p14:tracePt t="47718" x="7089775" y="6375400"/>
          <p14:tracePt t="49357" x="7089775" y="6367463"/>
          <p14:tracePt t="49396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age12.jpeg" descr="sistemi del riparo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2274" y="1125537"/>
            <a:ext cx="5916613" cy="5065713"/>
          </a:xfrm>
          <a:prstGeom prst="rect">
            <a:avLst/>
          </a:prstGeom>
          <a:ln>
            <a:solidFill/>
            <a:round/>
          </a:ln>
        </p:spPr>
      </p:pic>
      <p:sp>
        <p:nvSpPr>
          <p:cNvPr id="371" name="Shape 371"/>
          <p:cNvSpPr/>
          <p:nvPr/>
        </p:nvSpPr>
        <p:spPr>
          <a:xfrm>
            <a:off x="2339975" y="476250"/>
            <a:ext cx="4392613" cy="365125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sz="2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000" dirty="0"/>
              <a:t>DNA repair pathways and cancers</a:t>
            </a:r>
          </a:p>
        </p:txBody>
      </p:sp>
      <p:sp>
        <p:nvSpPr>
          <p:cNvPr id="372" name="Shape 372"/>
          <p:cNvSpPr/>
          <p:nvPr/>
        </p:nvSpPr>
        <p:spPr>
          <a:xfrm>
            <a:off x="6443623" y="3284522"/>
            <a:ext cx="1007988" cy="374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0000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5651463" y="3424222"/>
            <a:ext cx="865171" cy="373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0000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5003774" y="3284522"/>
            <a:ext cx="636575" cy="374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0000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3044768" y="3254351"/>
            <a:ext cx="1490702" cy="576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0000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2408210" y="3284522"/>
            <a:ext cx="636577" cy="374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0000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09782"/>
      </p:ext>
    </p:extLst>
  </p:cSld>
  <p:clrMapOvr>
    <a:masterClrMapping/>
  </p:clrMapOvr>
  <p:transition spd="med" advTm="31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65" x="5054600" y="3554413"/>
          <p14:tracePt t="6411" x="5037138" y="3554413"/>
          <p14:tracePt t="6425" x="5010150" y="3562350"/>
          <p14:tracePt t="6428" x="4991100" y="3562350"/>
          <p14:tracePt t="6448" x="4983163" y="3571875"/>
          <p14:tracePt t="6449" x="4946650" y="3581400"/>
          <p14:tracePt t="6464" x="4929188" y="3589338"/>
          <p14:tracePt t="6487" x="4911725" y="3598863"/>
          <p14:tracePt t="6539" x="4902200" y="3598863"/>
          <p14:tracePt t="6563" x="4894263" y="3608388"/>
          <p14:tracePt t="6587" x="4884738" y="3608388"/>
          <p14:tracePt t="6595" x="4875213" y="3616325"/>
          <p14:tracePt t="6867" x="4867275" y="3633788"/>
          <p14:tracePt t="6875" x="4867275" y="3643313"/>
          <p14:tracePt t="6887" x="4867275" y="3652838"/>
          <p14:tracePt t="6887" x="4867275" y="3660775"/>
          <p14:tracePt t="6898" x="4867275" y="3670300"/>
          <p14:tracePt t="6914" x="4875213" y="3697288"/>
          <p14:tracePt t="6932" x="4875213" y="3705225"/>
          <p14:tracePt t="7051" x="4875213" y="3714750"/>
          <p14:tracePt t="7068" x="4875213" y="3724275"/>
          <p14:tracePt t="7075" x="4875213" y="3732213"/>
          <p14:tracePt t="7084" x="4875213" y="3741738"/>
          <p14:tracePt t="7090" x="4875213" y="3759200"/>
          <p14:tracePt t="7098" x="4875213" y="3768725"/>
          <p14:tracePt t="7098" x="4875213" y="3776663"/>
          <p14:tracePt t="7116" x="4875213" y="3803650"/>
          <p14:tracePt t="7131" x="4875213" y="3822700"/>
          <p14:tracePt t="7148" x="4875213" y="3840163"/>
          <p14:tracePt t="7165" x="4875213" y="3848100"/>
          <p14:tracePt t="7182" x="4875213" y="3857625"/>
          <p14:tracePt t="7198" x="4875213" y="3867150"/>
          <p14:tracePt t="7235" x="4875213" y="3884613"/>
          <p14:tracePt t="7270" x="4875213" y="3902075"/>
          <p14:tracePt t="7275" x="4875213" y="3911600"/>
          <p14:tracePt t="7306" x="4875213" y="3929063"/>
          <p14:tracePt t="9250" x="4894263" y="3911600"/>
          <p14:tracePt t="9258" x="4902200" y="3884613"/>
          <p14:tracePt t="9259" x="4919663" y="3813175"/>
          <p14:tracePt t="9259" x="4938713" y="3768725"/>
          <p14:tracePt t="9290" x="4938713" y="3724275"/>
          <p14:tracePt t="9298" x="4956175" y="3670300"/>
          <p14:tracePt t="9306" x="4973638" y="3616325"/>
          <p14:tracePt t="9306" x="4991100" y="3571875"/>
          <p14:tracePt t="9314" x="4991100" y="3554413"/>
          <p14:tracePt t="9314" x="5000625" y="3527425"/>
          <p14:tracePt t="9330" x="5018088" y="3473450"/>
          <p14:tracePt t="9348" x="5018088" y="3465513"/>
          <p14:tracePt t="9364" x="5018088" y="3438525"/>
          <p14:tracePt t="9381" x="5027613" y="3429000"/>
          <p14:tracePt t="9396" x="5027613" y="3419475"/>
          <p14:tracePt t="9414" x="5027613" y="3402013"/>
          <p14:tracePt t="9430" x="5037138" y="3375025"/>
          <p14:tracePt t="9447" x="5037138" y="3357563"/>
          <p14:tracePt t="9463" x="5037138" y="3340100"/>
          <p14:tracePt t="9480" x="5037138" y="3295650"/>
          <p14:tracePt t="9496" x="5037138" y="3241675"/>
          <p14:tracePt t="9496" x="5037138" y="3214688"/>
          <p14:tracePt t="9515" x="5037138" y="3187700"/>
          <p14:tracePt t="9515" x="5037138" y="3179763"/>
          <p14:tracePt t="9530" x="5037138" y="3125788"/>
          <p14:tracePt t="9546" x="5037138" y="3071813"/>
          <p14:tracePt t="9563" x="5037138" y="3017838"/>
          <p14:tracePt t="9580" x="4991100" y="2946400"/>
          <p14:tracePt t="9597" x="4929188" y="2830513"/>
          <p14:tracePt t="9620" x="4884738" y="2786063"/>
          <p14:tracePt t="9630" x="4589463" y="2589213"/>
          <p14:tracePt t="9729" x="4438650" y="2562225"/>
          <p14:tracePt t="9746" x="4268788" y="2536825"/>
          <p14:tracePt t="9764" x="4089400" y="2517775"/>
          <p14:tracePt t="9780" x="3902075" y="2500313"/>
          <p14:tracePt t="9797" x="3741738" y="2500313"/>
          <p14:tracePt t="9813" x="3643313" y="2500313"/>
          <p14:tracePt t="9830" x="3608388" y="2500313"/>
          <p14:tracePt t="9846" x="3589338" y="2500313"/>
          <p14:tracePt t="9863" x="3571875" y="2500313"/>
          <p14:tracePt t="9879" x="3544888" y="2500313"/>
          <p14:tracePt t="9897" x="3509963" y="2509838"/>
          <p14:tracePt t="9912" x="3473450" y="2517775"/>
          <p14:tracePt t="9930" x="3384550" y="2517775"/>
          <p14:tracePt t="9963" x="3375025" y="2536825"/>
          <p14:tracePt t="9963" x="3322638" y="2544763"/>
          <p14:tracePt t="9979" x="3268663" y="2581275"/>
          <p14:tracePt t="9996" x="3197225" y="2670175"/>
          <p14:tracePt t="10013" x="3143250" y="2795588"/>
          <p14:tracePt t="10030" x="3098800" y="2928938"/>
          <p14:tracePt t="10047" x="3089275" y="3081338"/>
          <p14:tracePt t="10062" x="3071813" y="3232150"/>
          <p14:tracePt t="10080" x="3071813" y="3357563"/>
          <p14:tracePt t="10096" x="3071813" y="3438525"/>
          <p14:tracePt t="10096" x="3081338" y="3438525"/>
          <p14:tracePt t="10116" x="3098800" y="3473450"/>
          <p14:tracePt t="10162" x="3098800" y="3482975"/>
          <p14:tracePt t="10202" x="3116263" y="3482975"/>
          <p14:tracePt t="10210" x="3160713" y="3482975"/>
          <p14:tracePt t="10218" x="3214688" y="3482975"/>
          <p14:tracePt t="10219" x="3259138" y="3482975"/>
          <p14:tracePt t="10229" x="3384550" y="3482975"/>
          <p14:tracePt t="10248" x="3554413" y="3509963"/>
          <p14:tracePt t="10263" x="3608388" y="3517900"/>
          <p14:tracePt t="10281" x="3679825" y="3517900"/>
          <p14:tracePt t="10313" x="3705225" y="3517900"/>
          <p14:tracePt t="10330" x="3759200" y="3517900"/>
          <p14:tracePt t="10330" x="3857625" y="3509963"/>
          <p14:tracePt t="10347" x="3938588" y="3455988"/>
          <p14:tracePt t="10363" x="4027488" y="3411538"/>
          <p14:tracePt t="10380" x="4089400" y="3357563"/>
          <p14:tracePt t="10396" x="4187825" y="3286125"/>
          <p14:tracePt t="10414" x="4251325" y="3224213"/>
          <p14:tracePt t="10431" x="4303713" y="3125788"/>
          <p14:tracePt t="10446" x="4375150" y="3036888"/>
          <p14:tracePt t="10463" x="4411663" y="2990850"/>
          <p14:tracePt t="10479" x="4473575" y="2894013"/>
          <p14:tracePt t="10496" x="4518025" y="2795588"/>
          <p14:tracePt t="10530" x="4545013" y="2714625"/>
          <p14:tracePt t="10531" x="4562475" y="2660650"/>
          <p14:tracePt t="10546" x="4562475" y="2589213"/>
          <p14:tracePt t="10564" x="4562475" y="2536825"/>
          <p14:tracePt t="10580" x="4562475" y="2490788"/>
          <p14:tracePt t="10598" x="4562475" y="2473325"/>
          <p14:tracePt t="10613" x="4562475" y="2455863"/>
          <p14:tracePt t="10630" x="4554538" y="2438400"/>
          <p14:tracePt t="10646" x="4545013" y="2411413"/>
          <p14:tracePt t="10664" x="4518025" y="2384425"/>
          <p14:tracePt t="10680" x="4483100" y="2357438"/>
          <p14:tracePt t="10697" x="4473575" y="2357438"/>
          <p14:tracePt t="10713" x="4465638" y="2339975"/>
          <p14:tracePt t="10730" x="4438650" y="2339975"/>
          <p14:tracePt t="10758" x="4402138" y="2339975"/>
          <p14:tracePt t="10772" x="4367213" y="2339975"/>
          <p14:tracePt t="10802" x="4340225" y="2339975"/>
          <p14:tracePt t="10810" x="4322763" y="2339975"/>
          <p14:tracePt t="10813" x="4313238" y="2339975"/>
          <p14:tracePt t="10830" x="4276725" y="2339975"/>
          <p14:tracePt t="10847" x="4259263" y="2339975"/>
          <p14:tracePt t="10864" x="4232275" y="2357438"/>
          <p14:tracePt t="10881" x="4205288" y="2374900"/>
          <p14:tracePt t="10896" x="4197350" y="2393950"/>
          <p14:tracePt t="10896" x="4187825" y="2401888"/>
          <p14:tracePt t="10915" x="4179888" y="2411413"/>
          <p14:tracePt t="10930" x="4170363" y="2438400"/>
          <p14:tracePt t="10947" x="4152900" y="2455863"/>
          <p14:tracePt t="10994" x="4152900" y="2465388"/>
          <p14:tracePt t="12490" x="4152900" y="2473325"/>
          <p14:tracePt t="12810" x="4170363" y="2482850"/>
          <p14:tracePt t="13322" x="4197350" y="2482850"/>
          <p14:tracePt t="13328" x="4205288" y="2482850"/>
          <p14:tracePt t="13346" x="4259263" y="2490788"/>
          <p14:tracePt t="13346" x="4303713" y="2544763"/>
          <p14:tracePt t="13363" x="4394200" y="2616200"/>
          <p14:tracePt t="13380" x="4438650" y="2643188"/>
          <p14:tracePt t="13396" x="4465638" y="2660650"/>
          <p14:tracePt t="13413" x="4483100" y="2679700"/>
          <p14:tracePt t="13429" x="4491038" y="2697163"/>
          <p14:tracePt t="13446" x="4500563" y="2705100"/>
          <p14:tracePt t="13463" x="4545013" y="2751138"/>
          <p14:tracePt t="13480" x="4562475" y="2776538"/>
          <p14:tracePt t="13496" x="4589463" y="2822575"/>
          <p14:tracePt t="13512" x="4633913" y="2874963"/>
          <p14:tracePt t="13531" x="4670425" y="2911475"/>
          <p14:tracePt t="13563" x="4732338" y="2973388"/>
          <p14:tracePt t="13564" x="4759325" y="2990850"/>
          <p14:tracePt t="13579" x="4768850" y="3009900"/>
          <p14:tracePt t="13597" x="4795838" y="3027363"/>
          <p14:tracePt t="13613" x="4919663" y="3098800"/>
          <p14:tracePt t="13658" x="4946650" y="3116263"/>
          <p14:tracePt t="13663" x="5027613" y="3160713"/>
          <p14:tracePt t="13680" x="5072063" y="3179763"/>
          <p14:tracePt t="13696" x="5108575" y="3197225"/>
          <p14:tracePt t="13696" x="5116513" y="3197225"/>
          <p14:tracePt t="13714" x="5153025" y="3205163"/>
          <p14:tracePt t="13729" x="5214938" y="3224213"/>
          <p14:tracePt t="13747" x="5268913" y="3224213"/>
          <p14:tracePt t="13763" x="5313363" y="3224213"/>
          <p14:tracePt t="13763" x="5322888" y="3224213"/>
          <p14:tracePt t="13795" x="5330825" y="3232150"/>
          <p14:tracePt t="13826" x="5348288" y="3232150"/>
          <p14:tracePt t="13834" x="5357813" y="3232150"/>
          <p14:tracePt t="13839" x="5367338" y="3232150"/>
          <p14:tracePt t="13845" x="5394325" y="3214688"/>
          <p14:tracePt t="13862" x="5411788" y="3214688"/>
          <p14:tracePt t="13879" x="5456238" y="3187700"/>
          <p14:tracePt t="13896" x="5483225" y="3160713"/>
          <p14:tracePt t="13914" x="5545138" y="3081338"/>
          <p14:tracePt t="13930" x="5581650" y="3027363"/>
          <p14:tracePt t="13947" x="5616575" y="2946400"/>
          <p14:tracePt t="13963" x="5643563" y="2867025"/>
          <p14:tracePt t="13980" x="5661025" y="2830513"/>
          <p14:tracePt t="13996" x="5670550" y="2776538"/>
          <p14:tracePt t="14013" x="5688013" y="2751138"/>
          <p14:tracePt t="14030" x="5688013" y="2714625"/>
          <p14:tracePt t="14047" x="5697538" y="2670175"/>
          <p14:tracePt t="14064" x="5697538" y="2643188"/>
          <p14:tracePt t="14079" x="5697538" y="2598738"/>
          <p14:tracePt t="14079" x="5697538" y="2581275"/>
          <p14:tracePt t="14098" x="5697538" y="2554288"/>
          <p14:tracePt t="14112" x="5697538" y="2455863"/>
          <p14:tracePt t="14132" x="5680075" y="2411413"/>
          <p14:tracePt t="14146" x="5670550" y="2357438"/>
          <p14:tracePt t="14164" x="5653088" y="2339975"/>
          <p14:tracePt t="14179" x="5634038" y="2330450"/>
          <p14:tracePt t="14346" x="5626100" y="2330450"/>
          <p14:tracePt t="14354" x="5599113" y="2330450"/>
          <p14:tracePt t="14355" x="5562600" y="2330450"/>
          <p14:tracePt t="14363" x="5518150" y="2401888"/>
          <p14:tracePt t="14381" x="5491163" y="2455863"/>
          <p14:tracePt t="14396" x="5438775" y="2536825"/>
          <p14:tracePt t="14413" x="5419725" y="2589213"/>
          <p14:tracePt t="14430" x="5402263" y="2616200"/>
          <p14:tracePt t="14446" x="5402263" y="2633663"/>
          <p14:tracePt t="14463" x="5384800" y="2679700"/>
          <p14:tracePt t="14480" x="5384800" y="2732088"/>
          <p14:tracePt t="14496" x="5384800" y="2768600"/>
          <p14:tracePt t="14514" x="5384800" y="2803525"/>
          <p14:tracePt t="14529" x="5384800" y="2884488"/>
          <p14:tracePt t="14547" x="5384800" y="2928938"/>
          <p14:tracePt t="14563" x="5384800" y="2965450"/>
          <p14:tracePt t="14580" x="5402263" y="2990850"/>
          <p14:tracePt t="14597" x="5411788" y="3017838"/>
          <p14:tracePt t="14613" x="5438775" y="3044825"/>
          <p14:tracePt t="14629" x="5456238" y="3071813"/>
          <p14:tracePt t="14672" x="5473700" y="3089275"/>
          <p14:tracePt t="14689" x="5483225" y="3089275"/>
          <p14:tracePt t="14696" x="5510213" y="3098800"/>
          <p14:tracePt t="14696" x="5518150" y="3116263"/>
          <p14:tracePt t="14714" x="5554663" y="3143250"/>
          <p14:tracePt t="14733" x="5634038" y="3179763"/>
          <p14:tracePt t="14733" x="5653088" y="3187700"/>
          <p14:tracePt t="14747" x="5680075" y="3197225"/>
          <p14:tracePt t="15066" x="5688013" y="3197225"/>
          <p14:tracePt t="15073" x="5715000" y="3197225"/>
          <p14:tracePt t="15073" x="5768975" y="3170238"/>
          <p14:tracePt t="15082" x="5813425" y="3133725"/>
          <p14:tracePt t="15098" x="5867400" y="3098800"/>
          <p14:tracePt t="15099" x="5902325" y="3071813"/>
          <p14:tracePt t="15099" x="5956300" y="3036888"/>
          <p14:tracePt t="15114" x="5983288" y="3017838"/>
          <p14:tracePt t="15129" x="6027738" y="2973388"/>
          <p14:tracePt t="15147" x="6081713" y="2928938"/>
          <p14:tracePt t="15163" x="6116638" y="2894013"/>
          <p14:tracePt t="15180" x="6134100" y="2867025"/>
          <p14:tracePt t="15196" x="6161088" y="2840038"/>
          <p14:tracePt t="15214" x="6180138" y="2803525"/>
          <p14:tracePt t="15229" x="6242050" y="2732088"/>
          <p14:tracePt t="15246" x="6296025" y="2660650"/>
          <p14:tracePt t="15262" x="6367463" y="2554288"/>
          <p14:tracePt t="15280" x="6411913" y="2455863"/>
          <p14:tracePt t="15296" x="6500813" y="2295525"/>
          <p14:tracePt t="15320" x="6626225" y="2017713"/>
          <p14:tracePt t="15320" x="6643688" y="1965325"/>
          <p14:tracePt t="15371" x="6661150" y="1911350"/>
          <p14:tracePt t="15379" x="6688138" y="1830388"/>
          <p14:tracePt t="15396" x="6705600" y="1758950"/>
          <p14:tracePt t="15413" x="6724650" y="1714500"/>
          <p14:tracePt t="15430" x="6732588" y="1679575"/>
          <p14:tracePt t="15446" x="6732588" y="1652588"/>
          <p14:tracePt t="15462" x="6732588" y="1616075"/>
          <p14:tracePt t="15479" x="6751638" y="1581150"/>
          <p14:tracePt t="15496" x="6751638" y="1562100"/>
          <p14:tracePt t="15512" x="6759575" y="1544638"/>
          <p14:tracePt t="15512" x="6759575" y="1536700"/>
          <p14:tracePt t="15546" x="6769100" y="1536700"/>
          <p14:tracePt t="15714" x="6751638" y="1562100"/>
          <p14:tracePt t="15718" x="6697663" y="1633538"/>
          <p14:tracePt t="15728" x="6599238" y="1911350"/>
          <p14:tracePt t="15745" x="6419850" y="2482850"/>
          <p14:tracePt t="15763" x="6323013" y="2867025"/>
          <p14:tracePt t="15779" x="6276975" y="3187700"/>
          <p14:tracePt t="15796" x="6232525" y="3429000"/>
          <p14:tracePt t="15812" x="6215063" y="3643313"/>
          <p14:tracePt t="15829" x="6215063" y="3803650"/>
          <p14:tracePt t="15847" x="6215063" y="3946525"/>
          <p14:tracePt t="15862" x="6215063" y="4116388"/>
          <p14:tracePt t="15880" x="6242050" y="4259263"/>
          <p14:tracePt t="15896" x="6286500" y="4375150"/>
          <p14:tracePt t="15913" x="6330950" y="4446588"/>
          <p14:tracePt t="15913" x="6330950" y="4473575"/>
          <p14:tracePt t="15930" x="6357938" y="4518025"/>
          <p14:tracePt t="15947" x="6384925" y="4554538"/>
          <p14:tracePt t="15963" x="6429375" y="4598988"/>
          <p14:tracePt t="15980" x="6456363" y="4625975"/>
          <p14:tracePt t="15995" x="6483350" y="4643438"/>
          <p14:tracePt t="16013" x="6510338" y="4660900"/>
          <p14:tracePt t="16029" x="6518275" y="4660900"/>
          <p14:tracePt t="16046" x="6562725" y="4670425"/>
          <p14:tracePt t="16062" x="6653213" y="4687888"/>
          <p14:tracePt t="16079" x="6769100" y="4687888"/>
          <p14:tracePt t="16096" x="6867525" y="4687888"/>
          <p14:tracePt t="16096" x="6919913" y="4687888"/>
          <p14:tracePt t="16115" x="6965950" y="4687888"/>
          <p14:tracePt t="16130" x="7018338" y="4679950"/>
          <p14:tracePt t="16130" x="7072313" y="4660900"/>
          <p14:tracePt t="16146" x="7180263" y="4616450"/>
          <p14:tracePt t="16163" x="7340600" y="4518025"/>
          <p14:tracePt t="16180" x="7473950" y="4419600"/>
          <p14:tracePt t="16196" x="7545388" y="4313238"/>
          <p14:tracePt t="16212" x="7599363" y="4197350"/>
          <p14:tracePt t="16230" x="7616825" y="4098925"/>
          <p14:tracePt t="16246" x="7616825" y="4054475"/>
          <p14:tracePt t="16263" x="7616825" y="4037013"/>
          <p14:tracePt t="16330" x="7599363" y="4027488"/>
          <p14:tracePt t="16338" x="7554913" y="4027488"/>
          <p14:tracePt t="16346" x="7466013" y="4027488"/>
          <p14:tracePt t="16354" x="7215188" y="4044950"/>
          <p14:tracePt t="16363" x="6831013" y="4214813"/>
          <p14:tracePt t="16380" x="6276975" y="4473575"/>
          <p14:tracePt t="16417" x="6188075" y="4545013"/>
          <p14:tracePt t="16430" x="6153150" y="4598988"/>
          <p14:tracePt t="16446" x="6116638" y="4643438"/>
          <p14:tracePt t="16463" x="6116638" y="4687888"/>
          <p14:tracePt t="16479" x="6108700" y="4724400"/>
          <p14:tracePt t="16496" x="6108700" y="4795838"/>
          <p14:tracePt t="16512" x="6108700" y="4867275"/>
          <p14:tracePt t="16512" x="6108700" y="4919663"/>
          <p14:tracePt t="16531" x="6108700" y="4991100"/>
          <p14:tracePt t="16546" x="6161088" y="5072063"/>
          <p14:tracePt t="16563" x="6232525" y="5180013"/>
          <p14:tracePt t="16580" x="6323013" y="5286375"/>
          <p14:tracePt t="16596" x="6446838" y="5438775"/>
          <p14:tracePt t="16613" x="6626225" y="5554663"/>
          <p14:tracePt t="16629" x="6804025" y="5653088"/>
          <p14:tracePt t="16646" x="6956425" y="5705475"/>
          <p14:tracePt t="16662" x="7054850" y="5741988"/>
          <p14:tracePt t="16680" x="7153275" y="5751513"/>
          <p14:tracePt t="16720" x="7259638" y="5751513"/>
          <p14:tracePt t="16749" x="7367588" y="5751513"/>
          <p14:tracePt t="16762" x="7466013" y="5751513"/>
          <p14:tracePt t="16780" x="7510463" y="5751513"/>
          <p14:tracePt t="16796" x="7527925" y="5741988"/>
          <p14:tracePt t="16813" x="7545388" y="5732463"/>
          <p14:tracePt t="16849" x="7554913" y="5732463"/>
          <p14:tracePt t="16874" x="7572375" y="5724525"/>
          <p14:tracePt t="16884" x="7581900" y="5705475"/>
          <p14:tracePt t="16885" x="7599363" y="5697538"/>
          <p14:tracePt t="16898" x="7626350" y="5670550"/>
          <p14:tracePt t="16913" x="7643813" y="5626100"/>
          <p14:tracePt t="16930" x="7786688" y="5500688"/>
          <p14:tracePt t="16947" x="7939088" y="5384800"/>
          <p14:tracePt t="16964" x="8116888" y="5241925"/>
          <p14:tracePt t="16980" x="8286750" y="5089525"/>
          <p14:tracePt t="16980" x="8394700" y="5010150"/>
          <p14:tracePt t="17003" x="8518525" y="4902200"/>
          <p14:tracePt t="17013" x="8777288" y="4724400"/>
          <p14:tracePt t="17030" x="9010650" y="4527550"/>
          <p14:tracePt t="17045" x="9134475" y="4384675"/>
          <p14:tracePt t="17063" x="9134475" y="4251325"/>
          <p14:tracePt t="17079" x="9134475" y="4152900"/>
          <p14:tracePt t="17079" x="9134475" y="4108450"/>
          <p14:tracePt t="17098" x="9134475" y="4071938"/>
          <p14:tracePt t="17112" x="9134475" y="3983038"/>
          <p14:tracePt t="17131" x="9134475" y="3956050"/>
          <p14:tracePt t="17146" x="9134475" y="3938588"/>
          <p14:tracePt t="17163" x="9134475" y="3929063"/>
          <p14:tracePt t="17179" x="9134475" y="3919538"/>
          <p14:tracePt t="17196" x="9134475" y="3894138"/>
          <p14:tracePt t="17530" x="9134475" y="3929063"/>
          <p14:tracePt t="17538" x="9134475" y="3956050"/>
          <p14:tracePt t="17546" x="9134475" y="3983038"/>
          <p14:tracePt t="17546" x="9134475" y="4017963"/>
          <p14:tracePt t="17562" x="9134475" y="4054475"/>
          <p14:tracePt t="17579" x="9134475" y="4081463"/>
          <p14:tracePt t="17786" x="9134475" y="4071938"/>
          <p14:tracePt t="17790" x="9134475" y="4054475"/>
          <p14:tracePt t="17826" x="9134475" y="4037013"/>
          <p14:tracePt t="17914" x="9117013" y="4037013"/>
          <p14:tracePt t="17922" x="9099550" y="4037013"/>
          <p14:tracePt t="17930" x="9090025" y="4037013"/>
          <p14:tracePt t="17931" x="9045575" y="4044950"/>
          <p14:tracePt t="17970" x="9037638" y="4054475"/>
          <p14:tracePt t="17979" x="8991600" y="4062413"/>
          <p14:tracePt t="17982" x="8966200" y="4098925"/>
          <p14:tracePt t="17996" x="8894763" y="4116388"/>
          <p14:tracePt t="18014" x="8858250" y="4160838"/>
          <p14:tracePt t="18029" x="8831263" y="4187825"/>
          <p14:tracePt t="18046" x="8813800" y="4232275"/>
          <p14:tracePt t="18062" x="8796338" y="4259263"/>
          <p14:tracePt t="18080" x="8786813" y="4286250"/>
          <p14:tracePt t="18096" x="8777288" y="4295775"/>
          <p14:tracePt t="18096" x="8769350" y="4313238"/>
          <p14:tracePt t="18115" x="8759825" y="4330700"/>
          <p14:tracePt t="18130" x="8742363" y="4384675"/>
          <p14:tracePt t="18147" x="8715375" y="4429125"/>
          <p14:tracePt t="18162" x="8688388" y="4518025"/>
          <p14:tracePt t="18180" x="8670925" y="4589463"/>
          <p14:tracePt t="18196" x="8653463" y="4643438"/>
          <p14:tracePt t="18213" x="8653463" y="4687888"/>
          <p14:tracePt t="18229" x="8653463" y="4724400"/>
          <p14:tracePt t="18247" x="8653463" y="4732338"/>
          <p14:tracePt t="18263" x="8653463" y="4741863"/>
          <p14:tracePt t="18458" x="8653463" y="4724400"/>
          <p14:tracePt t="18460" x="8653463" y="4687888"/>
          <p14:tracePt t="18468" x="8680450" y="4633913"/>
          <p14:tracePt t="18478" x="8724900" y="4510088"/>
          <p14:tracePt t="18496" x="8751888" y="4367213"/>
          <p14:tracePt t="18512" x="8796338" y="4187825"/>
          <p14:tracePt t="18512" x="8813800" y="4108450"/>
          <p14:tracePt t="18530" x="8813800" y="3894138"/>
          <p14:tracePt t="18562" x="8813800" y="3714750"/>
          <p14:tracePt t="18564" x="8813800" y="3562350"/>
          <p14:tracePt t="18579" x="8804275" y="3465513"/>
          <p14:tracePt t="18597" x="8777288" y="3276600"/>
          <p14:tracePt t="18620" x="8769350" y="3241675"/>
          <p14:tracePt t="18630" x="8732838" y="3160713"/>
          <p14:tracePt t="18645" x="8680450" y="3027363"/>
          <p14:tracePt t="18664" x="8616950" y="2894013"/>
          <p14:tracePt t="18679" x="8537575" y="2759075"/>
          <p14:tracePt t="18696" x="8394700" y="2571750"/>
          <p14:tracePt t="18712" x="8197850" y="2276475"/>
          <p14:tracePt t="18746" x="8161338" y="2232025"/>
          <p14:tracePt t="18747" x="8126413" y="2125663"/>
          <p14:tracePt t="18762" x="8081963" y="2081213"/>
          <p14:tracePt t="18780" x="8018463" y="1982788"/>
          <p14:tracePt t="18812" x="8001000" y="1965325"/>
          <p14:tracePt t="18813" x="7947025" y="1893888"/>
          <p14:tracePt t="18829" x="7894638" y="1822450"/>
          <p14:tracePt t="18847" x="7823200" y="1751013"/>
          <p14:tracePt t="18862" x="7724775" y="1670050"/>
          <p14:tracePt t="18880" x="7616825" y="1616075"/>
          <p14:tracePt t="18896" x="7589838" y="1608138"/>
          <p14:tracePt t="18913" x="7554913" y="1598613"/>
          <p14:tracePt t="18929" x="7483475" y="1554163"/>
          <p14:tracePt t="18947" x="7419975" y="1536700"/>
          <p14:tracePt t="19059" x="7402513" y="1536700"/>
          <p14:tracePt t="19065" x="7348538" y="1536700"/>
          <p14:tracePt t="19079" x="7323138" y="1536700"/>
          <p14:tracePt t="19079" x="7224713" y="1536700"/>
          <p14:tracePt t="19097" x="7081838" y="1517650"/>
          <p14:tracePt t="19113" x="6919913" y="1490663"/>
          <p14:tracePt t="19113" x="6858000" y="1482725"/>
          <p14:tracePt t="19131" x="6715125" y="1465263"/>
          <p14:tracePt t="19146" x="6545263" y="1428750"/>
          <p14:tracePt t="19164" x="6419850" y="1411288"/>
          <p14:tracePt t="19179" x="6296025" y="1393825"/>
          <p14:tracePt t="19197" x="6197600" y="1393825"/>
          <p14:tracePt t="19213" x="6099175" y="1374775"/>
          <p14:tracePt t="19230" x="6000750" y="1357313"/>
          <p14:tracePt t="19245" x="5902325" y="1339850"/>
          <p14:tracePt t="19263" x="5822950" y="1322388"/>
          <p14:tracePt t="19279" x="5768975" y="1322388"/>
          <p14:tracePt t="19296" x="5715000" y="1312863"/>
          <p14:tracePt t="19312" x="5634038" y="1312863"/>
          <p14:tracePt t="19312" x="5616575" y="1312863"/>
          <p14:tracePt t="19330" x="5500688" y="1295400"/>
          <p14:tracePt t="19346" x="5375275" y="1295400"/>
          <p14:tracePt t="19363" x="5205413" y="1295400"/>
          <p14:tracePt t="19380" x="4759325" y="1295400"/>
          <p14:tracePt t="19427" x="4705350" y="1295400"/>
          <p14:tracePt t="19446" x="4660900" y="1295400"/>
          <p14:tracePt t="19446" x="4608513" y="1295400"/>
          <p14:tracePt t="19463" x="4518025" y="1295400"/>
          <p14:tracePt t="19479" x="4367213" y="1295400"/>
          <p14:tracePt t="19496" x="4232275" y="1295400"/>
          <p14:tracePt t="19513" x="4143375" y="1295400"/>
          <p14:tracePt t="19529" x="4027488" y="1295400"/>
          <p14:tracePt t="19546" x="3956050" y="1295400"/>
          <p14:tracePt t="19562" x="3884613" y="1295400"/>
          <p14:tracePt t="19580" x="3830638" y="1295400"/>
          <p14:tracePt t="19596" x="3776663" y="1295400"/>
          <p14:tracePt t="19613" x="3660775" y="1295400"/>
          <p14:tracePt t="19640" x="3589338" y="1295400"/>
          <p14:tracePt t="19645" x="3465513" y="1295400"/>
          <p14:tracePt t="19662" x="3322638" y="1295400"/>
          <p14:tracePt t="19681" x="3179763" y="1295400"/>
          <p14:tracePt t="19696" x="3036888" y="1295400"/>
          <p14:tracePt t="19713" x="2840038" y="1295400"/>
          <p14:tracePt t="19752" x="2776538" y="1295400"/>
          <p14:tracePt t="19762" x="2741613" y="1295400"/>
          <p14:tracePt t="19780" x="2705100" y="1295400"/>
          <p14:tracePt t="19796" x="2652713" y="1295400"/>
          <p14:tracePt t="19813" x="2581275" y="1295400"/>
          <p14:tracePt t="19829" x="2527300" y="1295400"/>
          <p14:tracePt t="19846" x="2446338" y="1312863"/>
          <p14:tracePt t="19864" x="2393950" y="1312863"/>
          <p14:tracePt t="19879" x="2357438" y="1322388"/>
          <p14:tracePt t="19896" x="2312988" y="1322388"/>
          <p14:tracePt t="19913" x="2276475" y="1339850"/>
          <p14:tracePt t="19930" x="2224088" y="1366838"/>
          <p14:tracePt t="19947" x="2179638" y="1374775"/>
          <p14:tracePt t="19964" x="2116138" y="1401763"/>
          <p14:tracePt t="19979" x="2044700" y="1438275"/>
          <p14:tracePt t="19997" x="1973263" y="1465263"/>
          <p14:tracePt t="20013" x="1919288" y="1490663"/>
          <p14:tracePt t="20030" x="1874838" y="1517650"/>
          <p14:tracePt t="20046" x="1812925" y="1554163"/>
          <p14:tracePt t="20064" x="1785938" y="1571625"/>
          <p14:tracePt t="20079" x="1751013" y="1598613"/>
          <p14:tracePt t="20097" x="1704975" y="1625600"/>
          <p14:tracePt t="20112" x="1679575" y="1652588"/>
          <p14:tracePt t="20112" x="1670050" y="1652588"/>
          <p14:tracePt t="20131" x="1660525" y="1670050"/>
          <p14:tracePt t="20131" x="1633538" y="1679575"/>
          <p14:tracePt t="20146" x="1581150" y="1714500"/>
          <p14:tracePt t="20163" x="1527175" y="1751013"/>
          <p14:tracePt t="20180" x="1482725" y="1785938"/>
          <p14:tracePt t="20196" x="1428750" y="1822450"/>
          <p14:tracePt t="20213" x="1384300" y="1866900"/>
          <p14:tracePt t="20229" x="1339850" y="1911350"/>
          <p14:tracePt t="20246" x="1312863" y="1928813"/>
          <p14:tracePt t="20263" x="1285875" y="1955800"/>
          <p14:tracePt t="20279" x="1258888" y="1973263"/>
          <p14:tracePt t="20296" x="1231900" y="2000250"/>
          <p14:tracePt t="20313" x="1223963" y="2009775"/>
          <p14:tracePt t="20329" x="1196975" y="2054225"/>
          <p14:tracePt t="20347" x="1187450" y="2081213"/>
          <p14:tracePt t="20363" x="1179513" y="2089150"/>
          <p14:tracePt t="20381" x="1169988" y="2098675"/>
          <p14:tracePt t="20396" x="1143000" y="2125663"/>
          <p14:tracePt t="20413" x="1133475" y="2143125"/>
          <p14:tracePt t="20430" x="1125538" y="2160588"/>
          <p14:tracePt t="20446" x="1116013" y="2170113"/>
          <p14:tracePt t="20463" x="1108075" y="2179638"/>
          <p14:tracePt t="20480" x="1098550" y="2187575"/>
          <p14:tracePt t="20496" x="1089025" y="2205038"/>
          <p14:tracePt t="20513" x="1071563" y="2224088"/>
          <p14:tracePt t="20529" x="1054100" y="2259013"/>
          <p14:tracePt t="20547" x="1036638" y="2268538"/>
          <p14:tracePt t="20563" x="1027113" y="2286000"/>
          <p14:tracePt t="20579" x="1000125" y="2303463"/>
          <p14:tracePt t="20612" x="990600" y="2322513"/>
          <p14:tracePt t="20612" x="982663" y="2339975"/>
          <p14:tracePt t="20649" x="965200" y="2357438"/>
          <p14:tracePt t="20666" x="965200" y="2366963"/>
          <p14:tracePt t="20674" x="955675" y="2374900"/>
          <p14:tracePt t="20674" x="955675" y="2393950"/>
          <p14:tracePt t="20698" x="946150" y="2393950"/>
          <p14:tracePt t="20706" x="946150" y="2401888"/>
          <p14:tracePt t="20714" x="928688" y="2455863"/>
          <p14:tracePt t="20714" x="928688" y="2473325"/>
          <p14:tracePt t="20755" x="901700" y="2554288"/>
          <p14:tracePt t="20874" x="901700" y="2562225"/>
          <p14:tracePt t="20890" x="901700" y="2571750"/>
          <p14:tracePt t="20931" x="901700" y="2589213"/>
          <p14:tracePt t="20970" x="901700" y="2598738"/>
          <p14:tracePt t="20986" x="901700" y="2608263"/>
          <p14:tracePt t="21066" x="901700" y="2633663"/>
          <p14:tracePt t="21072" x="901700" y="2643188"/>
          <p14:tracePt t="21082" x="911225" y="2660650"/>
          <p14:tracePt t="21090" x="911225" y="2670175"/>
          <p14:tracePt t="21096" x="911225" y="2697163"/>
          <p14:tracePt t="21096" x="911225" y="2705100"/>
          <p14:tracePt t="21138" x="911225" y="2714625"/>
          <p14:tracePt t="21290" x="911225" y="2741613"/>
          <p14:tracePt t="21297" x="911225" y="2768600"/>
          <p14:tracePt t="21312" x="911225" y="2795588"/>
          <p14:tracePt t="21312" x="911225" y="2847975"/>
          <p14:tracePt t="21312" x="911225" y="2857500"/>
          <p14:tracePt t="21330" x="911225" y="2884488"/>
          <p14:tracePt t="21346" x="911225" y="2911475"/>
          <p14:tracePt t="21466" x="911225" y="2919413"/>
          <p14:tracePt t="21618" x="928688" y="2928938"/>
          <p14:tracePt t="21634" x="938213" y="2928938"/>
          <p14:tracePt t="21650" x="965200" y="2938463"/>
          <p14:tracePt t="21666" x="973138" y="2938463"/>
          <p14:tracePt t="21674" x="990600" y="2938463"/>
          <p14:tracePt t="21906" x="1027113" y="2938463"/>
          <p14:tracePt t="21914" x="1133475" y="2928938"/>
          <p14:tracePt t="21947" x="1143000" y="2919413"/>
          <p14:tracePt t="21947" x="1152525" y="2911475"/>
          <p14:tracePt t="21962" x="1160463" y="2911475"/>
          <p14:tracePt t="22106" x="1160463" y="2894013"/>
          <p14:tracePt t="22114" x="1169988" y="2884488"/>
          <p14:tracePt t="22122" x="1169988" y="2857500"/>
          <p14:tracePt t="22129" x="1187450" y="2803525"/>
          <p14:tracePt t="22146" x="1204913" y="2705100"/>
          <p14:tracePt t="22164" x="1204913" y="2643188"/>
          <p14:tracePt t="22179" x="1214438" y="2589213"/>
          <p14:tracePt t="22197" x="1231900" y="2517775"/>
          <p14:tracePt t="22213" x="1231900" y="2446338"/>
          <p14:tracePt t="22230" x="1250950" y="2339975"/>
          <p14:tracePt t="22246" x="1268413" y="2268538"/>
          <p14:tracePt t="22263" x="1285875" y="2170113"/>
          <p14:tracePt t="22279" x="1285875" y="2098675"/>
          <p14:tracePt t="22296" x="1295400" y="2054225"/>
          <p14:tracePt t="22312" x="1295400" y="2017713"/>
          <p14:tracePt t="23747" x="1295400" y="2027238"/>
          <p14:tracePt t="23750" x="1295400" y="2044700"/>
          <p14:tracePt t="23759" x="1295400" y="2054225"/>
          <p14:tracePt t="23780" x="1295400" y="2062163"/>
          <p14:tracePt t="24179" x="1303338" y="2071688"/>
          <p14:tracePt t="24195" x="1303338" y="2108200"/>
          <p14:tracePt t="24203" x="1303338" y="2224088"/>
          <p14:tracePt t="24204" x="1303338" y="2339975"/>
          <p14:tracePt t="24213" x="1330325" y="2554288"/>
          <p14:tracePt t="24230" x="1347788" y="2679700"/>
          <p14:tracePt t="24246" x="1357313" y="2759075"/>
          <p14:tracePt t="24263" x="1374775" y="2776538"/>
          <p14:tracePt t="24279" x="1374775" y="2813050"/>
          <p14:tracePt t="24296" x="1393825" y="2830513"/>
          <p14:tracePt t="24313" x="1411288" y="2840038"/>
          <p14:tracePt t="24330" x="1411288" y="2857500"/>
          <p14:tracePt t="24347" x="1428750" y="2874963"/>
          <p14:tracePt t="24365" x="1455738" y="2894013"/>
          <p14:tracePt t="24380" x="1482725" y="2919413"/>
          <p14:tracePt t="24397" x="1527175" y="2955925"/>
          <p14:tracePt t="24413" x="1581150" y="2990850"/>
          <p14:tracePt t="24431" x="1687513" y="3027363"/>
          <p14:tracePt t="24447" x="1785938" y="3054350"/>
          <p14:tracePt t="24464" x="1938338" y="3098800"/>
          <p14:tracePt t="24480" x="2089150" y="3133725"/>
          <p14:tracePt t="24497" x="2187575" y="3133725"/>
          <p14:tracePt t="24513" x="2241550" y="3143250"/>
          <p14:tracePt t="24530" x="2259013" y="3143250"/>
          <p14:tracePt t="24547" x="2286000" y="3143250"/>
          <p14:tracePt t="24564" x="2312988" y="3143250"/>
          <p14:tracePt t="24581" x="2347913" y="3143250"/>
          <p14:tracePt t="24597" x="2384425" y="3143250"/>
          <p14:tracePt t="24614" x="2428875" y="3143250"/>
          <p14:tracePt t="24630" x="2465388" y="3116263"/>
          <p14:tracePt t="24647" x="2490788" y="3108325"/>
          <p14:tracePt t="24663" x="2517775" y="3081338"/>
          <p14:tracePt t="24680" x="2544763" y="3062288"/>
          <p14:tracePt t="24696" x="2571750" y="3017838"/>
          <p14:tracePt t="24714" x="2598738" y="2973388"/>
          <p14:tracePt t="24729" x="2625725" y="2928938"/>
          <p14:tracePt t="24729" x="2633663" y="2901950"/>
          <p14:tracePt t="24747" x="2660650" y="2847975"/>
          <p14:tracePt t="24763" x="2670175" y="2803525"/>
          <p14:tracePt t="24781" x="2687638" y="2759075"/>
          <p14:tracePt t="24962" x="2660650" y="2751138"/>
          <p14:tracePt t="24971" x="2625725" y="2759075"/>
          <p14:tracePt t="24972" x="2571750" y="2795588"/>
          <p14:tracePt t="24986" x="2446338" y="2867025"/>
          <p14:tracePt t="24997" x="2339975" y="2938463"/>
          <p14:tracePt t="25013" x="2268538" y="3000375"/>
          <p14:tracePt t="25031" x="2251075" y="3017838"/>
          <p14:tracePt t="25046" x="2241550" y="3044825"/>
          <p14:tracePt t="25064" x="2241550" y="3054350"/>
          <p14:tracePt t="25080" x="2241550" y="3081338"/>
          <p14:tracePt t="25097" x="2224088" y="3125788"/>
          <p14:tracePt t="25114" x="2224088" y="3143250"/>
          <p14:tracePt t="25114" x="2224088" y="3152775"/>
          <p14:tracePt t="25132" x="2224088" y="3179763"/>
          <p14:tracePt t="25146" x="2224088" y="3232150"/>
          <p14:tracePt t="25164" x="2224088" y="3268663"/>
          <p14:tracePt t="25180" x="2224088" y="3313113"/>
          <p14:tracePt t="25196" x="2224088" y="3348038"/>
          <p14:tracePt t="25212" x="2232025" y="3384550"/>
          <p14:tracePt t="25230" x="2241550" y="3419475"/>
          <p14:tracePt t="25247" x="2259013" y="3455988"/>
          <p14:tracePt t="25263" x="2268538" y="3473450"/>
          <p14:tracePt t="25280" x="2276475" y="3482975"/>
          <p14:tracePt t="25296" x="2286000" y="3490913"/>
          <p14:tracePt t="25312" x="2303463" y="3500438"/>
          <p14:tracePt t="25330" x="2303463" y="3517900"/>
          <p14:tracePt t="25867" x="2295525" y="3517900"/>
          <p14:tracePt t="25875" x="2276475" y="3517900"/>
          <p14:tracePt t="25882" x="2251075" y="3517900"/>
          <p14:tracePt t="25971" x="2232025" y="3517900"/>
          <p14:tracePt t="26035" x="2224088" y="3517900"/>
          <p14:tracePt t="26046" x="2214563" y="3517900"/>
          <p14:tracePt t="26067" x="2197100" y="3517900"/>
          <p14:tracePt t="26079" x="2187575" y="3517900"/>
          <p14:tracePt t="26115" x="2179638" y="3517900"/>
          <p14:tracePt t="26136" x="2170113" y="3517900"/>
          <p14:tracePt t="26155" x="2152650" y="3517900"/>
          <p14:tracePt t="26235" x="2143125" y="3517900"/>
          <p14:tracePt t="26267" x="2133600" y="3517900"/>
          <p14:tracePt t="29363" x="2401888" y="3562350"/>
          <p14:tracePt t="29370" x="2874963" y="3633788"/>
          <p14:tracePt t="29378" x="4295775" y="3830638"/>
          <p14:tracePt t="29390" x="4991100" y="3946525"/>
          <p14:tracePt t="29396" x="6126163" y="4089400"/>
          <p14:tracePt t="29412" x="6661150" y="4179888"/>
          <p14:tracePt t="29430" x="6769100" y="4187825"/>
          <p14:tracePt t="29530" x="6777038" y="4187825"/>
          <p14:tracePt t="29539" x="6804025" y="4187825"/>
          <p14:tracePt t="29547" x="6831013" y="4187825"/>
          <p14:tracePt t="29553" x="6858000" y="4187825"/>
          <p14:tracePt t="29553" x="6911975" y="4179888"/>
          <p14:tracePt t="29563" x="6983413" y="4170363"/>
          <p14:tracePt t="29580" x="7018338" y="4152900"/>
          <p14:tracePt t="29596" x="7045325" y="4143375"/>
          <p14:tracePt t="29614" x="7072313" y="4125913"/>
          <p14:tracePt t="29630" x="7089775" y="4116388"/>
          <p14:tracePt t="29795" x="7062788" y="4108450"/>
          <p14:tracePt t="29803" x="7010400" y="4089400"/>
          <p14:tracePt t="29808" x="6956425" y="4089400"/>
          <p14:tracePt t="29813" x="6840538" y="4089400"/>
          <p14:tracePt t="29829" x="6751638" y="4089400"/>
          <p14:tracePt t="29847" x="6697663" y="4089400"/>
          <p14:tracePt t="29867" x="6653213" y="4089400"/>
          <p14:tracePt t="29879" x="6616700" y="4089400"/>
          <p14:tracePt t="29895" x="6554788" y="4089400"/>
          <p14:tracePt t="29929" x="6527800" y="4089400"/>
          <p14:tracePt t="29936" x="6500813" y="4089400"/>
          <p14:tracePt t="29945" x="6402388" y="4071938"/>
          <p14:tracePt t="29962" x="6116638" y="4071938"/>
          <p14:tracePt t="29980" x="5732463" y="4027488"/>
          <p14:tracePt t="29996" x="5491163" y="4027488"/>
          <p14:tracePt t="30013" x="5367338" y="4027488"/>
          <p14:tracePt t="30029" x="5303838" y="4017963"/>
          <p14:tracePt t="30046" x="5303838" y="4010025"/>
          <p14:tracePt t="30203" x="5295900" y="4010025"/>
          <p14:tracePt t="30212" x="5295900" y="4000500"/>
          <p14:tracePt t="30267" x="5286375" y="4000500"/>
          <p14:tracePt t="30539" x="5313363" y="3990975"/>
          <p14:tracePt t="30540" x="5384800" y="3990975"/>
          <p14:tracePt t="30563" x="5429250" y="3990975"/>
          <p14:tracePt t="30563" x="5554663" y="3990975"/>
          <p14:tracePt t="30580" x="5626100" y="3990975"/>
          <p14:tracePt t="30596" x="5643563" y="3990975"/>
          <p14:tracePt t="30613" x="5653088" y="3990975"/>
          <p14:tracePt t="30629" x="5670550" y="3990975"/>
          <p14:tracePt t="30645" x="5680075" y="3990975"/>
          <p14:tracePt t="30662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4814375" y="2245186"/>
            <a:ext cx="3896827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just"/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Several </a:t>
            </a:r>
            <a:r>
              <a:rPr dirty="0" err="1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mtDNA</a:t>
            </a:r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mutations have been identified in </a:t>
            </a:r>
            <a:r>
              <a:rPr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various types of human cancer</a:t>
            </a:r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. </a:t>
            </a:r>
          </a:p>
          <a:p>
            <a:pPr lvl="0" algn="just"/>
            <a:endParaRPr dirty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 algn="just"/>
            <a:endParaRPr dirty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 algn="just"/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Mutations have been found in both the </a:t>
            </a:r>
            <a:r>
              <a:rPr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non-coding region and coding regions of the </a:t>
            </a:r>
            <a:r>
              <a:rPr dirty="0" err="1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mtDNA</a:t>
            </a:r>
            <a:endParaRPr dirty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 algn="just"/>
            <a:endParaRPr dirty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 algn="just"/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The majority of the mutations appeared to be </a:t>
            </a:r>
            <a:r>
              <a:rPr dirty="0" err="1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homoplasmic</a:t>
            </a:r>
            <a:r>
              <a:rPr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in nature</a:t>
            </a:r>
          </a:p>
        </p:txBody>
      </p:sp>
      <p:pic>
        <p:nvPicPr>
          <p:cNvPr id="69" name="image6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8335" y="361642"/>
            <a:ext cx="3607673" cy="5979434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5238130" y="955001"/>
            <a:ext cx="2645378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 dirty="0"/>
              <a:t>High level of ROS</a:t>
            </a:r>
          </a:p>
        </p:txBody>
      </p:sp>
      <p:sp>
        <p:nvSpPr>
          <p:cNvPr id="71" name="Shape 71"/>
          <p:cNvSpPr/>
          <p:nvPr/>
        </p:nvSpPr>
        <p:spPr>
          <a:xfrm>
            <a:off x="6525259" y="1465538"/>
            <a:ext cx="0" cy="667930"/>
          </a:xfrm>
          <a:prstGeom prst="line">
            <a:avLst/>
          </a:prstGeom>
          <a:ln w="25400">
            <a:solidFill>
              <a:srgbClr val="050606"/>
            </a:solidFill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34952"/>
      </p:ext>
    </p:extLst>
  </p:cSld>
  <p:clrMapOvr>
    <a:masterClrMapping/>
  </p:clrMapOvr>
  <p:transition spd="med" advTm="21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7.jpeg" descr="Sidranskymap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5400" y="1150482"/>
            <a:ext cx="2538074" cy="4207956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/>
          <p:nvPr/>
        </p:nvSpPr>
        <p:spPr>
          <a:xfrm>
            <a:off x="465023" y="375347"/>
            <a:ext cx="8453954" cy="38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Specific mutations  in </a:t>
            </a: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“target” mitochondrial genes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of MAP adenomas and carcinomas</a:t>
            </a:r>
          </a:p>
        </p:txBody>
      </p:sp>
      <p:graphicFrame>
        <p:nvGraphicFramePr>
          <p:cNvPr id="75" name="Chart 75"/>
          <p:cNvGraphicFramePr/>
          <p:nvPr/>
        </p:nvGraphicFramePr>
        <p:xfrm>
          <a:off x="3967116" y="1149786"/>
          <a:ext cx="5586606" cy="214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6" name="Shape 76"/>
          <p:cNvSpPr/>
          <p:nvPr/>
        </p:nvSpPr>
        <p:spPr>
          <a:xfrm>
            <a:off x="6867141" y="3473984"/>
            <a:ext cx="1684096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200"/>
              <a:t>Errichiello et al., 2015</a:t>
            </a:r>
          </a:p>
        </p:txBody>
      </p:sp>
      <p:sp>
        <p:nvSpPr>
          <p:cNvPr id="77" name="Shape 77"/>
          <p:cNvSpPr/>
          <p:nvPr/>
        </p:nvSpPr>
        <p:spPr>
          <a:xfrm>
            <a:off x="3524977" y="3958042"/>
            <a:ext cx="5289001" cy="227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indent="449580" algn="just" defTabSz="449580">
              <a:lnSpc>
                <a:spcPct val="200000"/>
              </a:lnSpc>
            </a:pPr>
            <a:r>
              <a:rPr sz="14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r>
              <a:rPr sz="1400">
                <a:uFill>
                  <a:solidFill/>
                </a:uFill>
                <a:latin typeface="Comic Sans MS"/>
                <a:ea typeface="Comic Sans MS"/>
                <a:cs typeface="Comic Sans MS"/>
                <a:sym typeface="Comic Sans MS"/>
              </a:rPr>
              <a:t>The sequence analysis revealed </a:t>
            </a:r>
            <a:r>
              <a:rPr sz="1400">
                <a:uFill>
                  <a:solidFill/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17 different variants</a:t>
            </a:r>
            <a:r>
              <a:rPr sz="1400">
                <a:uFill>
                  <a:solidFill/>
                </a:uFill>
                <a:latin typeface="Comic Sans MS"/>
                <a:ea typeface="Comic Sans MS"/>
                <a:cs typeface="Comic Sans MS"/>
                <a:sym typeface="Comic Sans MS"/>
              </a:rPr>
              <a:t>, in the </a:t>
            </a:r>
            <a:r>
              <a:rPr sz="1400">
                <a:uFill>
                  <a:solidFill/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MT-CO2</a:t>
            </a:r>
            <a:r>
              <a:rPr sz="1400">
                <a:uFill>
                  <a:solidFill/>
                </a:uFill>
                <a:latin typeface="Comic Sans MS"/>
                <a:ea typeface="Comic Sans MS"/>
                <a:cs typeface="Comic Sans MS"/>
                <a:sym typeface="Comic Sans MS"/>
              </a:rPr>
              <a:t> gene of MAP patients (P&lt;0.0001) who frequently carried the hotspot m.7763 G&gt;A mutation…</a:t>
            </a:r>
            <a:r>
              <a:rPr sz="1400">
                <a:uFill>
                  <a:solidFill/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D-loop instability</a:t>
            </a:r>
            <a:r>
              <a:rPr sz="1400">
                <a:uFill>
                  <a:solidFill/>
                </a:uFill>
                <a:latin typeface="Comic Sans MS"/>
                <a:ea typeface="Comic Sans MS"/>
                <a:cs typeface="Comic Sans MS"/>
                <a:sym typeface="Comic Sans MS"/>
              </a:rPr>
              <a:t> was also significantly associated with variants grouped inside the MT-CO2 gene (P=0.006)…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62979"/>
      </p:ext>
    </p:extLst>
  </p:cSld>
  <p:clrMapOvr>
    <a:masterClrMapping/>
  </p:clrMapOvr>
  <p:transition spd="med" advTm="307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8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5542" y="517911"/>
            <a:ext cx="8476755" cy="5626068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5601305" y="4940249"/>
            <a:ext cx="1794337" cy="1269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E52F2D"/>
            </a:solidFill>
            <a:miter lim="400000"/>
          </a:ln>
        </p:spPr>
        <p:txBody>
          <a:bodyPr lIns="0" tIns="0" rIns="0" bIns="0"/>
          <a:lstStyle/>
          <a:p>
            <a:pPr lvl="0">
              <a:spcBef>
                <a:spcPts val="10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159209" y="803492"/>
            <a:ext cx="2547908" cy="2407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2A3CE3"/>
            </a:solidFill>
          </a:ln>
        </p:spPr>
        <p:txBody>
          <a:bodyPr lIns="0" tIns="0" rIns="0" bIns="0"/>
          <a:lstStyle/>
          <a:p>
            <a:pPr lvl="0"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2628216" y="796862"/>
            <a:ext cx="2722777" cy="1020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2A3CE3"/>
            </a:solidFill>
          </a:ln>
        </p:spPr>
        <p:txBody>
          <a:bodyPr lIns="0" tIns="0" rIns="0" bIns="0"/>
          <a:lstStyle/>
          <a:p>
            <a:pPr lvl="0"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3" name="Shape 83"/>
          <p:cNvSpPr/>
          <p:nvPr/>
        </p:nvSpPr>
        <p:spPr>
          <a:xfrm>
            <a:off x="5198127" y="1192136"/>
            <a:ext cx="3030545" cy="202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2A3CE3"/>
            </a:solidFill>
          </a:ln>
        </p:spPr>
        <p:txBody>
          <a:bodyPr lIns="0" tIns="0" rIns="0" bIns="0"/>
          <a:lstStyle/>
          <a:p>
            <a:pPr lvl="0"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29291"/>
      </p:ext>
    </p:extLst>
  </p:cSld>
  <p:clrMapOvr>
    <a:masterClrMapping/>
  </p:clrMapOvr>
  <p:transition spd="med" advTm="392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13.jpeg" descr="DNA repair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6300" y="404810"/>
            <a:ext cx="3203575" cy="6138866"/>
          </a:xfrm>
          <a:prstGeom prst="rect">
            <a:avLst/>
          </a:prstGeom>
          <a:ln>
            <a:solidFill/>
            <a:round/>
          </a:ln>
        </p:spPr>
      </p:pic>
      <p:sp>
        <p:nvSpPr>
          <p:cNvPr id="379" name="Shape 379"/>
          <p:cNvSpPr/>
          <p:nvPr/>
        </p:nvSpPr>
        <p:spPr>
          <a:xfrm>
            <a:off x="4500562" y="260350"/>
            <a:ext cx="3960814" cy="428625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/>
              <a:t>DNA REPAIR SYSTEMS</a:t>
            </a:r>
          </a:p>
        </p:txBody>
      </p:sp>
      <p:sp>
        <p:nvSpPr>
          <p:cNvPr id="380" name="Shape 380"/>
          <p:cNvSpPr/>
          <p:nvPr/>
        </p:nvSpPr>
        <p:spPr>
          <a:xfrm>
            <a:off x="4321174" y="982785"/>
            <a:ext cx="4319590" cy="1361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900"/>
              </a:spcBef>
              <a:buSzPct val="100000"/>
              <a:buFont typeface="Comic Sans MS"/>
              <a:buChar char="•"/>
            </a:pP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The nucleotide excision repair or 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NER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pathways repairs </a:t>
            </a:r>
            <a:r>
              <a:rPr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bulky helix distorting adducts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 such as 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thymine dimers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induced by UV </a:t>
            </a:r>
          </a:p>
        </p:txBody>
      </p:sp>
      <p:sp>
        <p:nvSpPr>
          <p:cNvPr id="381" name="Shape 381"/>
          <p:cNvSpPr/>
          <p:nvPr/>
        </p:nvSpPr>
        <p:spPr>
          <a:xfrm>
            <a:off x="4391123" y="2519201"/>
            <a:ext cx="4674992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800"/>
              </a:spcBef>
              <a:buSzPct val="100000"/>
              <a:buFont typeface="Comic Sans MS"/>
              <a:buChar char="•"/>
            </a:pP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Base excision repair or 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BER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removes DNA bases that are damaged by </a:t>
            </a:r>
            <a:r>
              <a:rPr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oxidation</a:t>
            </a:r>
          </a:p>
        </p:txBody>
      </p:sp>
      <p:sp>
        <p:nvSpPr>
          <p:cNvPr id="382" name="Shape 382"/>
          <p:cNvSpPr/>
          <p:nvPr/>
        </p:nvSpPr>
        <p:spPr>
          <a:xfrm>
            <a:off x="4318494" y="3440110"/>
            <a:ext cx="4585299" cy="1043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800"/>
              </a:spcBef>
              <a:buSzPct val="100000"/>
              <a:buFont typeface="Comic Sans MS"/>
              <a:buChar char="•"/>
            </a:pP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DNA double strand break (DSB) repair by </a:t>
            </a:r>
            <a:r>
              <a:rPr u="sng">
                <a:latin typeface="Comic Sans MS"/>
                <a:ea typeface="Comic Sans MS"/>
                <a:cs typeface="Comic Sans MS"/>
                <a:sym typeface="Comic Sans MS"/>
              </a:rPr>
              <a:t>homologous recombination </a:t>
            </a:r>
            <a:r>
              <a:rPr u="sng">
                <a:latin typeface="Comic Sans MS Bold"/>
                <a:ea typeface="Comic Sans MS Bold"/>
                <a:cs typeface="Comic Sans MS Bold"/>
                <a:sym typeface="Comic Sans MS Bold"/>
              </a:rPr>
              <a:t>HR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is active in late S or G2 phases of the cell cycle</a:t>
            </a:r>
          </a:p>
        </p:txBody>
      </p:sp>
      <p:sp>
        <p:nvSpPr>
          <p:cNvPr id="383" name="Shape 383"/>
          <p:cNvSpPr/>
          <p:nvPr/>
        </p:nvSpPr>
        <p:spPr>
          <a:xfrm>
            <a:off x="4495800" y="4669628"/>
            <a:ext cx="4465638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800"/>
              </a:spcBef>
              <a:buSzPct val="100000"/>
              <a:buFont typeface="Comic Sans MS"/>
              <a:buChar char="•"/>
            </a:pP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sz="1400" dirty="0" err="1" smtClean="0">
                <a:latin typeface="Comic Sans MS"/>
                <a:ea typeface="Comic Sans MS"/>
                <a:cs typeface="Comic Sans MS"/>
                <a:sym typeface="Comic Sans MS"/>
              </a:rPr>
              <a:t>Interst</a:t>
            </a:r>
            <a:r>
              <a:rPr lang="it-IT" sz="1400" dirty="0" smtClean="0"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sz="1400" dirty="0" smtClean="0">
                <a:latin typeface="Comic Sans MS"/>
                <a:ea typeface="Comic Sans MS"/>
                <a:cs typeface="Comic Sans MS"/>
                <a:sym typeface="Comic Sans MS"/>
              </a:rPr>
              <a:t>and 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crosslinks (ICL)  repair is a combination of different pathways, including NER, HR and translation  synthesis polymerases</a:t>
            </a:r>
          </a:p>
        </p:txBody>
      </p:sp>
      <p:sp>
        <p:nvSpPr>
          <p:cNvPr id="384" name="Shape 384"/>
          <p:cNvSpPr/>
          <p:nvPr/>
        </p:nvSpPr>
        <p:spPr>
          <a:xfrm>
            <a:off x="4487067" y="5505449"/>
            <a:ext cx="4248153" cy="1085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000"/>
              </a:spcBef>
              <a:buSzPct val="100000"/>
              <a:buFont typeface="Arial"/>
              <a:buChar char="•"/>
            </a:pPr>
            <a:r>
              <a:rPr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Non homologous end-joining (NHEJ) is active throughout the cell-cycle and is the only DSB pathway that is available in G1 phase when there are no templates for HR</a:t>
            </a:r>
          </a:p>
        </p:txBody>
      </p:sp>
      <p:sp>
        <p:nvSpPr>
          <p:cNvPr id="385" name="Shape 385"/>
          <p:cNvSpPr/>
          <p:nvPr/>
        </p:nvSpPr>
        <p:spPr>
          <a:xfrm>
            <a:off x="2481241" y="1841482"/>
            <a:ext cx="503228" cy="433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6" name="Shape 386"/>
          <p:cNvSpPr/>
          <p:nvPr/>
        </p:nvSpPr>
        <p:spPr>
          <a:xfrm>
            <a:off x="2589191" y="250807"/>
            <a:ext cx="503228" cy="433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7" name="Shape 387"/>
          <p:cNvSpPr/>
          <p:nvPr/>
        </p:nvSpPr>
        <p:spPr>
          <a:xfrm>
            <a:off x="941366" y="303194"/>
            <a:ext cx="503228" cy="433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971529" y="1841482"/>
            <a:ext cx="504816" cy="433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lIns="0" tIns="0" rIns="0" bIns="0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9344"/>
      </p:ext>
    </p:extLst>
  </p:cSld>
  <p:clrMapOvr>
    <a:masterClrMapping/>
  </p:clrMapOvr>
  <p:transition spd="med" advTm="68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257" x="4884738" y="3732213"/>
          <p14:tracePt t="39294" x="4857750" y="3732213"/>
          <p14:tracePt t="39308" x="4840288" y="3724275"/>
          <p14:tracePt t="39316" x="4830763" y="3724275"/>
          <p14:tracePt t="39328" x="4822825" y="3705225"/>
          <p14:tracePt t="39332" x="4768850" y="3697288"/>
          <p14:tracePt t="39348" x="4633913" y="3660775"/>
          <p14:tracePt t="39380" x="4402138" y="3598863"/>
          <p14:tracePt t="39428" x="4322763" y="3562350"/>
          <p14:tracePt t="39436" x="4187825" y="3509963"/>
          <p14:tracePt t="39445" x="4037013" y="3411538"/>
          <p14:tracePt t="39468" x="3919538" y="3348038"/>
          <p14:tracePt t="39484" x="3867150" y="3330575"/>
          <p14:tracePt t="39500" x="3848100" y="3330575"/>
          <p14:tracePt t="39524" x="3840163" y="3330575"/>
          <p14:tracePt t="39556" x="3830638" y="3375025"/>
          <p14:tracePt t="39564" x="3830638" y="3544888"/>
          <p14:tracePt t="39575" x="3830638" y="3625850"/>
          <p14:tracePt t="39584" x="3867150" y="3714750"/>
          <p14:tracePt t="39595" x="3902075" y="3840163"/>
          <p14:tracePt t="39612" x="3902075" y="3902075"/>
          <p14:tracePt t="39628" x="3938588" y="3973513"/>
          <p14:tracePt t="39645" x="3983038" y="4044950"/>
          <p14:tracePt t="39661" x="4054475" y="4179888"/>
          <p14:tracePt t="39679" x="4170363" y="4313238"/>
          <p14:tracePt t="39695" x="4303713" y="4402138"/>
          <p14:tracePt t="39712" x="4384675" y="4456113"/>
          <p14:tracePt t="39728" x="4537075" y="4545013"/>
          <p14:tracePt t="39728" x="4554538" y="4545013"/>
          <p14:tracePt t="39781" x="4572000" y="4545013"/>
          <p14:tracePt t="39794" x="4625975" y="4572000"/>
          <p14:tracePt t="39794" x="4652963" y="4572000"/>
          <p14:tracePt t="39813" x="4679950" y="4581525"/>
          <p14:tracePt t="39828" x="4759325" y="4643438"/>
          <p14:tracePt t="39845" x="4795838" y="4670425"/>
          <p14:tracePt t="39863" x="5062538" y="4857750"/>
          <p14:tracePt t="39962" x="5187950" y="4929188"/>
          <p14:tracePt t="39997" x="5214938" y="4938713"/>
          <p14:tracePt t="39999" x="5224463" y="4946650"/>
          <p14:tracePt t="40011" x="5251450" y="4956175"/>
          <p14:tracePt t="40011" x="5268913" y="4965700"/>
          <p14:tracePt t="40029" x="5303838" y="5000625"/>
          <p14:tracePt t="40045" x="5357813" y="5018088"/>
          <p14:tracePt t="40062" x="5394325" y="5045075"/>
          <p14:tracePt t="40078" x="5473700" y="5099050"/>
          <p14:tracePt t="40128" x="5483225" y="5108575"/>
          <p14:tracePt t="40129" x="5518150" y="5126038"/>
          <p14:tracePt t="40144" x="5554663" y="5153025"/>
          <p14:tracePt t="40162" x="5572125" y="5170488"/>
          <p14:tracePt t="40194" x="5581650" y="5180013"/>
          <p14:tracePt t="40213" x="5589588" y="5187950"/>
          <p14:tracePt t="40242" x="5599113" y="5197475"/>
          <p14:tracePt t="40278" x="5608638" y="5205413"/>
          <p14:tracePt t="40294" x="5626100" y="5205413"/>
          <p14:tracePt t="40300" x="5626100" y="5214938"/>
          <p14:tracePt t="40311" x="5634038" y="5214938"/>
          <p14:tracePt t="40313" x="5653088" y="5232400"/>
          <p14:tracePt t="40328" x="5680075" y="5259388"/>
          <p14:tracePt t="40345" x="5705475" y="5268913"/>
          <p14:tracePt t="40381" x="5715000" y="5268913"/>
          <p14:tracePt t="40493" x="5724525" y="5268913"/>
          <p14:tracePt t="40580" x="5705475" y="5286375"/>
          <p14:tracePt t="40594" x="5697538" y="5303838"/>
          <p14:tracePt t="40596" x="5661025" y="5322888"/>
          <p14:tracePt t="40596" x="5616575" y="5340350"/>
          <p14:tracePt t="40613" x="5572125" y="5367338"/>
          <p14:tracePt t="40613" x="5537200" y="5394325"/>
          <p14:tracePt t="40629" x="5429250" y="5446713"/>
          <p14:tracePt t="40645" x="5330825" y="5491163"/>
          <p14:tracePt t="40662" x="5251450" y="5537200"/>
          <p14:tracePt t="40678" x="5133975" y="5581650"/>
          <p14:tracePt t="40696" x="5099050" y="5608638"/>
          <p14:tracePt t="40711" x="5054600" y="5634038"/>
          <p14:tracePt t="40728" x="5027613" y="5653088"/>
          <p14:tracePt t="40744" x="4983163" y="5697538"/>
          <p14:tracePt t="40813" x="4965700" y="5715000"/>
          <p14:tracePt t="40862" x="4956175" y="5715000"/>
          <p14:tracePt t="41069" x="4946650" y="5715000"/>
          <p14:tracePt t="41076" x="4946650" y="5697538"/>
          <p14:tracePt t="41095" x="4946650" y="5670550"/>
          <p14:tracePt t="41112" x="4946650" y="5653088"/>
          <p14:tracePt t="41134" x="4956175" y="5653088"/>
          <p14:tracePt t="41144" x="4965700" y="5626100"/>
          <p14:tracePt t="41160" x="4965700" y="5616575"/>
          <p14:tracePt t="41298" x="4983163" y="5608638"/>
          <p14:tracePt t="41309" x="5000625" y="5599113"/>
          <p14:tracePt t="41316" x="5027613" y="5599113"/>
          <p14:tracePt t="41327" x="5062538" y="5589588"/>
          <p14:tracePt t="41327" x="5099050" y="5581650"/>
          <p14:tracePt t="41332" x="5153025" y="5581650"/>
          <p14:tracePt t="41344" x="5268913" y="5562600"/>
          <p14:tracePt t="41360" x="5438775" y="5545138"/>
          <p14:tracePt t="41377" x="5643563" y="5545138"/>
          <p14:tracePt t="41395" x="5795963" y="5545138"/>
          <p14:tracePt t="41410" x="5894388" y="5545138"/>
          <p14:tracePt t="41445" x="5911850" y="5545138"/>
          <p14:tracePt t="41447" x="5919788" y="5545138"/>
          <p14:tracePt t="41916" x="5929313" y="5545138"/>
          <p14:tracePt t="41924" x="5946775" y="5545138"/>
          <p14:tracePt t="41933" x="5956300" y="5545138"/>
          <p14:tracePt t="41938" x="6027738" y="5572125"/>
          <p14:tracePt t="41971" x="6054725" y="5572125"/>
          <p14:tracePt t="41977" x="6143625" y="5572125"/>
          <p14:tracePt t="41994" x="6276975" y="5589588"/>
          <p14:tracePt t="42012" x="6438900" y="5608638"/>
          <p14:tracePt t="42027" x="6599238" y="5608638"/>
          <p14:tracePt t="42045" x="6680200" y="5608638"/>
          <p14:tracePt t="42060" x="6732588" y="5608638"/>
          <p14:tracePt t="42077" x="6911975" y="5608638"/>
          <p14:tracePt t="42468" x="6929438" y="5608638"/>
          <p14:tracePt t="42482" x="6938963" y="5608638"/>
          <p14:tracePt t="42485" x="6946900" y="5608638"/>
          <p14:tracePt t="42494" x="6965950" y="5608638"/>
          <p14:tracePt t="42510" x="7027863" y="5589588"/>
          <p14:tracePt t="42527" x="7081838" y="5581650"/>
          <p14:tracePt t="42544" x="7134225" y="5581650"/>
          <p14:tracePt t="42561" x="7188200" y="5562600"/>
          <p14:tracePt t="42577" x="7259638" y="5554663"/>
          <p14:tracePt t="42596" x="7304088" y="5554663"/>
          <p14:tracePt t="42611" x="7483475" y="5510213"/>
          <p14:tracePt t="42663" x="7589838" y="5473700"/>
          <p14:tracePt t="42686" x="7616825" y="5473700"/>
          <p14:tracePt t="42694" x="7653338" y="5465763"/>
          <p14:tracePt t="42711" x="7680325" y="5456238"/>
          <p14:tracePt t="42728" x="7715250" y="5438775"/>
          <p14:tracePt t="42744" x="7742238" y="5429250"/>
          <p14:tracePt t="42760" x="7769225" y="5411788"/>
          <p14:tracePt t="42777" x="7840663" y="5384800"/>
          <p14:tracePt t="42836" x="7848600" y="5384800"/>
          <p14:tracePt t="42845" x="7867650" y="5384800"/>
          <p14:tracePt t="42847" x="7912100" y="5357813"/>
          <p14:tracePt t="42860" x="7966075" y="5340350"/>
          <p14:tracePt t="42877" x="8010525" y="5322888"/>
          <p14:tracePt t="42894" x="8072438" y="5286375"/>
          <p14:tracePt t="42910" x="8134350" y="5268913"/>
          <p14:tracePt t="42927" x="8180388" y="5259388"/>
          <p14:tracePt t="42944" x="8215313" y="5241925"/>
          <p14:tracePt t="42960" x="8313738" y="5232400"/>
          <p14:tracePt t="42983" x="8340725" y="5214938"/>
          <p14:tracePt t="42994" x="8420100" y="5205413"/>
          <p14:tracePt t="43010" x="8491538" y="5205413"/>
          <p14:tracePt t="43010" x="8528050" y="5205413"/>
          <p14:tracePt t="43028" x="8572500" y="5187950"/>
          <p14:tracePt t="43043" x="8697913" y="5170488"/>
          <p14:tracePt t="43061" x="8751888" y="5153025"/>
          <p14:tracePt t="43077" x="8777288" y="5153025"/>
          <p14:tracePt t="43095" x="8786813" y="5153025"/>
          <p14:tracePt t="43110" x="8796338" y="5153025"/>
          <p14:tracePt t="43127" x="8813800" y="5153025"/>
          <p14:tracePt t="43160" x="8823325" y="5153025"/>
          <p14:tracePt t="43178" x="8831263" y="5153025"/>
          <p14:tracePt t="43195" x="8867775" y="5153025"/>
          <p14:tracePt t="43996" x="8848725" y="5153025"/>
          <p14:tracePt t="44003" x="8796338" y="5153025"/>
          <p14:tracePt t="44012" x="8751888" y="5180013"/>
          <p14:tracePt t="44017" x="8697913" y="5214938"/>
          <p14:tracePt t="44026" x="8439150" y="5313363"/>
          <p14:tracePt t="44044" x="8251825" y="5367338"/>
          <p14:tracePt t="44060" x="8062913" y="5429250"/>
          <p14:tracePt t="44077" x="7840663" y="5491163"/>
          <p14:tracePt t="44094" x="7599363" y="5510213"/>
          <p14:tracePt t="44110" x="7304088" y="5527675"/>
          <p14:tracePt t="44127" x="6956425" y="5527675"/>
          <p14:tracePt t="44144" x="6616700" y="5527675"/>
          <p14:tracePt t="44160" x="6161088" y="5545138"/>
          <p14:tracePt t="44198" x="6081713" y="5545138"/>
          <p14:tracePt t="44210" x="5938838" y="5545138"/>
          <p14:tracePt t="44227" x="5697538" y="5545138"/>
          <p14:tracePt t="44244" x="5518150" y="5545138"/>
          <p14:tracePt t="44260" x="5187950" y="5537200"/>
          <p14:tracePt t="44296" x="5045075" y="5537200"/>
          <p14:tracePt t="44311" x="4991100" y="5537200"/>
          <p14:tracePt t="44327" x="4946650" y="5527675"/>
          <p14:tracePt t="44344" x="4938713" y="5527675"/>
          <p14:tracePt t="44360" x="4911725" y="5527675"/>
          <p14:tracePt t="44377" x="4884738" y="5527675"/>
          <p14:tracePt t="44394" x="4848225" y="5527675"/>
          <p14:tracePt t="44411" x="4776788" y="5527675"/>
          <p14:tracePt t="44426" x="4660900" y="5527675"/>
          <p14:tracePt t="44444" x="4562475" y="5527675"/>
          <p14:tracePt t="44460" x="4491038" y="5527675"/>
          <p14:tracePt t="44477" x="4438650" y="5527675"/>
          <p14:tracePt t="44493" x="4375150" y="5527675"/>
          <p14:tracePt t="44510" x="4348163" y="5527675"/>
          <p14:tracePt t="44528" x="4340225" y="5527675"/>
          <p14:tracePt t="44544" x="4322763" y="5527675"/>
          <p14:tracePt t="46340" x="4330700" y="5527675"/>
          <p14:tracePt t="46356" x="4340225" y="5527675"/>
          <p14:tracePt t="46357" x="4367213" y="5527675"/>
          <p14:tracePt t="46376" x="4375150" y="5527675"/>
          <p14:tracePt t="46380" x="4394200" y="5527675"/>
          <p14:tracePt t="46393" x="4429125" y="5518150"/>
          <p14:tracePt t="46410" x="4456113" y="5500688"/>
          <p14:tracePt t="46410" x="4483100" y="5500688"/>
          <p14:tracePt t="46443" x="4518025" y="5491163"/>
          <p14:tracePt t="46446" x="4545013" y="5473700"/>
          <p14:tracePt t="46460" x="4581525" y="5473700"/>
          <p14:tracePt t="46488" x="4608513" y="5465763"/>
          <p14:tracePt t="46493" x="4625975" y="5446713"/>
          <p14:tracePt t="46510" x="4652963" y="5446713"/>
          <p14:tracePt t="46526" x="4705350" y="5446713"/>
          <p14:tracePt t="46544" x="4751388" y="5438775"/>
          <p14:tracePt t="46560" x="4776788" y="5438775"/>
          <p14:tracePt t="46577" x="4803775" y="5438775"/>
          <p14:tracePt t="46594" x="4884738" y="5438775"/>
          <p14:tracePt t="46628" x="4894263" y="5438775"/>
          <p14:tracePt t="46629" x="4902200" y="5438775"/>
          <p14:tracePt t="46629" x="4929188" y="5438775"/>
          <p14:tracePt t="46644" x="4938713" y="5438775"/>
          <p14:tracePt t="46660" x="4956175" y="5438775"/>
          <p14:tracePt t="46677" x="4965700" y="5438775"/>
          <p14:tracePt t="46693" x="4973638" y="5438775"/>
          <p14:tracePt t="46710" x="4983163" y="5438775"/>
          <p14:tracePt t="46727" x="5010150" y="5438775"/>
          <p14:tracePt t="46743" x="5018088" y="5456238"/>
          <p14:tracePt t="46760" x="5037138" y="5456238"/>
          <p14:tracePt t="46803" x="5045075" y="5465763"/>
          <p14:tracePt t="47044" x="5062538" y="5465763"/>
          <p14:tracePt t="47052" x="5232400" y="5465763"/>
          <p14:tracePt t="47096" x="5322888" y="5465763"/>
          <p14:tracePt t="47110" x="5741988" y="5465763"/>
          <p14:tracePt t="47220" x="5840413" y="5465763"/>
          <p14:tracePt t="47245" x="5902325" y="5465763"/>
          <p14:tracePt t="47268" x="5911850" y="5465763"/>
          <p14:tracePt t="47277" x="5938838" y="5465763"/>
          <p14:tracePt t="47324" x="5946775" y="5465763"/>
          <p14:tracePt t="47338" x="5956300" y="5465763"/>
          <p14:tracePt t="47356" x="5973763" y="5465763"/>
          <p14:tracePt t="47365" x="6000750" y="5465763"/>
          <p14:tracePt t="47372" x="6010275" y="5465763"/>
          <p14:tracePt t="47377" x="6027738" y="5465763"/>
          <p14:tracePt t="47393" x="6045200" y="5465763"/>
          <p14:tracePt t="47410" x="6062663" y="5465763"/>
          <p14:tracePt t="47426" x="6089650" y="5465763"/>
          <p14:tracePt t="47829" x="6099175" y="5465763"/>
          <p14:tracePt t="47988" x="6108700" y="5465763"/>
          <p14:tracePt t="47996" x="6170613" y="5483225"/>
          <p14:tracePt t="48004" x="6323013" y="5483225"/>
          <p14:tracePt t="48018" x="6438900" y="5483225"/>
          <p14:tracePt t="48027" x="6823075" y="5483225"/>
          <p14:tracePt t="48045" x="6965950" y="5483225"/>
          <p14:tracePt t="48060" x="6983413" y="5483225"/>
          <p14:tracePt t="48365" x="7027863" y="5483225"/>
          <p14:tracePt t="48375" x="7054850" y="5483225"/>
          <p14:tracePt t="48377" x="7153275" y="5483225"/>
          <p14:tracePt t="48394" x="7367588" y="5483225"/>
          <p14:tracePt t="48410" x="7572375" y="5483225"/>
          <p14:tracePt t="48427" x="7742238" y="5483225"/>
          <p14:tracePt t="48443" x="7858125" y="5465763"/>
          <p14:tracePt t="48461" x="7885113" y="5456238"/>
          <p14:tracePt t="48477" x="7929563" y="5446713"/>
          <p14:tracePt t="48494" x="8001000" y="5429250"/>
          <p14:tracePt t="48510" x="8116888" y="5411788"/>
          <p14:tracePt t="48527" x="8215313" y="5394325"/>
          <p14:tracePt t="48543" x="8269288" y="5394325"/>
          <p14:tracePt t="48561" x="8313738" y="5384800"/>
          <p14:tracePt t="48577" x="8348663" y="5384800"/>
          <p14:tracePt t="48595" x="8385175" y="5384800"/>
          <p14:tracePt t="48610" x="8412163" y="5384800"/>
          <p14:tracePt t="48627" x="8420100" y="5384800"/>
          <p14:tracePt t="48643" x="8537575" y="5384800"/>
          <p14:tracePt t="48694" x="8670925" y="5384800"/>
          <p14:tracePt t="48736" x="8715375" y="5367338"/>
          <p14:tracePt t="48743" x="8742363" y="5367338"/>
          <p14:tracePt t="48760" x="8751888" y="5367338"/>
          <p14:tracePt t="48777" x="8777288" y="5367338"/>
          <p14:tracePt t="48794" x="8823325" y="5367338"/>
          <p14:tracePt t="48811" x="8840788" y="5367338"/>
          <p14:tracePt t="48827" x="8867775" y="5367338"/>
          <p14:tracePt t="48844" x="8875713" y="5357813"/>
          <p14:tracePt t="49548" x="8885238" y="5357813"/>
          <p14:tracePt t="49628" x="8875713" y="5367338"/>
          <p14:tracePt t="49653" x="8867775" y="5367338"/>
          <p14:tracePt t="49668" x="8858250" y="5367338"/>
          <p14:tracePt t="49684" x="8858250" y="5375275"/>
          <p14:tracePt t="49717" x="8840788" y="5375275"/>
          <p14:tracePt t="49725" x="8831263" y="5375275"/>
          <p14:tracePt t="49764" x="8813800" y="5375275"/>
          <p14:tracePt t="49814" x="8804275" y="5375275"/>
          <p14:tracePt t="49815" x="8777288" y="5375275"/>
          <p14:tracePt t="49844" x="8751888" y="5367338"/>
          <p14:tracePt t="49846" x="8680450" y="5348288"/>
          <p14:tracePt t="49860" x="8562975" y="5303838"/>
          <p14:tracePt t="49877" x="8439150" y="5251450"/>
          <p14:tracePt t="49893" x="8296275" y="5180013"/>
          <p14:tracePt t="49910" x="8180388" y="5133975"/>
          <p14:tracePt t="49926" x="8108950" y="5126038"/>
          <p14:tracePt t="49944" x="8054975" y="5108575"/>
          <p14:tracePt t="49961" x="8027988" y="5099050"/>
          <p14:tracePt t="49977" x="8018463" y="5099050"/>
          <p14:tracePt t="49994" x="8001000" y="5099050"/>
          <p14:tracePt t="50010" x="7966075" y="5099050"/>
          <p14:tracePt t="50027" x="7939088" y="5099050"/>
          <p14:tracePt t="50043" x="7858125" y="5099050"/>
          <p14:tracePt t="50060" x="7786688" y="5099050"/>
          <p14:tracePt t="50077" x="7715250" y="5099050"/>
          <p14:tracePt t="50095" x="7599363" y="5099050"/>
          <p14:tracePt t="50110" x="7500938" y="5099050"/>
          <p14:tracePt t="50127" x="7313613" y="5099050"/>
          <p14:tracePt t="50143" x="7089775" y="5126038"/>
          <p14:tracePt t="50161" x="6902450" y="5160963"/>
          <p14:tracePt t="50176" x="6680200" y="5224463"/>
          <p14:tracePt t="50195" x="6402388" y="5286375"/>
          <p14:tracePt t="50210" x="6161088" y="5330825"/>
          <p14:tracePt t="50228" x="5946775" y="5367338"/>
          <p14:tracePt t="50243" x="5697538" y="5402263"/>
          <p14:tracePt t="50261" x="5581650" y="5419725"/>
          <p14:tracePt t="50277" x="5473700" y="5438775"/>
          <p14:tracePt t="50299" x="5402263" y="5456238"/>
          <p14:tracePt t="50310" x="5322888" y="5483225"/>
          <p14:tracePt t="50327" x="5259388" y="5491163"/>
          <p14:tracePt t="50344" x="5205413" y="5510213"/>
          <p14:tracePt t="50360" x="5108575" y="5527675"/>
          <p14:tracePt t="50377" x="5000625" y="5562600"/>
          <p14:tracePt t="50394" x="4902200" y="5599113"/>
          <p14:tracePt t="50411" x="4768850" y="5643563"/>
          <p14:tracePt t="50437" x="4714875" y="5643563"/>
          <p14:tracePt t="50445" x="4679950" y="5653088"/>
          <p14:tracePt t="50460" x="4633913" y="5680075"/>
          <p14:tracePt t="50478" x="4598988" y="5697538"/>
          <p14:tracePt t="50493" x="4581525" y="5705475"/>
          <p14:tracePt t="50511" x="4545013" y="5732463"/>
          <p14:tracePt t="50533" x="4537075" y="5741988"/>
          <p14:tracePt t="50544" x="4510088" y="5768975"/>
          <p14:tracePt t="50560" x="4473575" y="5786438"/>
          <p14:tracePt t="50577" x="4411663" y="5813425"/>
          <p14:tracePt t="50594" x="4357688" y="5830888"/>
          <p14:tracePt t="50611" x="4322763" y="5848350"/>
          <p14:tracePt t="50627" x="4303713" y="5867400"/>
          <p14:tracePt t="50627" x="4286250" y="5875338"/>
          <p14:tracePt t="50659" x="4268788" y="5894388"/>
          <p14:tracePt t="50661" x="4259263" y="5902325"/>
          <p14:tracePt t="50700" x="4251325" y="5911850"/>
          <p14:tracePt t="50740" x="4232275" y="5911850"/>
          <p14:tracePt t="50820" x="4232275" y="5929313"/>
          <p14:tracePt t="50845" x="4224338" y="5938838"/>
          <p14:tracePt t="50847" x="4205288" y="6018213"/>
          <p14:tracePt t="50925" x="4205288" y="6027738"/>
          <p14:tracePt t="50943" x="4205288" y="6045200"/>
          <p14:tracePt t="50960" x="4187825" y="6072188"/>
          <p14:tracePt t="50976" x="4187825" y="6099175"/>
          <p14:tracePt t="50994" x="4187825" y="6116638"/>
          <p14:tracePt t="51010" x="4187825" y="6134100"/>
          <p14:tracePt t="51027" x="4187825" y="6153150"/>
          <p14:tracePt t="51044" x="4187825" y="6170613"/>
          <p14:tracePt t="51066" x="4187825" y="6180138"/>
          <p14:tracePt t="51076" x="4187825" y="6188075"/>
          <p14:tracePt t="51094" x="4187825" y="6197600"/>
          <p14:tracePt t="51396" x="4179888" y="6224588"/>
          <p14:tracePt t="51428" x="4170363" y="6242050"/>
          <p14:tracePt t="51460" x="4170363" y="6251575"/>
          <p14:tracePt t="51525" x="4170363" y="6259513"/>
          <p14:tracePt t="51542" x="4170363" y="6269038"/>
          <p14:tracePt t="51556" x="4170363" y="6286500"/>
          <p14:tracePt t="51558" x="4170363" y="6296025"/>
          <p14:tracePt t="51580" x="4170363" y="6303963"/>
          <p14:tracePt t="51582" x="4170363" y="6323013"/>
          <p14:tracePt t="51622" x="4170363" y="6330950"/>
          <p14:tracePt t="51637" x="4170363" y="6340475"/>
          <p14:tracePt t="51684" x="4170363" y="6348413"/>
          <p14:tracePt t="51780" x="4179888" y="6357938"/>
          <p14:tracePt t="52212" x="4187825" y="6357938"/>
          <p14:tracePt t="52268" x="4197350" y="6357938"/>
          <p14:tracePt t="53116" x="4205288" y="6357938"/>
          <p14:tracePt t="53124" x="4232275" y="6357938"/>
          <p14:tracePt t="53173" x="4241800" y="6357938"/>
          <p14:tracePt t="53244" x="4251325" y="6357938"/>
          <p14:tracePt t="54146" x="4259263" y="6357938"/>
          <p14:tracePt t="54148" x="4268788" y="6276975"/>
          <p14:tracePt t="54226" x="4286250" y="6242050"/>
          <p14:tracePt t="54273" x="4295775" y="6232525"/>
          <p14:tracePt t="54281" x="4295775" y="6215063"/>
          <p14:tracePt t="54293" x="4303713" y="6180138"/>
          <p14:tracePt t="54310" x="4303713" y="6153150"/>
          <p14:tracePt t="54326" x="4313238" y="6126163"/>
          <p14:tracePt t="54343" x="4313238" y="6116638"/>
          <p14:tracePt t="54359" x="4322763" y="6099175"/>
          <p14:tracePt t="54376" x="4330700" y="6089650"/>
          <p14:tracePt t="54392" x="4330700" y="6081713"/>
          <p14:tracePt t="54410" x="4330700" y="6072188"/>
          <p14:tracePt t="54426" x="4330700" y="6045200"/>
          <p14:tracePt t="54426" x="4330700" y="6037263"/>
          <p14:tracePt t="54548" x="4330700" y="6027738"/>
          <p14:tracePt t="54556" x="4330700" y="6018213"/>
          <p14:tracePt t="54561" x="4340225" y="6018213"/>
          <p14:tracePt t="54565" x="4340225" y="6010275"/>
          <p14:tracePt t="54576" x="4348163" y="6000750"/>
          <p14:tracePt t="54594" x="4357688" y="5991225"/>
          <p14:tracePt t="54707" x="4367213" y="5991225"/>
          <p14:tracePt t="54716" x="4375150" y="5973763"/>
          <p14:tracePt t="54722" x="4384675" y="5973763"/>
          <p14:tracePt t="54727" x="4402138" y="5956300"/>
          <p14:tracePt t="54742" x="4419600" y="5929313"/>
          <p14:tracePt t="54760" x="4438650" y="5929313"/>
          <p14:tracePt t="54776" x="4446588" y="5919788"/>
          <p14:tracePt t="54793" x="4456113" y="5911850"/>
          <p14:tracePt t="54956" x="4456113" y="5902325"/>
          <p14:tracePt t="55004" x="4456113" y="5894388"/>
          <p14:tracePt t="55012" x="4446588" y="5894388"/>
          <p14:tracePt t="55028" x="4438650" y="5894388"/>
          <p14:tracePt t="55042" x="4419600" y="5894388"/>
          <p14:tracePt t="55060" x="4411663" y="5894388"/>
          <p14:tracePt t="55083" x="4402138" y="5894388"/>
          <p14:tracePt t="55099" x="4375150" y="5894388"/>
          <p14:tracePt t="55115" x="4375150" y="5902325"/>
          <p14:tracePt t="55131" x="4367213" y="5902325"/>
          <p14:tracePt t="55136" x="4367213" y="5911850"/>
          <p14:tracePt t="55355" x="4357688" y="5911850"/>
          <p14:tracePt t="55359" x="4357688" y="5857875"/>
          <p14:tracePt t="55900" x="4357688" y="5848350"/>
          <p14:tracePt t="55909" x="4357688" y="5830888"/>
          <p14:tracePt t="55910" x="4384675" y="5768975"/>
          <p14:tracePt t="55946" x="4384675" y="5724525"/>
          <p14:tracePt t="60652" x="4394200" y="5715000"/>
          <p14:tracePt t="6389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age15.jpeg" descr="DNA riparo 4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30694" y="3436844"/>
            <a:ext cx="4176716" cy="3008316"/>
          </a:xfrm>
          <a:prstGeom prst="rect">
            <a:avLst/>
          </a:prstGeom>
          <a:ln>
            <a:solidFill>
              <a:srgbClr val="333399"/>
            </a:solidFill>
            <a:round/>
          </a:ln>
        </p:spPr>
      </p:pic>
      <p:sp>
        <p:nvSpPr>
          <p:cNvPr id="394" name="Shape 394"/>
          <p:cNvSpPr/>
          <p:nvPr/>
        </p:nvSpPr>
        <p:spPr>
          <a:xfrm>
            <a:off x="323055" y="778662"/>
            <a:ext cx="8497890" cy="175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buSzPct val="100000"/>
            </a:pPr>
            <a:r>
              <a:rPr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‘cut </a:t>
            </a:r>
            <a:r>
              <a:rPr dirty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and patch’-type </a:t>
            </a:r>
            <a:r>
              <a:rPr dirty="0" smtClean="0"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reaction</a:t>
            </a:r>
            <a:endParaRPr lang="it-IT" dirty="0" smtClean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  <a:p>
            <a:pPr lvl="0" algn="ctr">
              <a:buSzPct val="100000"/>
            </a:pPr>
            <a:endParaRPr lang="it-IT" dirty="0" smtClean="0">
              <a:latin typeface="Comic Sans MS" panose="030F0702030302020204" pitchFamily="66" charset="0"/>
              <a:ea typeface="Comic Sans MS Bold"/>
              <a:cs typeface="Comic Sans MS Bold"/>
              <a:sym typeface="Comic Sans MS Bold"/>
            </a:endParaRPr>
          </a:p>
          <a:p>
            <a:pPr lvl="0" algn="just">
              <a:buSzPct val="100000"/>
              <a:buFont typeface="Arial"/>
              <a:buChar char="•"/>
            </a:pP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 Bold"/>
              </a:rPr>
              <a:t>Short stretch of </a:t>
            </a: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 Bold"/>
              </a:rPr>
              <a:t>damage</a:t>
            </a: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 Bold"/>
              </a:rPr>
              <a:t> DNA </a:t>
            </a: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 Bold"/>
              </a:rPr>
              <a:t>removed</a:t>
            </a:r>
            <a:r>
              <a:rPr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endParaRPr lang="it-IT" dirty="0" smtClean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 algn="just">
              <a:buSzPct val="100000"/>
              <a:buFont typeface="Arial"/>
              <a:buChar char="•"/>
            </a:pP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Undamaged</a:t>
            </a: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DNA </a:t>
            </a: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used</a:t>
            </a: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as</a:t>
            </a: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primer</a:t>
            </a: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to re-</a:t>
            </a: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synthetise</a:t>
            </a: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the stretch (DNA </a:t>
            </a: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pol</a:t>
            </a: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)</a:t>
            </a:r>
          </a:p>
          <a:p>
            <a:pPr lvl="0" algn="just">
              <a:buSzPct val="100000"/>
              <a:buFont typeface="Arial"/>
              <a:buChar char="•"/>
            </a:pP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Newly</a:t>
            </a: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synthetised</a:t>
            </a: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fragment</a:t>
            </a: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ligation</a:t>
            </a:r>
            <a:r>
              <a:rPr lang="it-IT" dirty="0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 (DNA </a:t>
            </a:r>
            <a:r>
              <a:rPr lang="it-IT" dirty="0" err="1" smtClean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ligase</a:t>
            </a:r>
            <a:r>
              <a:rPr lang="it-IT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)</a:t>
            </a:r>
            <a:endParaRPr lang="it-IT" dirty="0" smtClean="0">
              <a:latin typeface="Comic Sans MS" panose="030F0702030302020204" pitchFamily="66" charset="0"/>
              <a:ea typeface="Comic Sans MS"/>
              <a:cs typeface="Comic Sans MS"/>
              <a:sym typeface="Comic Sans MS"/>
            </a:endParaRPr>
          </a:p>
          <a:p>
            <a:pPr lvl="0" algn="just">
              <a:buSzPct val="100000"/>
              <a:buFont typeface="Arial"/>
              <a:buChar char="•"/>
            </a:pPr>
            <a:endParaRPr lang="it-IT" dirty="0" smtClean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5" name="Shape 395"/>
          <p:cNvSpPr/>
          <p:nvPr/>
        </p:nvSpPr>
        <p:spPr>
          <a:xfrm>
            <a:off x="3225901" y="191925"/>
            <a:ext cx="2568334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800" dirty="0"/>
              <a:t>NER pathways</a:t>
            </a:r>
          </a:p>
        </p:txBody>
      </p:sp>
      <p:sp>
        <p:nvSpPr>
          <p:cNvPr id="396" name="Shape 396"/>
          <p:cNvSpPr/>
          <p:nvPr/>
        </p:nvSpPr>
        <p:spPr>
          <a:xfrm>
            <a:off x="295453" y="3513594"/>
            <a:ext cx="4214615" cy="285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buSzPct val="100000"/>
              <a:buFont typeface="Comic Sans MS"/>
              <a:buChar char="•"/>
            </a:pPr>
            <a:r>
              <a:rPr>
                <a:latin typeface="Arial"/>
                <a:ea typeface="Arial"/>
                <a:cs typeface="Arial"/>
                <a:sym typeface="Arial"/>
              </a:rPr>
              <a:t>C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ooperating mechanisms enhance the efficiency of NER </a:t>
            </a:r>
            <a:r>
              <a:rPr u="sng">
                <a:latin typeface="Comic Sans MS"/>
                <a:ea typeface="Comic Sans MS"/>
                <a:cs typeface="Comic Sans MS"/>
                <a:sym typeface="Comic Sans MS"/>
              </a:rPr>
              <a:t>by </a:t>
            </a:r>
            <a:r>
              <a:rPr u="sng">
                <a:latin typeface="Comic Sans MS Bold"/>
                <a:ea typeface="Comic Sans MS Bold"/>
                <a:cs typeface="Comic Sans MS Bold"/>
                <a:sym typeface="Comic Sans MS Bold"/>
              </a:rPr>
              <a:t>altering chromatin structure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</a:p>
          <a:p>
            <a:pPr lvl="0"/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Many of the players were identified as </a:t>
            </a:r>
            <a:r>
              <a:rPr u="sng">
                <a:latin typeface="Comic Sans MS Bold"/>
                <a:ea typeface="Comic Sans MS Bold"/>
                <a:cs typeface="Comic Sans MS Bold"/>
                <a:sym typeface="Comic Sans MS Bold"/>
              </a:rPr>
              <a:t>regulators of transcription</a:t>
            </a:r>
            <a:r>
              <a:rPr>
                <a:latin typeface="Comic Sans MS Bold"/>
                <a:ea typeface="Comic Sans MS Bold"/>
                <a:cs typeface="Comic Sans MS Bold"/>
                <a:sym typeface="Comic Sans MS Bold"/>
              </a:rPr>
              <a:t>   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(ATP-dependent chromatin remodelers, histone modifying enzymes and several transcription factors) </a:t>
            </a:r>
          </a:p>
        </p:txBody>
      </p:sp>
      <p:sp>
        <p:nvSpPr>
          <p:cNvPr id="397" name="Shape 397"/>
          <p:cNvSpPr/>
          <p:nvPr/>
        </p:nvSpPr>
        <p:spPr>
          <a:xfrm>
            <a:off x="295453" y="2553314"/>
            <a:ext cx="7758761" cy="743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>
              <a:buSzPct val="100000"/>
              <a:buFont typeface="Comic Sans MS"/>
              <a:buChar char="•"/>
            </a:pPr>
            <a:r>
              <a:rPr dirty="0"/>
              <a:t>L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esions not only has to activate the NER pathway but also a 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preliminary </a:t>
            </a:r>
            <a:r>
              <a:rPr u="sng" dirty="0">
                <a:latin typeface="Comic Sans MS Bold"/>
                <a:ea typeface="Comic Sans MS Bold"/>
                <a:cs typeface="Comic Sans MS Bold"/>
                <a:sym typeface="Comic Sans MS Bold"/>
              </a:rPr>
              <a:t>chromatin remodeling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to access DNA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48068"/>
      </p:ext>
    </p:extLst>
  </p:cSld>
  <p:clrMapOvr>
    <a:masterClrMapping/>
  </p:clrMapOvr>
  <p:transition spd="med" advTm="68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432" x="1116013" y="3081338"/>
          <p14:tracePt t="40480" x="1089025" y="3081338"/>
          <p14:tracePt t="40487" x="1081088" y="3081338"/>
          <p14:tracePt t="40491" x="1044575" y="3081338"/>
          <p14:tracePt t="40511" x="955675" y="3036888"/>
          <p14:tracePt t="40536" x="928688" y="3017838"/>
          <p14:tracePt t="40544" x="893763" y="3000375"/>
          <p14:tracePt t="40559" x="866775" y="2973388"/>
          <p14:tracePt t="40584" x="857250" y="2955925"/>
          <p14:tracePt t="40600" x="839788" y="2928938"/>
          <p14:tracePt t="40616" x="812800" y="2901950"/>
          <p14:tracePt t="40624" x="795338" y="2874963"/>
          <p14:tracePt t="40647" x="795338" y="2822575"/>
          <p14:tracePt t="40658" x="795338" y="2724150"/>
          <p14:tracePt t="40690" x="795338" y="2633663"/>
          <p14:tracePt t="40707" x="795338" y="2581275"/>
          <p14:tracePt t="40724" x="795338" y="2554288"/>
          <p14:tracePt t="40728" x="795338" y="2527300"/>
          <p14:tracePt t="40784" x="795338" y="2517775"/>
          <p14:tracePt t="40791" x="812800" y="2490788"/>
          <p14:tracePt t="40800" x="839788" y="2446338"/>
          <p14:tracePt t="40807" x="874713" y="2347913"/>
          <p14:tracePt t="40831" x="919163" y="2286000"/>
          <p14:tracePt t="40847" x="938213" y="2241550"/>
          <p14:tracePt t="40861" x="955675" y="2187575"/>
          <p14:tracePt t="40874" x="982663" y="2152650"/>
          <p14:tracePt t="40891" x="982663" y="2098675"/>
          <p14:tracePt t="40909" x="1000125" y="2071688"/>
          <p14:tracePt t="40925" x="1000125" y="1990725"/>
          <p14:tracePt t="40972" x="1000125" y="1973263"/>
          <p14:tracePt t="40991" x="1000125" y="1965325"/>
          <p14:tracePt t="40992" x="1000125" y="1955800"/>
          <p14:tracePt t="41007" x="1000125" y="1911350"/>
          <p14:tracePt t="41025" x="990600" y="1893888"/>
          <p14:tracePt t="41041" x="982663" y="1893888"/>
          <p14:tracePt t="41058" x="973138" y="1884363"/>
          <p14:tracePt t="41136" x="973138" y="1874838"/>
          <p14:tracePt t="41144" x="955675" y="1866900"/>
          <p14:tracePt t="41149" x="946150" y="1866900"/>
          <p14:tracePt t="41157" x="928688" y="1847850"/>
          <p14:tracePt t="41173" x="901700" y="1822450"/>
          <p14:tracePt t="41191" x="893763" y="1812925"/>
          <p14:tracePt t="41368" x="893763" y="1803400"/>
          <p14:tracePt t="41376" x="919163" y="1803400"/>
          <p14:tracePt t="41377" x="1000125" y="1795463"/>
          <p14:tracePt t="41405" x="1009650" y="1795463"/>
          <p14:tracePt t="41429" x="1036638" y="1795463"/>
          <p14:tracePt t="41441" x="1089025" y="1795463"/>
          <p14:tracePt t="41457" x="1169988" y="1795463"/>
          <p14:tracePt t="41474" x="1223963" y="1795463"/>
          <p14:tracePt t="41490" x="1258888" y="1795463"/>
          <p14:tracePt t="41508" x="1303338" y="1795463"/>
          <p14:tracePt t="41524" x="1322388" y="1795463"/>
          <p14:tracePt t="41541" x="1357313" y="1795463"/>
          <p14:tracePt t="41557" x="1393825" y="1785938"/>
          <p14:tracePt t="41575" x="1419225" y="1776413"/>
          <p14:tracePt t="41590" x="1446213" y="1776413"/>
          <p14:tracePt t="41590" x="1473200" y="1758950"/>
          <p14:tracePt t="41608" x="1544638" y="1751013"/>
          <p14:tracePt t="41624" x="1625600" y="1731963"/>
          <p14:tracePt t="41640" x="1679575" y="1731963"/>
          <p14:tracePt t="41658" x="1697038" y="1724025"/>
          <p14:tracePt t="41674" x="1704975" y="1724025"/>
          <p14:tracePt t="42166" x="1731963" y="1724025"/>
          <p14:tracePt t="42175" x="1776413" y="1704975"/>
          <p14:tracePt t="42183" x="1812925" y="1704975"/>
          <p14:tracePt t="42191" x="1847850" y="1704975"/>
          <p14:tracePt t="42199" x="1874838" y="1704975"/>
          <p14:tracePt t="42199" x="1901825" y="1687513"/>
          <p14:tracePt t="42207" x="1928813" y="1687513"/>
          <p14:tracePt t="42223" x="1955800" y="1687513"/>
          <p14:tracePt t="42240" x="1965325" y="1679575"/>
          <p14:tracePt t="42257" x="2017713" y="1679575"/>
          <p14:tracePt t="42274" x="2116138" y="1679575"/>
          <p14:tracePt t="42290" x="2187575" y="1679575"/>
          <p14:tracePt t="42306" x="2214563" y="1679575"/>
          <p14:tracePt t="42447" x="2224088" y="1679575"/>
          <p14:tracePt t="42453" x="2232025" y="1679575"/>
          <p14:tracePt t="42455" x="2241550" y="1679575"/>
          <p14:tracePt t="42473" x="2259013" y="1679575"/>
          <p14:tracePt t="42491" x="2286000" y="1679575"/>
          <p14:tracePt t="42506" x="2295525" y="1679575"/>
          <p14:tracePt t="42523" x="2339975" y="1679575"/>
          <p14:tracePt t="42540" x="2393950" y="1679575"/>
          <p14:tracePt t="42557" x="2428875" y="1679575"/>
          <p14:tracePt t="42573" x="2465388" y="1679575"/>
          <p14:tracePt t="42590" x="2527300" y="1679575"/>
          <p14:tracePt t="42606" x="2608263" y="1679575"/>
          <p14:tracePt t="42624" x="2660650" y="1679575"/>
          <p14:tracePt t="42640" x="2679700" y="1679575"/>
          <p14:tracePt t="42657" x="2697163" y="1697038"/>
          <p14:tracePt t="42673" x="2705100" y="1697038"/>
          <p14:tracePt t="42690" x="2714625" y="1697038"/>
          <p14:tracePt t="42767" x="2724150" y="1697038"/>
          <p14:tracePt t="42771" x="2751138" y="1697038"/>
          <p14:tracePt t="42778" x="2768600" y="1697038"/>
          <p14:tracePt t="42790" x="2776538" y="1697038"/>
          <p14:tracePt t="42790" x="2803525" y="1697038"/>
          <p14:tracePt t="42807" x="2830513" y="1697038"/>
          <p14:tracePt t="42824" x="2911475" y="1697038"/>
          <p14:tracePt t="42840" x="3036888" y="1697038"/>
          <p14:tracePt t="42856" x="3133725" y="1697038"/>
          <p14:tracePt t="42874" x="3179763" y="1697038"/>
          <p14:tracePt t="42889" x="3187700" y="1697038"/>
          <p14:tracePt t="42907" x="3205163" y="1697038"/>
          <p14:tracePt t="42923" x="3232150" y="1697038"/>
          <p14:tracePt t="42940" x="3251200" y="1697038"/>
          <p14:tracePt t="42956" x="3276600" y="1697038"/>
          <p14:tracePt t="42956" x="3286125" y="1697038"/>
          <p14:tracePt t="42989" x="3303588" y="1697038"/>
          <p14:tracePt t="43735" x="3348038" y="1697038"/>
          <p14:tracePt t="43743" x="3384550" y="1697038"/>
          <p14:tracePt t="43750" x="3446463" y="1697038"/>
          <p14:tracePt t="43756" x="3527425" y="1697038"/>
          <p14:tracePt t="43756" x="3544888" y="1687513"/>
          <p14:tracePt t="43775" x="3571875" y="1687513"/>
          <p14:tracePt t="43863" x="3581400" y="1687513"/>
          <p14:tracePt t="43878" x="3598863" y="1687513"/>
          <p14:tracePt t="43887" x="3616325" y="1687513"/>
          <p14:tracePt t="43902" x="3633788" y="1687513"/>
          <p14:tracePt t="43911" x="3660775" y="1687513"/>
          <p14:tracePt t="43921" x="3670300" y="1687513"/>
          <p14:tracePt t="43939" x="3679825" y="1687513"/>
          <p14:tracePt t="43940" x="3705225" y="1687513"/>
          <p14:tracePt t="43957" x="3714750" y="1687513"/>
          <p14:tracePt t="43973" x="3751263" y="1687513"/>
          <p14:tracePt t="43973" x="3768725" y="1687513"/>
          <p14:tracePt t="43991" x="3776663" y="1687513"/>
          <p14:tracePt t="44006" x="3840163" y="1670050"/>
          <p14:tracePt t="44025" x="3911600" y="1670050"/>
          <p14:tracePt t="44040" x="4010025" y="1643063"/>
          <p14:tracePt t="44056" x="4098925" y="1643063"/>
          <p14:tracePt t="44073" x="4170363" y="1643063"/>
          <p14:tracePt t="44090" x="4259263" y="1643063"/>
          <p14:tracePt t="44106" x="4465638" y="1643063"/>
          <p14:tracePt t="44124" x="4840288" y="1643063"/>
          <p14:tracePt t="44139" x="5205413" y="1643063"/>
          <p14:tracePt t="44157" x="5446713" y="1643063"/>
          <p14:tracePt t="44172" x="5616575" y="1652588"/>
          <p14:tracePt t="44189" x="5705475" y="1670050"/>
          <p14:tracePt t="44479" x="5715000" y="1670050"/>
          <p14:tracePt t="44487" x="5741988" y="1670050"/>
          <p14:tracePt t="44487" x="5786438" y="1670050"/>
          <p14:tracePt t="44495" x="5813425" y="1670050"/>
          <p14:tracePt t="44506" x="5867400" y="1670050"/>
          <p14:tracePt t="44523" x="5902325" y="1660525"/>
          <p14:tracePt t="44567" x="5911850" y="1660525"/>
          <p14:tracePt t="44583" x="5929313" y="1660525"/>
          <p14:tracePt t="44590" x="5938838" y="1660525"/>
          <p14:tracePt t="44607" x="5946775" y="1660525"/>
          <p14:tracePt t="45559" x="5911850" y="1660525"/>
          <p14:tracePt t="45567" x="5857875" y="1670050"/>
          <p14:tracePt t="45575" x="5813425" y="1687513"/>
          <p14:tracePt t="45580" x="5759450" y="1704975"/>
          <p14:tracePt t="45589" x="5697538" y="1714500"/>
          <p14:tracePt t="45605" x="5608638" y="1751013"/>
          <p14:tracePt t="45624" x="5589588" y="1751013"/>
          <p14:tracePt t="45639" x="5554663" y="1751013"/>
          <p14:tracePt t="45656" x="5554663" y="1758950"/>
          <p14:tracePt t="45673" x="5537200" y="1758950"/>
          <p14:tracePt t="45689" x="5537200" y="1768475"/>
          <p14:tracePt t="45706" x="5518150" y="1768475"/>
          <p14:tracePt t="46239" x="5527675" y="1758950"/>
          <p14:tracePt t="46255" x="5527675" y="1751013"/>
          <p14:tracePt t="46287" x="5527675" y="1741488"/>
          <p14:tracePt t="46303" x="5527675" y="1731963"/>
          <p14:tracePt t="46312" x="5527675" y="1714500"/>
          <p14:tracePt t="46323" x="5527675" y="1679575"/>
          <p14:tracePt t="46339" x="5527675" y="1652588"/>
          <p14:tracePt t="46356" x="5527675" y="1616075"/>
          <p14:tracePt t="46372" x="5527675" y="1598613"/>
          <p14:tracePt t="46389" x="5527675" y="1571625"/>
          <p14:tracePt t="46407" x="5527675" y="1562100"/>
          <p14:tracePt t="46855" x="5537200" y="1554163"/>
          <p14:tracePt t="46863" x="5545138" y="1554163"/>
          <p14:tracePt t="46872" x="5554663" y="1554163"/>
          <p14:tracePt t="46878" x="5589588" y="1554163"/>
          <p14:tracePt t="46889" x="5616575" y="1554163"/>
          <p14:tracePt t="46906" x="5626100" y="1554163"/>
          <p14:tracePt t="46922" x="5653088" y="1544638"/>
          <p14:tracePt t="46939" x="5670550" y="1544638"/>
          <p14:tracePt t="46956" x="5697538" y="1544638"/>
          <p14:tracePt t="46972" x="5715000" y="1544638"/>
          <p14:tracePt t="46989" x="5724525" y="1544638"/>
          <p14:tracePt t="47231" x="5705475" y="1544638"/>
          <p14:tracePt t="47239" x="5680075" y="1544638"/>
          <p14:tracePt t="47247" x="5653088" y="1544638"/>
          <p14:tracePt t="47255" x="5608638" y="1544638"/>
          <p14:tracePt t="47263" x="5554663" y="1544638"/>
          <p14:tracePt t="47273" x="5510213" y="1562100"/>
          <p14:tracePt t="47289" x="5500688" y="1562100"/>
          <p14:tracePt t="47306" x="5491163" y="1562100"/>
          <p14:tracePt t="47323" x="5473700" y="1562100"/>
          <p14:tracePt t="47591" x="5491163" y="1562100"/>
          <p14:tracePt t="47592" x="5803900" y="1562100"/>
          <p14:tracePt t="47860" x="5465763" y="1830388"/>
          <p14:tracePt t="47955" x="5295900" y="1901825"/>
          <p14:tracePt t="47956" x="4956175" y="1946275"/>
          <p14:tracePt t="47972" x="4518025" y="2000250"/>
          <p14:tracePt t="47989" x="4197350" y="2044700"/>
          <p14:tracePt t="47989" x="4081463" y="2071688"/>
          <p14:tracePt t="48007" x="3840163" y="2089150"/>
          <p14:tracePt t="48022" x="3643313" y="2089150"/>
          <p14:tracePt t="48040" x="3482975" y="2089150"/>
          <p14:tracePt t="48056" x="3197225" y="2089150"/>
          <p14:tracePt t="48088" x="3116263" y="2089150"/>
          <p14:tracePt t="48096" x="3054350" y="2089150"/>
          <p14:tracePt t="48105" x="2946400" y="2108200"/>
          <p14:tracePt t="48122" x="2847975" y="2116138"/>
          <p14:tracePt t="48139" x="2795588" y="2116138"/>
          <p14:tracePt t="48156" x="2776538" y="2133600"/>
          <p14:tracePt t="48173" x="2741613" y="2133600"/>
          <p14:tracePt t="48189" x="2724150" y="2143125"/>
          <p14:tracePt t="48189" x="2705100" y="2152650"/>
          <p14:tracePt t="48207" x="2697163" y="2152650"/>
          <p14:tracePt t="48222" x="2616200" y="2187575"/>
          <p14:tracePt t="48239" x="2554288" y="2214563"/>
          <p14:tracePt t="48256" x="2465388" y="2241550"/>
          <p14:tracePt t="48272" x="2411413" y="2259013"/>
          <p14:tracePt t="48300" x="2393950" y="2276475"/>
          <p14:tracePt t="48390" x="2366963" y="2276475"/>
          <p14:tracePt t="48405" x="2322513" y="2286000"/>
          <p14:tracePt t="48406" x="1839913" y="2366963"/>
          <p14:tracePt t="48441" x="1500188" y="2428875"/>
          <p14:tracePt t="48472" x="1411288" y="2446338"/>
          <p14:tracePt t="48473" x="1295400" y="2465388"/>
          <p14:tracePt t="48489" x="1231900" y="2465388"/>
          <p14:tracePt t="48506" x="1179513" y="2473325"/>
          <p14:tracePt t="48524" x="1133475" y="2473325"/>
          <p14:tracePt t="48558" x="1108075" y="2473325"/>
          <p14:tracePt t="48559" x="1071563" y="2473325"/>
          <p14:tracePt t="48574" x="1009650" y="2455863"/>
          <p14:tracePt t="48589" x="928688" y="2419350"/>
          <p14:tracePt t="48606" x="758825" y="2374900"/>
          <p14:tracePt t="48623" x="615950" y="2330450"/>
          <p14:tracePt t="48640" x="465138" y="2295525"/>
          <p14:tracePt t="48655" x="347663" y="2259013"/>
          <p14:tracePt t="48673" x="295275" y="2251075"/>
          <p14:tracePt t="48689" x="295275" y="2241550"/>
          <p14:tracePt t="48806" x="295275" y="2232025"/>
          <p14:tracePt t="48814" x="295275" y="2214563"/>
          <p14:tracePt t="48822" x="312738" y="2187575"/>
          <p14:tracePt t="48829" x="366713" y="2133600"/>
          <p14:tracePt t="48839" x="438150" y="2108200"/>
          <p14:tracePt t="48856" x="482600" y="2089150"/>
          <p14:tracePt t="48873" x="608013" y="2081213"/>
          <p14:tracePt t="48915" x="704850" y="2081213"/>
          <p14:tracePt t="48933" x="776288" y="2081213"/>
          <p14:tracePt t="48939" x="919163" y="2081213"/>
          <p14:tracePt t="48956" x="1017588" y="2081213"/>
          <p14:tracePt t="48973" x="1108075" y="2081213"/>
          <p14:tracePt t="48990" x="1214438" y="2081213"/>
          <p14:tracePt t="49006" x="1285875" y="2081213"/>
          <p14:tracePt t="49319" x="1312863" y="2062163"/>
          <p14:tracePt t="49326" x="1393825" y="2027238"/>
          <p14:tracePt t="49339" x="1465263" y="2009775"/>
          <p14:tracePt t="49340" x="1643063" y="1928813"/>
          <p14:tracePt t="49355" x="1768475" y="1874838"/>
          <p14:tracePt t="49373" x="1839913" y="1866900"/>
          <p14:tracePt t="49471" x="1847850" y="1866900"/>
          <p14:tracePt t="50039" x="1866900" y="1866900"/>
          <p14:tracePt t="50055" x="1874838" y="1866900"/>
          <p14:tracePt t="50079" x="1884363" y="1866900"/>
          <p14:tracePt t="50102" x="1901825" y="1866900"/>
          <p14:tracePt t="50119" x="1911350" y="1866900"/>
          <p14:tracePt t="50135" x="1919288" y="1866900"/>
          <p14:tracePt t="50137" x="1928813" y="1866900"/>
          <p14:tracePt t="50160" x="1946275" y="1866900"/>
          <p14:tracePt t="50183" x="1946275" y="1874838"/>
          <p14:tracePt t="50247" x="1955800" y="1874838"/>
          <p14:tracePt t="56455" x="1955800" y="1884363"/>
          <p14:tracePt t="56456" x="1955800" y="1893888"/>
          <p14:tracePt t="56470" x="1955800" y="1901825"/>
          <p14:tracePt t="56478" x="1955800" y="1946275"/>
          <p14:tracePt t="56489" x="1955800" y="1982788"/>
          <p14:tracePt t="56506" x="1955800" y="1990725"/>
          <p14:tracePt t="56523" x="1955800" y="2000250"/>
          <p14:tracePt t="56881" x="1955800" y="2017713"/>
          <p14:tracePt t="56903" x="1955800" y="2044700"/>
          <p14:tracePt t="56910" x="1955800" y="2071688"/>
          <p14:tracePt t="56919" x="1955800" y="2081213"/>
          <p14:tracePt t="56927" x="1955800" y="2116138"/>
          <p14:tracePt t="56939" x="1955800" y="2143125"/>
          <p14:tracePt t="56955" x="1955800" y="2160588"/>
          <p14:tracePt t="57007" x="1955800" y="2179638"/>
          <p14:tracePt t="57038" x="1955800" y="2187575"/>
          <p14:tracePt t="57047" x="1955800" y="2197100"/>
          <p14:tracePt t="57053" x="1955800" y="2214563"/>
          <p14:tracePt t="57061" x="1955800" y="2241550"/>
          <p14:tracePt t="57072" x="1955800" y="2268538"/>
          <p14:tracePt t="57089" x="1955800" y="2312988"/>
          <p14:tracePt t="57105" x="1955800" y="2330450"/>
          <p14:tracePt t="57543" x="1946275" y="2339975"/>
          <p14:tracePt t="57574" x="1938338" y="2339975"/>
          <p14:tracePt t="57590" x="1928813" y="2339975"/>
          <p14:tracePt t="57596" x="1901825" y="2339975"/>
          <p14:tracePt t="57611" x="1893888" y="2339975"/>
          <p14:tracePt t="57621" x="1830388" y="2339975"/>
          <p14:tracePt t="57639" x="1785938" y="2339975"/>
          <p14:tracePt t="57655" x="1758950" y="2339975"/>
          <p14:tracePt t="57672" x="1741488" y="2339975"/>
          <p14:tracePt t="57689" x="1731963" y="2339975"/>
          <p14:tracePt t="57727" x="1714500" y="2339975"/>
          <p14:tracePt t="57738" x="1704975" y="2339975"/>
          <p14:tracePt t="57739" x="1687513" y="2339975"/>
          <p14:tracePt t="57756" x="1660525" y="2339975"/>
          <p14:tracePt t="57772" x="1608138" y="2357438"/>
          <p14:tracePt t="57789" x="1554163" y="2357438"/>
          <p14:tracePt t="57805" x="1482725" y="2357438"/>
          <p14:tracePt t="57805" x="1428750" y="2366963"/>
          <p14:tracePt t="57823" x="1401763" y="2366963"/>
          <p14:tracePt t="57838" x="1322388" y="2384425"/>
          <p14:tracePt t="57856" x="1312863" y="2384425"/>
          <p14:tracePt t="58559" x="1322388" y="2384425"/>
          <p14:tracePt t="58583" x="1322388" y="2374900"/>
          <p14:tracePt t="58591" x="1330325" y="2366963"/>
          <p14:tracePt t="58663" x="1330325" y="2347913"/>
          <p14:tracePt t="58663" x="1303338" y="2339975"/>
          <p14:tracePt t="58718" x="1295400" y="2339975"/>
          <p14:tracePt t="58775" x="1276350" y="2339975"/>
          <p14:tracePt t="58783" x="1250950" y="2339975"/>
          <p14:tracePt t="58790" x="1241425" y="2339975"/>
          <p14:tracePt t="58799" x="1214438" y="2339975"/>
          <p14:tracePt t="58799" x="1179513" y="2339975"/>
          <p14:tracePt t="58807" x="1152525" y="2347913"/>
          <p14:tracePt t="58821" x="1089025" y="2393950"/>
          <p14:tracePt t="58838" x="965200" y="2438400"/>
          <p14:tracePt t="58855" x="928688" y="2465388"/>
          <p14:tracePt t="58873" x="911225" y="2473325"/>
          <p14:tracePt t="59751" x="911225" y="2465388"/>
          <p14:tracePt t="59764" x="911225" y="2455863"/>
          <p14:tracePt t="59766" x="911225" y="2419350"/>
          <p14:tracePt t="59771" x="955675" y="2393950"/>
          <p14:tracePt t="59795" x="973138" y="2374900"/>
          <p14:tracePt t="59805" x="990600" y="2347913"/>
          <p14:tracePt t="59821" x="1009650" y="2347913"/>
          <p14:tracePt t="59821" x="1017588" y="2339975"/>
          <p14:tracePt t="59839" x="1027113" y="2339975"/>
          <p14:tracePt t="59855" x="1044575" y="2330450"/>
          <p14:tracePt t="59872" x="1062038" y="2330450"/>
          <p14:tracePt t="59888" x="1081088" y="2330450"/>
          <p14:tracePt t="59905" x="1098550" y="2312988"/>
          <p14:tracePt t="59921" x="1125538" y="2303463"/>
          <p14:tracePt t="59938" x="1169988" y="2303463"/>
          <p14:tracePt t="59956" x="1204913" y="2286000"/>
          <p14:tracePt t="59971" x="1223963" y="2286000"/>
          <p14:tracePt t="60079" x="1241425" y="2286000"/>
          <p14:tracePt t="60367" x="1241425" y="2295525"/>
          <p14:tracePt t="60383" x="1250950" y="2303463"/>
          <p14:tracePt t="60407" x="1250950" y="2312988"/>
          <p14:tracePt t="60639" x="1258888" y="2322513"/>
          <p14:tracePt t="60670" x="1285875" y="2322513"/>
          <p14:tracePt t="60679" x="1312863" y="2322513"/>
          <p14:tracePt t="60686" x="1322388" y="2322513"/>
          <p14:tracePt t="60686" x="1339850" y="2322513"/>
          <p14:tracePt t="60704" x="1357313" y="2312988"/>
          <p14:tracePt t="60705" x="1411288" y="2312988"/>
          <p14:tracePt t="60722" x="1465263" y="2303463"/>
          <p14:tracePt t="60744" x="1509713" y="2303463"/>
          <p14:tracePt t="60847" x="1527175" y="2303463"/>
          <p14:tracePt t="61111" x="1571625" y="2303463"/>
          <p14:tracePt t="61119" x="1643063" y="2303463"/>
          <p14:tracePt t="61127" x="1714500" y="2303463"/>
          <p14:tracePt t="61138" x="1741488" y="2303463"/>
          <p14:tracePt t="61139" x="1803400" y="2303463"/>
          <p14:tracePt t="61155" x="1822450" y="2303463"/>
          <p14:tracePt t="61415" x="1866900" y="2303463"/>
          <p14:tracePt t="61422" x="1893888" y="2303463"/>
          <p14:tracePt t="61437" x="1928813" y="2303463"/>
          <p14:tracePt t="61439" x="1955800" y="2303463"/>
          <p14:tracePt t="61455" x="1965325" y="2303463"/>
          <p14:tracePt t="62207" x="1973263" y="2303463"/>
          <p14:tracePt t="62215" x="2000250" y="2303463"/>
          <p14:tracePt t="62223" x="2044700" y="2303463"/>
          <p14:tracePt t="62238" x="2098675" y="2303463"/>
          <p14:tracePt t="62239" x="2152650" y="2303463"/>
          <p14:tracePt t="62257" x="2179638" y="2303463"/>
          <p14:tracePt t="62359" x="2187575" y="2303463"/>
          <p14:tracePt t="62367" x="2241550" y="2330450"/>
          <p14:tracePt t="62375" x="2286000" y="2347913"/>
          <p14:tracePt t="62378" x="2366963" y="2384425"/>
          <p14:tracePt t="62388" x="2500313" y="2428875"/>
          <p14:tracePt t="62405" x="2670175" y="2509838"/>
          <p14:tracePt t="62423" x="2697163" y="2509838"/>
          <p14:tracePt t="62438" x="2714625" y="2509838"/>
          <p14:tracePt t="62999" x="2795588" y="2509838"/>
          <p14:tracePt t="63011" x="2894013" y="2527300"/>
          <p14:tracePt t="63014" x="3000375" y="2527300"/>
          <p14:tracePt t="63022" x="3259138" y="2554288"/>
          <p14:tracePt t="63038" x="3571875" y="2554288"/>
          <p14:tracePt t="63056" x="3652838" y="2571750"/>
          <p14:tracePt t="63071" x="3751263" y="2581275"/>
          <p14:tracePt t="63088" x="3894138" y="2608263"/>
          <p14:tracePt t="63105" x="4081463" y="2643188"/>
          <p14:tracePt t="63123" x="4286250" y="2679700"/>
          <p14:tracePt t="63138" x="4491038" y="2705100"/>
          <p14:tracePt t="63155" x="4554538" y="2714625"/>
          <p14:tracePt t="63880" x="4581525" y="2714625"/>
          <p14:tracePt t="63880" x="4633913" y="2714625"/>
          <p14:tracePt t="63895" x="4697413" y="2714625"/>
          <p14:tracePt t="63905" x="4822825" y="2714625"/>
          <p14:tracePt t="63922" x="4938713" y="2714625"/>
          <p14:tracePt t="63938" x="5018088" y="2714625"/>
          <p14:tracePt t="63955" x="5089525" y="2714625"/>
          <p14:tracePt t="63972" x="5153025" y="2714625"/>
          <p14:tracePt t="63988" x="5197475" y="2714625"/>
          <p14:tracePt t="64005" x="5286375" y="2697163"/>
          <p14:tracePt t="64022" x="5367338" y="2679700"/>
          <p14:tracePt t="64040" x="5438775" y="2652713"/>
          <p14:tracePt t="64081" x="5473700" y="2643188"/>
          <p14:tracePt t="64088" x="5527675" y="2643188"/>
          <p14:tracePt t="64105" x="5562600" y="2625725"/>
          <p14:tracePt t="64121" x="5608638" y="2616200"/>
          <p14:tracePt t="64138" x="5626100" y="2598738"/>
          <p14:tracePt t="64154" x="5661025" y="2598738"/>
          <p14:tracePt t="64172" x="5661025" y="2589213"/>
          <p14:tracePt t="64188" x="5680075" y="2589213"/>
          <p14:tracePt t="64447" x="5688013" y="2589213"/>
          <p14:tracePt t="64455" x="5768975" y="2589213"/>
          <p14:tracePt t="64463" x="5875338" y="2589213"/>
          <p14:tracePt t="64470" x="6010275" y="2589213"/>
          <p14:tracePt t="64478" x="6242050" y="2589213"/>
          <p14:tracePt t="64488" x="6367463" y="2571750"/>
          <p14:tracePt t="64521" x="6429375" y="2554288"/>
          <p14:tracePt t="64523" x="6446838" y="2554288"/>
          <p14:tracePt t="64538" x="6510338" y="2536825"/>
          <p14:tracePt t="64555" x="6608763" y="2527300"/>
          <p14:tracePt t="64571" x="6732588" y="2509838"/>
          <p14:tracePt t="64588" x="6848475" y="2490788"/>
          <p14:tracePt t="64605" x="6973888" y="2455863"/>
          <p14:tracePt t="64622" x="7099300" y="2419350"/>
          <p14:tracePt t="64638" x="7251700" y="2366963"/>
          <p14:tracePt t="64656" x="7313613" y="2357438"/>
          <p14:tracePt t="64672" x="7348538" y="2339975"/>
          <p14:tracePt t="64689" x="7385050" y="2322513"/>
          <p14:tracePt t="64705" x="7402513" y="2312988"/>
          <p14:tracePt t="64721" x="7419975" y="2312988"/>
          <p14:tracePt t="64739" x="7439025" y="2295525"/>
          <p14:tracePt t="64755" x="7456488" y="2295525"/>
          <p14:tracePt t="64773" x="7500938" y="2268538"/>
          <p14:tracePt t="64788" x="7554913" y="2268538"/>
          <p14:tracePt t="64806" x="7599363" y="2251075"/>
          <p14:tracePt t="64821" x="7616825" y="2251075"/>
          <p14:tracePt t="64839" x="7616825" y="2241550"/>
          <p14:tracePt t="6650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/>
          </p:cNvSpPr>
          <p:nvPr>
            <p:ph type="sldNum" sz="quarter" idx="2"/>
          </p:nvPr>
        </p:nvSpPr>
        <p:spPr>
          <a:xfrm>
            <a:off x="6553200" y="6245224"/>
            <a:ext cx="2133600" cy="28882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fld id="{86CB4B4D-7CA3-9044-876B-883B54F8677D}" type="slidenum">
              <a:rPr sz="1400"/>
              <a:t>6</a:t>
            </a:fld>
            <a:endParaRPr sz="1400"/>
          </a:p>
        </p:txBody>
      </p:sp>
      <p:pic>
        <p:nvPicPr>
          <p:cNvPr id="400" name="image16.jpeg" descr="DNA riparo3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9889" y="3948561"/>
            <a:ext cx="2781581" cy="2335786"/>
          </a:xfrm>
          <a:prstGeom prst="rect">
            <a:avLst/>
          </a:prstGeom>
          <a:ln>
            <a:solidFill>
              <a:srgbClr val="FF6600"/>
            </a:solidFill>
            <a:round/>
          </a:ln>
        </p:spPr>
      </p:pic>
      <p:sp>
        <p:nvSpPr>
          <p:cNvPr id="401" name="Shape 401"/>
          <p:cNvSpPr/>
          <p:nvPr/>
        </p:nvSpPr>
        <p:spPr>
          <a:xfrm>
            <a:off x="220740" y="668619"/>
            <a:ext cx="4543643" cy="277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defTabSz="457200">
              <a:spcBef>
                <a:spcPts val="1200"/>
              </a:spcBef>
            </a:pPr>
            <a:r>
              <a:rPr dirty="0">
                <a:latin typeface="Comic Sans MS" panose="030F0702030302020204" pitchFamily="66" charset="0"/>
                <a:ea typeface="+mj-ea"/>
                <a:cs typeface="+mj-cs"/>
                <a:sym typeface="Helvetica"/>
              </a:rPr>
              <a:t>The </a:t>
            </a:r>
            <a:r>
              <a:rPr b="1" dirty="0">
                <a:latin typeface="Comic Sans MS" panose="030F0702030302020204" pitchFamily="66" charset="0"/>
                <a:ea typeface="+mj-ea"/>
                <a:cs typeface="+mj-cs"/>
                <a:sym typeface="Helvetica"/>
              </a:rPr>
              <a:t>global genome NER (</a:t>
            </a:r>
            <a:r>
              <a:rPr b="1" dirty="0" smtClean="0">
                <a:latin typeface="Comic Sans MS" panose="030F0702030302020204" pitchFamily="66" charset="0"/>
                <a:ea typeface="+mj-ea"/>
                <a:cs typeface="+mj-cs"/>
                <a:sym typeface="Helvetica"/>
              </a:rPr>
              <a:t>GG-NER</a:t>
            </a:r>
            <a:r>
              <a:rPr lang="it-IT" b="1" dirty="0" smtClean="0">
                <a:latin typeface="Comic Sans MS" panose="030F0702030302020204" pitchFamily="66" charset="0"/>
                <a:ea typeface="+mj-ea"/>
                <a:cs typeface="+mj-cs"/>
                <a:sym typeface="Helvetica"/>
              </a:rPr>
              <a:t> or GGR</a:t>
            </a:r>
            <a:r>
              <a:rPr b="1" dirty="0" smtClean="0">
                <a:latin typeface="Comic Sans MS" panose="030F0702030302020204" pitchFamily="66" charset="0"/>
                <a:ea typeface="+mj-ea"/>
                <a:cs typeface="+mj-cs"/>
                <a:sym typeface="Helvetica"/>
              </a:rPr>
              <a:t>) </a:t>
            </a:r>
            <a:r>
              <a:rPr dirty="0">
                <a:latin typeface="Comic Sans MS" panose="030F0702030302020204" pitchFamily="66" charset="0"/>
                <a:ea typeface="+mj-ea"/>
                <a:cs typeface="+mj-cs"/>
                <a:sym typeface="Helvetica"/>
              </a:rPr>
              <a:t>pathway prevents mutagenesis by detecting the genome for helix-distorting lesions</a:t>
            </a:r>
          </a:p>
          <a:p>
            <a:pPr lvl="0" defTabSz="457200">
              <a:spcBef>
                <a:spcPts val="1200"/>
              </a:spcBef>
            </a:pPr>
            <a:endParaRPr sz="800" dirty="0">
              <a:latin typeface="Comic Sans MS" panose="030F0702030302020204" pitchFamily="66" charset="0"/>
              <a:ea typeface="Helvetica Neue"/>
              <a:cs typeface="Helvetica Neue"/>
              <a:sym typeface="Helvetica Neue"/>
            </a:endParaRPr>
          </a:p>
          <a:p>
            <a:pPr lvl="0" defTabSz="457200">
              <a:spcBef>
                <a:spcPts val="1200"/>
              </a:spcBef>
            </a:pPr>
            <a:r>
              <a:rPr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The </a:t>
            </a:r>
            <a:r>
              <a:rPr b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transcription-coupled NER (</a:t>
            </a:r>
            <a:r>
              <a:rPr b="1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TC-NER</a:t>
            </a:r>
            <a:r>
              <a:rPr lang="it-IT" b="1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or TCR</a:t>
            </a:r>
            <a:r>
              <a:rPr b="1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)</a:t>
            </a:r>
            <a:r>
              <a:rPr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preferential</a:t>
            </a:r>
            <a:r>
              <a:rPr lang="it-IT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repair</a:t>
            </a:r>
            <a:r>
              <a:rPr lang="it-IT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of </a:t>
            </a:r>
            <a:r>
              <a:rPr lang="it-IT" dirty="0" err="1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transcribed</a:t>
            </a:r>
            <a:r>
              <a:rPr lang="it-IT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strands</a:t>
            </a:r>
            <a:r>
              <a:rPr lang="it-IT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of </a:t>
            </a:r>
            <a:r>
              <a:rPr lang="it-IT" dirty="0" err="1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active</a:t>
            </a:r>
            <a:r>
              <a:rPr lang="it-IT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genes</a:t>
            </a:r>
            <a:r>
              <a:rPr lang="it-IT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to </a:t>
            </a:r>
            <a:r>
              <a:rPr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allow gene expression</a:t>
            </a:r>
          </a:p>
        </p:txBody>
      </p:sp>
      <p:sp>
        <p:nvSpPr>
          <p:cNvPr id="402" name="Shape 402"/>
          <p:cNvSpPr/>
          <p:nvPr/>
        </p:nvSpPr>
        <p:spPr>
          <a:xfrm>
            <a:off x="384152" y="3791357"/>
            <a:ext cx="2834061" cy="2492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buSzPct val="100000"/>
              <a:buFont typeface="Comic Sans MS"/>
              <a:buChar char="•"/>
            </a:pPr>
            <a:r>
              <a:rPr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</a:t>
            </a:r>
            <a:r>
              <a:rPr b="1"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p53</a:t>
            </a:r>
            <a:r>
              <a:rPr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and </a:t>
            </a:r>
            <a:r>
              <a:rPr b="1"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E2F1 transcription factors</a:t>
            </a:r>
            <a:r>
              <a:rPr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are well known to </a:t>
            </a:r>
            <a:r>
              <a:rPr i="1" u="sng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regulate gene expression in response to DNA damage</a:t>
            </a:r>
            <a:r>
              <a:rPr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 by contributing to modifying chromatin structure in response to DNA damage to promote </a:t>
            </a:r>
            <a:r>
              <a:rPr lang="it-IT" i="1" dirty="0" smtClean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GGR</a:t>
            </a:r>
            <a:endParaRPr i="1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50" name="Picture 2" descr="C:\Users\antonella\Desktop\Nucleotide-excision-repair-NER-NER-pathways-can-be-classified-into-two-groups-global_Q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80" y="426778"/>
            <a:ext cx="3261360" cy="32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24641"/>
      </p:ext>
    </p:extLst>
  </p:cSld>
  <p:clrMapOvr>
    <a:masterClrMapping/>
  </p:clrMapOvr>
  <p:transition spd="med" advTm="69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87" x="696913" y="1258888"/>
          <p14:tracePt t="12576" x="704850" y="1258888"/>
          <p14:tracePt t="12584" x="714375" y="1258888"/>
          <p14:tracePt t="12591" x="731838" y="1258888"/>
          <p14:tracePt t="12600" x="750888" y="1258888"/>
          <p14:tracePt t="12607" x="795338" y="1258888"/>
          <p14:tracePt t="12617" x="812800" y="1258888"/>
          <p14:tracePt t="12633" x="857250" y="1258888"/>
          <p14:tracePt t="12651" x="866775" y="1258888"/>
          <p14:tracePt t="12667" x="874713" y="1258888"/>
          <p14:tracePt t="12684" x="911225" y="1258888"/>
          <p14:tracePt t="12700" x="973138" y="1258888"/>
          <p14:tracePt t="12718" x="1044575" y="1258888"/>
          <p14:tracePt t="12733" x="1116013" y="1258888"/>
          <p14:tracePt t="12733" x="1143000" y="1258888"/>
          <p14:tracePt t="12752" x="1204913" y="1268413"/>
          <p14:tracePt t="12768" x="1303338" y="1285875"/>
          <p14:tracePt t="12784" x="1401763" y="1303338"/>
          <p14:tracePt t="12801" x="1527175" y="1330325"/>
          <p14:tracePt t="12855" x="1536700" y="1330325"/>
          <p14:tracePt t="12855" x="1554163" y="1330325"/>
          <p14:tracePt t="12871" x="1562100" y="1330325"/>
          <p14:tracePt t="12876" x="1652588" y="1330325"/>
          <p14:tracePt t="12895" x="1741488" y="1357313"/>
          <p14:tracePt t="12906" x="1776413" y="1357313"/>
          <p14:tracePt t="12917" x="1795463" y="1357313"/>
          <p14:tracePt t="12967" x="1803400" y="1357313"/>
          <p14:tracePt t="12999" x="1822450" y="1366838"/>
          <p14:tracePt t="13007" x="1830388" y="1374775"/>
          <p14:tracePt t="13015" x="1857375" y="1384300"/>
          <p14:tracePt t="13023" x="1866900" y="1384300"/>
          <p14:tracePt t="13034" x="1911350" y="1401763"/>
          <p14:tracePt t="13051" x="1938338" y="1411288"/>
          <p14:tracePt t="13068" x="2017713" y="1446213"/>
          <p14:tracePt t="13084" x="2116138" y="1482725"/>
          <p14:tracePt t="13101" x="2224088" y="1517650"/>
          <p14:tracePt t="13117" x="2268538" y="1527175"/>
          <p14:tracePt t="13239" x="2276475" y="1527175"/>
          <p14:tracePt t="13327" x="2276475" y="1536700"/>
          <p14:tracePt t="13329" x="2465388" y="1704975"/>
          <p14:tracePt t="13374" x="2536825" y="1803400"/>
          <p14:tracePt t="13385" x="2562225" y="1830388"/>
          <p14:tracePt t="13401" x="2589213" y="1866900"/>
          <p14:tracePt t="13871" x="2598738" y="1866900"/>
          <p14:tracePt t="13879" x="2608263" y="1866900"/>
          <p14:tracePt t="13884" x="2616200" y="1866900"/>
          <p14:tracePt t="13889" x="2633663" y="1857375"/>
          <p14:tracePt t="13900" x="2679700" y="1822450"/>
          <p14:tracePt t="13918" x="2714625" y="1795463"/>
          <p14:tracePt t="13934" x="2751138" y="1785938"/>
          <p14:tracePt t="13934" x="2759075" y="1776413"/>
          <p14:tracePt t="13976" x="2776538" y="1768475"/>
          <p14:tracePt t="13976" x="2786063" y="1758950"/>
          <p14:tracePt t="13984" x="2795588" y="1758950"/>
          <p14:tracePt t="14001" x="2803525" y="1751013"/>
          <p14:tracePt t="18135" x="2795588" y="1751013"/>
          <p14:tracePt t="18155" x="2776538" y="1741488"/>
          <p14:tracePt t="20848" x="2751138" y="1724025"/>
          <p14:tracePt t="20864" x="2867025" y="1724025"/>
          <p14:tracePt t="20867" x="3143250" y="1724025"/>
          <p14:tracePt t="20884" x="3509963" y="1724025"/>
          <p14:tracePt t="20902" x="3724275" y="1714500"/>
          <p14:tracePt t="20918" x="3813175" y="1704975"/>
          <p14:tracePt t="20935" x="3884613" y="1704975"/>
          <p14:tracePt t="20951" x="3919538" y="1704975"/>
          <p14:tracePt t="20951" x="3983038" y="1704975"/>
          <p14:tracePt t="20969" x="4071938" y="1704975"/>
          <p14:tracePt t="20984" x="4170363" y="1704975"/>
          <p14:tracePt t="21001" x="4224338" y="1704975"/>
          <p14:tracePt t="21018" x="4276725" y="1714500"/>
          <p14:tracePt t="21035" x="4322763" y="1724025"/>
          <p14:tracePt t="21051" x="4375150" y="1741488"/>
          <p14:tracePt t="21068" x="4429125" y="1751013"/>
          <p14:tracePt t="21084" x="4446588" y="1768475"/>
          <p14:tracePt t="21101" x="4456113" y="1768475"/>
          <p14:tracePt t="21118" x="4465638" y="1768475"/>
          <p14:tracePt t="21135" x="4483100" y="1803400"/>
          <p14:tracePt t="21135" x="4491038" y="1830388"/>
          <p14:tracePt t="21153" x="4537075" y="1901825"/>
          <p14:tracePt t="21184" x="4572000" y="2009775"/>
          <p14:tracePt t="21186" x="4581525" y="2044700"/>
          <p14:tracePt t="21201" x="4598988" y="2089150"/>
          <p14:tracePt t="21219" x="4598988" y="2125663"/>
          <p14:tracePt t="21234" x="4616450" y="2187575"/>
          <p14:tracePt t="21252" x="4633913" y="2251075"/>
          <p14:tracePt t="21268" x="4660900" y="2339975"/>
          <p14:tracePt t="21285" x="4687888" y="2438400"/>
          <p14:tracePt t="21301" x="4724400" y="2544763"/>
          <p14:tracePt t="21318" x="4724400" y="2616200"/>
          <p14:tracePt t="21334" x="4741863" y="2670175"/>
          <p14:tracePt t="21334" x="4741863" y="2697163"/>
          <p14:tracePt t="21352" x="4741863" y="2724150"/>
          <p14:tracePt t="21367" x="4759325" y="2830513"/>
          <p14:tracePt t="21385" x="4759325" y="2928938"/>
          <p14:tracePt t="21418" x="4759325" y="2955925"/>
          <p14:tracePt t="21419" x="4759325" y="3027363"/>
          <p14:tracePt t="21434" x="4751388" y="3179763"/>
          <p14:tracePt t="21484" x="4741863" y="3197225"/>
          <p14:tracePt t="21528" x="4741863" y="3214688"/>
          <p14:tracePt t="21553" x="4741863" y="3224213"/>
          <p14:tracePt t="21560" x="4741863" y="3232150"/>
          <p14:tracePt t="21576" x="4732338" y="3241675"/>
          <p14:tracePt t="21592" x="4732338" y="3259138"/>
          <p14:tracePt t="21599" x="4714875" y="3268663"/>
          <p14:tracePt t="21624" x="4705350" y="3286125"/>
          <p14:tracePt t="21625" x="4697413" y="3303588"/>
          <p14:tracePt t="21634" x="4679950" y="3330575"/>
          <p14:tracePt t="21651" x="4652963" y="3375025"/>
          <p14:tracePt t="21669" x="4616450" y="3419475"/>
          <p14:tracePt t="21684" x="4589463" y="3465513"/>
          <p14:tracePt t="21701" x="4572000" y="3500438"/>
          <p14:tracePt t="21718" x="4554538" y="3517900"/>
          <p14:tracePt t="21735" x="4545013" y="3544888"/>
          <p14:tracePt t="21751" x="4527550" y="3562350"/>
          <p14:tracePt t="21751" x="4527550" y="3589338"/>
          <p14:tracePt t="21768" x="4500563" y="3608388"/>
          <p14:tracePt t="21784" x="4465638" y="3660775"/>
          <p14:tracePt t="21801" x="4456113" y="3679825"/>
          <p14:tracePt t="21817" x="4429125" y="3705225"/>
          <p14:tracePt t="21834" x="4419600" y="3705225"/>
          <p14:tracePt t="21920" x="4411663" y="3705225"/>
          <p14:tracePt t="21936" x="4402138" y="3705225"/>
          <p14:tracePt t="21952" x="4384675" y="3705225"/>
          <p14:tracePt t="21960" x="4375150" y="3705225"/>
          <p14:tracePt t="21976" x="4330700" y="3724275"/>
          <p14:tracePt t="22006" x="4303713" y="3724275"/>
          <p14:tracePt t="22019" x="4268788" y="3724275"/>
          <p14:tracePt t="22038" x="4214813" y="3724275"/>
          <p14:tracePt t="22052" x="4179888" y="3724275"/>
          <p14:tracePt t="22068" x="4143375" y="3724275"/>
          <p14:tracePt t="22085" x="4116388" y="3724275"/>
          <p14:tracePt t="22101" x="4108450" y="3724275"/>
          <p14:tracePt t="22117" x="4098925" y="3724275"/>
          <p14:tracePt t="22134" x="4071938" y="3724275"/>
          <p14:tracePt t="22152" x="4054475" y="3724275"/>
          <p14:tracePt t="22168" x="4027488" y="3724275"/>
          <p14:tracePt t="22168" x="4017963" y="3724275"/>
          <p14:tracePt t="22185" x="3990975" y="3724275"/>
          <p14:tracePt t="22201" x="3983038" y="3724275"/>
          <p14:tracePt t="22218" x="3946525" y="3724275"/>
          <p14:tracePt t="22234" x="3911600" y="3705225"/>
          <p14:tracePt t="22252" x="3884613" y="3705225"/>
          <p14:tracePt t="22268" x="3857625" y="3687763"/>
          <p14:tracePt t="22284" x="3830638" y="3679825"/>
          <p14:tracePt t="22301" x="3822700" y="3679825"/>
          <p14:tracePt t="22318" x="3795713" y="3670300"/>
          <p14:tracePt t="22334" x="3759200" y="3643313"/>
          <p14:tracePt t="22351" x="3732213" y="3625850"/>
          <p14:tracePt t="22351" x="3705225" y="3616325"/>
          <p14:tracePt t="22368" x="3697288" y="3616325"/>
          <p14:tracePt t="22384" x="3589338" y="3581400"/>
          <p14:tracePt t="22402" x="3500438" y="3554413"/>
          <p14:tracePt t="22434" x="3473450" y="3554413"/>
          <p14:tracePt t="22435" x="3446463" y="3544888"/>
          <p14:tracePt t="22451" x="3411538" y="3527425"/>
          <p14:tracePt t="22469" x="3384550" y="3527425"/>
          <p14:tracePt t="22484" x="3367088" y="3517900"/>
          <p14:tracePt t="22502" x="3340100" y="3517900"/>
          <p14:tracePt t="22537" x="3330575" y="3517900"/>
          <p14:tracePt t="22928" x="3322638" y="3509963"/>
          <p14:tracePt t="22936" x="3303588" y="3482975"/>
          <p14:tracePt t="22951" x="3251200" y="3465513"/>
          <p14:tracePt t="22951" x="3125788" y="3411538"/>
          <p14:tracePt t="22968" x="2946400" y="3375025"/>
          <p14:tracePt t="22985" x="2911475" y="3357563"/>
          <p14:tracePt t="23003" x="2867025" y="3348038"/>
          <p14:tracePt t="23018" x="2830513" y="3330575"/>
          <p14:tracePt t="23035" x="2795588" y="3322638"/>
          <p14:tracePt t="23051" x="2751138" y="3295650"/>
          <p14:tracePt t="23068" x="2714625" y="3286125"/>
          <p14:tracePt t="23084" x="2705100" y="3276600"/>
          <p14:tracePt t="23101" x="2679700" y="3268663"/>
          <p14:tracePt t="23117" x="2670175" y="3259138"/>
          <p14:tracePt t="23135" x="2643188" y="3241675"/>
          <p14:tracePt t="23151" x="2608263" y="3232150"/>
          <p14:tracePt t="23151" x="2581275" y="3214688"/>
          <p14:tracePt t="23169" x="2536825" y="3205163"/>
          <p14:tracePt t="23184" x="2419350" y="3152775"/>
          <p14:tracePt t="23201" x="2259013" y="3089275"/>
          <p14:tracePt t="23218" x="2108200" y="3017838"/>
          <p14:tracePt t="23234" x="1955800" y="2955925"/>
          <p14:tracePt t="23251" x="1812925" y="2894013"/>
          <p14:tracePt t="23267" x="1687513" y="2830513"/>
          <p14:tracePt t="23284" x="1571625" y="2786063"/>
          <p14:tracePt t="23301" x="1482725" y="2751138"/>
          <p14:tracePt t="23318" x="1357313" y="2697163"/>
          <p14:tracePt t="23367" x="1312863" y="2670175"/>
          <p14:tracePt t="23378" x="1303338" y="2670175"/>
          <p14:tracePt t="24104" x="1357313" y="2652713"/>
          <p14:tracePt t="24112" x="1446213" y="2652713"/>
          <p14:tracePt t="24116" x="1571625" y="2633663"/>
          <p14:tracePt t="24124" x="1687513" y="2616200"/>
          <p14:tracePt t="24134" x="1874838" y="2616200"/>
          <p14:tracePt t="24152" x="1973263" y="2616200"/>
          <p14:tracePt t="24167" x="1990725" y="2616200"/>
          <p14:tracePt t="24208" x="2000250" y="2616200"/>
          <p14:tracePt t="24256" x="2009775" y="2616200"/>
          <p14:tracePt t="24264" x="2036763" y="2616200"/>
          <p14:tracePt t="24268" x="2081213" y="2616200"/>
          <p14:tracePt t="24285" x="2133600" y="2616200"/>
          <p14:tracePt t="24301" x="2170113" y="2616200"/>
          <p14:tracePt t="24520" x="2214563" y="2616200"/>
          <p14:tracePt t="24528" x="2251075" y="2616200"/>
          <p14:tracePt t="24536" x="2312988" y="2616200"/>
          <p14:tracePt t="24537" x="2384425" y="2616200"/>
          <p14:tracePt t="24551" x="2589213" y="2562225"/>
          <p14:tracePt t="24569" x="2643188" y="2536825"/>
          <p14:tracePt t="24569" x="2687638" y="2527300"/>
          <p14:tracePt t="24608" x="2697163" y="2527300"/>
          <p14:tracePt t="25016" x="2705100" y="2527300"/>
          <p14:tracePt t="25024" x="2732088" y="2527300"/>
          <p14:tracePt t="25032" x="2768600" y="2527300"/>
          <p14:tracePt t="25047" x="2786063" y="2509838"/>
          <p14:tracePt t="25051" x="2803525" y="2509838"/>
          <p14:tracePt t="25067" x="2830513" y="2509838"/>
          <p14:tracePt t="25084" x="2857500" y="2509838"/>
          <p14:tracePt t="25100" x="2901950" y="2509838"/>
          <p14:tracePt t="25117" x="2938463" y="2509838"/>
          <p14:tracePt t="25156" x="2965450" y="2509838"/>
          <p14:tracePt t="25167" x="2990850" y="2509838"/>
          <p14:tracePt t="25169" x="3081338" y="2509838"/>
          <p14:tracePt t="25184" x="3179763" y="2509838"/>
          <p14:tracePt t="25201" x="3303588" y="2509838"/>
          <p14:tracePt t="25217" x="3375025" y="2509838"/>
          <p14:tracePt t="25235" x="3402013" y="2509838"/>
          <p14:tracePt t="25585" x="3348038" y="2509838"/>
          <p14:tracePt t="25585" x="2598738" y="2830513"/>
          <p14:tracePt t="25625" x="2384425" y="2894013"/>
          <p14:tracePt t="25634" x="2116138" y="2928938"/>
          <p14:tracePt t="25652" x="1901825" y="2946400"/>
          <p14:tracePt t="25667" x="1731963" y="2946400"/>
          <p14:tracePt t="25685" x="1411288" y="2973388"/>
          <p14:tracePt t="25719" x="1303338" y="2973388"/>
          <p14:tracePt t="25734" x="1125538" y="2973388"/>
          <p14:tracePt t="25736" x="776288" y="2973388"/>
          <p14:tracePt t="25751" x="438150" y="2973388"/>
          <p14:tracePt t="25767" x="0" y="2973388"/>
          <p14:tracePt t="26056" x="26988" y="2973388"/>
          <p14:tracePt t="26060" x="71438" y="2973388"/>
          <p14:tracePt t="26079" x="204788" y="2928938"/>
          <p14:tracePt t="26088" x="303213" y="2901950"/>
          <p14:tracePt t="26093" x="366713" y="2901950"/>
          <p14:tracePt t="26100" x="473075" y="2894013"/>
          <p14:tracePt t="26117" x="536575" y="2884488"/>
          <p14:tracePt t="26135" x="581025" y="2874963"/>
          <p14:tracePt t="26151" x="679450" y="2857500"/>
          <p14:tracePt t="26151" x="714375" y="2857500"/>
          <p14:tracePt t="26169" x="750888" y="2857500"/>
          <p14:tracePt t="26169" x="803275" y="2857500"/>
          <p14:tracePt t="26184" x="874713" y="2857500"/>
          <p14:tracePt t="26201" x="928688" y="2840038"/>
          <p14:tracePt t="26217" x="973138" y="2840038"/>
          <p14:tracePt t="26257" x="982663" y="2840038"/>
          <p14:tracePt t="26257" x="990600" y="2840038"/>
          <p14:tracePt t="26280" x="1017588" y="2840038"/>
          <p14:tracePt t="26284" x="1062038" y="2840038"/>
          <p14:tracePt t="26301" x="1116013" y="2840038"/>
          <p14:tracePt t="26318" x="1125538" y="2840038"/>
          <p14:tracePt t="26392" x="1133475" y="2840038"/>
          <p14:tracePt t="26504" x="1152525" y="2840038"/>
          <p14:tracePt t="26520" x="1169988" y="2840038"/>
          <p14:tracePt t="26529" x="1196975" y="2840038"/>
          <p14:tracePt t="26541" x="1214438" y="2840038"/>
          <p14:tracePt t="26542" x="1250950" y="2840038"/>
          <p14:tracePt t="26551" x="1347788" y="2840038"/>
          <p14:tracePt t="26567" x="1482725" y="2847975"/>
          <p14:tracePt t="26585" x="1490663" y="2847975"/>
          <p14:tracePt t="26937" x="1509713" y="2867025"/>
          <p14:tracePt t="26941" x="1536700" y="2874963"/>
          <p14:tracePt t="26967" x="1581150" y="2894013"/>
          <p14:tracePt t="26968" x="1795463" y="2946400"/>
          <p14:tracePt t="26986" x="2044700" y="3009900"/>
          <p14:tracePt t="27001" x="2232025" y="3054350"/>
          <p14:tracePt t="27018" x="2339975" y="3081338"/>
          <p14:tracePt t="27034" x="2419350" y="3098800"/>
          <p14:tracePt t="27051" x="2509838" y="3143250"/>
          <p14:tracePt t="27067" x="2598738" y="3179763"/>
          <p14:tracePt t="27085" x="2679700" y="3214688"/>
          <p14:tracePt t="27101" x="2705100" y="3224213"/>
          <p14:tracePt t="27117" x="2724150" y="3232150"/>
          <p14:tracePt t="27134" x="2741613" y="3232150"/>
          <p14:tracePt t="27151" x="2768600" y="3259138"/>
          <p14:tracePt t="27167" x="2901950" y="3348038"/>
          <p14:tracePt t="27185" x="2973388" y="3384550"/>
          <p14:tracePt t="27200" x="2990850" y="3394075"/>
          <p14:tracePt t="27512" x="3000375" y="3394075"/>
          <p14:tracePt t="27544" x="3009900" y="3402013"/>
          <p14:tracePt t="27552" x="3036888" y="3402013"/>
          <p14:tracePt t="27559" x="3062288" y="3419475"/>
          <p14:tracePt t="27567" x="3133725" y="3446463"/>
          <p14:tracePt t="27584" x="3179763" y="3465513"/>
          <p14:tracePt t="27601" x="3187700" y="3473450"/>
          <p14:tracePt t="27617" x="3205163" y="3482975"/>
          <p14:tracePt t="27634" x="3214688" y="3490913"/>
          <p14:tracePt t="27672" x="3224213" y="3500438"/>
          <p14:tracePt t="37896" x="3224213" y="3490913"/>
          <p14:tracePt t="37904" x="3205163" y="3232150"/>
          <p14:tracePt t="37949" x="3187700" y="3143250"/>
          <p14:tracePt t="37968" x="3187700" y="3108325"/>
          <p14:tracePt t="37968" x="3187700" y="3071813"/>
          <p14:tracePt t="37968" x="3187700" y="3017838"/>
          <p14:tracePt t="37984" x="3187700" y="2990850"/>
          <p14:tracePt t="37999" x="3187700" y="2911475"/>
          <p14:tracePt t="38017" x="3187700" y="2840038"/>
          <p14:tracePt t="38032" x="3187700" y="2776538"/>
          <p14:tracePt t="38050" x="3241675" y="2679700"/>
          <p14:tracePt t="38066" x="3276600" y="2625725"/>
          <p14:tracePt t="38083" x="3303588" y="2536825"/>
          <p14:tracePt t="38109" x="3322638" y="2509838"/>
          <p14:tracePt t="38116" x="3402013" y="2384425"/>
          <p14:tracePt t="38132" x="3544888" y="2179638"/>
          <p14:tracePt t="38150" x="3705225" y="2000250"/>
          <p14:tracePt t="38166" x="3884613" y="1822450"/>
          <p14:tracePt t="38166" x="4010025" y="1724025"/>
          <p14:tracePt t="38184" x="4098925" y="1625600"/>
          <p14:tracePt t="38199" x="4446588" y="1366838"/>
          <p14:tracePt t="38217" x="4589463" y="1285875"/>
          <p14:tracePt t="38233" x="4660900" y="1250950"/>
          <p14:tracePt t="38249" x="4724400" y="1231900"/>
          <p14:tracePt t="38267" x="4840288" y="1214438"/>
          <p14:tracePt t="38282" x="5010150" y="1196975"/>
          <p14:tracePt t="38300" x="5241925" y="1196975"/>
          <p14:tracePt t="38316" x="5527675" y="1196975"/>
          <p14:tracePt t="38333" x="6010275" y="1196975"/>
          <p14:tracePt t="38349" x="6616700" y="1276350"/>
          <p14:tracePt t="38365" x="7170738" y="1428750"/>
          <p14:tracePt t="38383" x="7680325" y="1571625"/>
          <p14:tracePt t="38383" x="7956550" y="1670050"/>
          <p14:tracePt t="38400" x="8286750" y="1785938"/>
          <p14:tracePt t="38416" x="8456613" y="1884363"/>
          <p14:tracePt t="38433" x="8582025" y="1973263"/>
          <p14:tracePt t="38450" x="8688388" y="2089150"/>
          <p14:tracePt t="38468" x="8796338" y="2276475"/>
          <p14:tracePt t="38483" x="9037638" y="2714625"/>
          <p14:tracePt t="38528" x="9082088" y="2776538"/>
          <p14:tracePt t="38533" x="9134475" y="2867025"/>
          <p14:tracePt t="38550" x="9134475" y="2901950"/>
          <p14:tracePt t="38568" x="9134475" y="2911475"/>
          <p14:tracePt t="38583" x="9134475" y="2938463"/>
          <p14:tracePt t="38583" x="9134475" y="2955925"/>
          <p14:tracePt t="38601" x="9134475" y="3000375"/>
          <p14:tracePt t="38617" x="9134475" y="3054350"/>
          <p14:tracePt t="38634" x="9090025" y="3170238"/>
          <p14:tracePt t="38651" x="8974138" y="3330575"/>
          <p14:tracePt t="38667" x="8804275" y="3527425"/>
          <p14:tracePt t="38684" x="8599488" y="3724275"/>
          <p14:tracePt t="38700" x="8402638" y="3884613"/>
          <p14:tracePt t="38717" x="8054975" y="4160838"/>
          <p14:tracePt t="38749" x="7867650" y="4303713"/>
          <p14:tracePt t="38785" x="7831138" y="4322763"/>
          <p14:tracePt t="38785" x="7804150" y="4330700"/>
          <p14:tracePt t="38800" x="7742238" y="4357688"/>
          <p14:tracePt t="38818" x="7705725" y="4375150"/>
          <p14:tracePt t="38833" x="7634288" y="4402138"/>
          <p14:tracePt t="38850" x="7562850" y="4419600"/>
          <p14:tracePt t="38867" x="7466013" y="4438650"/>
          <p14:tracePt t="38884" x="7340600" y="4456113"/>
          <p14:tracePt t="38900" x="7197725" y="4456113"/>
          <p14:tracePt t="38917" x="7116763" y="4456113"/>
          <p14:tracePt t="38933" x="6991350" y="4446588"/>
          <p14:tracePt t="38967" x="6902450" y="4411663"/>
          <p14:tracePt t="38983" x="6705600" y="4303713"/>
          <p14:tracePt t="39001" x="6554788" y="4224338"/>
          <p14:tracePt t="39016" x="6438900" y="4133850"/>
          <p14:tracePt t="39035" x="6330950" y="4027488"/>
          <p14:tracePt t="39050" x="6215063" y="3902075"/>
          <p14:tracePt t="39068" x="6099175" y="3768725"/>
          <p14:tracePt t="39083" x="6010275" y="3633788"/>
          <p14:tracePt t="39103" x="5929313" y="3482975"/>
          <p14:tracePt t="39116" x="5867400" y="3313113"/>
          <p14:tracePt t="39133" x="5803900" y="3152775"/>
          <p14:tracePt t="39150" x="5759450" y="3027363"/>
          <p14:tracePt t="39167" x="5705475" y="2919413"/>
          <p14:tracePt t="39183" x="5643563" y="2786063"/>
          <p14:tracePt t="39201" x="5634038" y="2741613"/>
          <p14:tracePt t="39217" x="5626100" y="2687638"/>
          <p14:tracePt t="39233" x="5608638" y="2633663"/>
          <p14:tracePt t="39250" x="5608638" y="2581275"/>
          <p14:tracePt t="39266" x="5608638" y="2500313"/>
          <p14:tracePt t="39283" x="5616575" y="2401888"/>
          <p14:tracePt t="39301" x="5688013" y="2251075"/>
          <p14:tracePt t="39316" x="5830888" y="2000250"/>
          <p14:tracePt t="39339" x="5911850" y="1901825"/>
          <p14:tracePt t="39351" x="6037263" y="1704975"/>
          <p14:tracePt t="39367" x="6188075" y="1562100"/>
          <p14:tracePt t="39367" x="6251575" y="1500188"/>
          <p14:tracePt t="39385" x="6330950" y="1455738"/>
          <p14:tracePt t="39400" x="6545263" y="1322388"/>
          <p14:tracePt t="39418" x="6670675" y="1276350"/>
          <p14:tracePt t="39433" x="6813550" y="1231900"/>
          <p14:tracePt t="39452" x="6983413" y="1214438"/>
          <p14:tracePt t="39467" x="7126288" y="1196975"/>
          <p14:tracePt t="39484" x="7296150" y="1196975"/>
          <p14:tracePt t="39500" x="7653338" y="1196975"/>
          <p14:tracePt t="39518" x="8242300" y="1196975"/>
          <p14:tracePt t="39533" x="8680450" y="1241425"/>
          <p14:tracePt t="39551" x="8902700" y="1295400"/>
          <p14:tracePt t="39573" x="8920163" y="1303338"/>
          <p14:tracePt t="39584" x="8939213" y="1312863"/>
          <p14:tracePt t="39584" x="8947150" y="1330325"/>
          <p14:tracePt t="39601" x="9001125" y="1384300"/>
          <p14:tracePt t="39616" x="9072563" y="1465263"/>
          <p14:tracePt t="39633" x="9099550" y="1544638"/>
          <p14:tracePt t="39650" x="9117013" y="1670050"/>
          <p14:tracePt t="39666" x="9134475" y="1776413"/>
          <p14:tracePt t="39683" x="9134475" y="1866900"/>
          <p14:tracePt t="39700" x="9134475" y="1946275"/>
          <p14:tracePt t="39716" x="9134475" y="2000250"/>
          <p14:tracePt t="39733" x="9134475" y="2054225"/>
          <p14:tracePt t="39749" x="9134475" y="2152650"/>
          <p14:tracePt t="39767" x="9134475" y="2295525"/>
          <p14:tracePt t="39789" x="9134475" y="2339975"/>
          <p14:tracePt t="39799" x="9134475" y="2490788"/>
          <p14:tracePt t="39816" x="9134475" y="2562225"/>
          <p14:tracePt t="39834" x="9134475" y="2598738"/>
          <p14:tracePt t="39849" x="9134475" y="2652713"/>
          <p14:tracePt t="39867" x="9126538" y="2687638"/>
          <p14:tracePt t="39882" x="9117013" y="2751138"/>
          <p14:tracePt t="39900" x="9099550" y="2813050"/>
          <p14:tracePt t="39916" x="9063038" y="2894013"/>
          <p14:tracePt t="39934" x="9037638" y="2982913"/>
          <p14:tracePt t="39950" x="8966200" y="3143250"/>
          <p14:tracePt t="39983" x="8956675" y="3197225"/>
          <p14:tracePt t="39999" x="8920163" y="3276600"/>
          <p14:tracePt t="40000" x="8885238" y="3330575"/>
          <p14:tracePt t="40000" x="8875713" y="3375025"/>
          <p14:tracePt t="40016" x="8840788" y="3446463"/>
          <p14:tracePt t="40034" x="8804275" y="3527425"/>
          <p14:tracePt t="40050" x="8777288" y="3562350"/>
          <p14:tracePt t="40067" x="8759825" y="3608388"/>
          <p14:tracePt t="40084" x="8732838" y="3633788"/>
          <p14:tracePt t="40100" x="8705850" y="3679825"/>
          <p14:tracePt t="40117" x="8680450" y="3724275"/>
          <p14:tracePt t="40133" x="8643938" y="3795713"/>
          <p14:tracePt t="40150" x="8589963" y="3884613"/>
          <p14:tracePt t="40166" x="8510588" y="3983038"/>
          <p14:tracePt t="40184" x="8429625" y="4098925"/>
          <p14:tracePt t="40200" x="8304213" y="4224338"/>
          <p14:tracePt t="40218" x="8269288" y="4251325"/>
          <p14:tracePt t="40234" x="8242300" y="4276725"/>
          <p14:tracePt t="40272" x="8224838" y="4276725"/>
          <p14:tracePt t="40273" x="8205788" y="4276725"/>
          <p14:tracePt t="40283" x="8143875" y="4286250"/>
          <p14:tracePt t="40299" x="8027988" y="4286250"/>
          <p14:tracePt t="40317" x="7858125" y="4286250"/>
          <p14:tracePt t="40332" x="7661275" y="4303713"/>
          <p14:tracePt t="40350" x="7500938" y="4322763"/>
          <p14:tracePt t="40366" x="7375525" y="4340225"/>
          <p14:tracePt t="40383" x="7251700" y="4357688"/>
          <p14:tracePt t="40400" x="7134225" y="4357688"/>
          <p14:tracePt t="40417" x="7010400" y="4357688"/>
          <p14:tracePt t="40434" x="6894513" y="4357688"/>
          <p14:tracePt t="40450" x="6769100" y="4348163"/>
          <p14:tracePt t="40467" x="6661150" y="4322763"/>
          <p14:tracePt t="40483" x="6589713" y="4303713"/>
          <p14:tracePt t="40500" x="6545263" y="4276725"/>
          <p14:tracePt t="40516" x="6510338" y="4259263"/>
          <p14:tracePt t="40533" x="6456363" y="4224338"/>
          <p14:tracePt t="40550" x="6419850" y="4197350"/>
          <p14:tracePt t="40567" x="6394450" y="4170363"/>
          <p14:tracePt t="40583" x="6367463" y="4152900"/>
          <p14:tracePt t="40600" x="6348413" y="4133850"/>
          <p14:tracePt t="40617" x="6330950" y="4116388"/>
          <p14:tracePt t="40634" x="6303963" y="4098925"/>
          <p14:tracePt t="40650" x="6276975" y="4081463"/>
          <p14:tracePt t="40704" x="6269038" y="4062413"/>
          <p14:tracePt t="40712" x="6269038" y="4054475"/>
          <p14:tracePt t="40712" x="6259513" y="4054475"/>
          <p14:tracePt t="40721" x="6251575" y="4037013"/>
          <p14:tracePt t="40733" x="6242050" y="4017963"/>
          <p14:tracePt t="40749" x="6215063" y="3990975"/>
          <p14:tracePt t="40766" x="6215063" y="3983038"/>
          <p14:tracePt t="40766" x="6205538" y="3983038"/>
          <p14:tracePt t="41168" x="6197600" y="3973513"/>
          <p14:tracePt t="41223" x="6188075" y="3965575"/>
          <p14:tracePt t="41232" x="6161088" y="3902075"/>
          <p14:tracePt t="41247" x="6116638" y="3857625"/>
          <p14:tracePt t="41255" x="6081713" y="3813175"/>
          <p14:tracePt t="41260" x="6037263" y="3759200"/>
          <p14:tracePt t="41265" x="5929313" y="3687763"/>
          <p14:tracePt t="41281" x="5848350" y="3616325"/>
          <p14:tracePt t="41299" x="5813425" y="3571875"/>
          <p14:tracePt t="41315" x="5786438" y="3509963"/>
          <p14:tracePt t="41332" x="5751513" y="3429000"/>
          <p14:tracePt t="41348" x="5732463" y="3330575"/>
          <p14:tracePt t="41366" x="5732463" y="3232150"/>
          <p14:tracePt t="41382" x="5732463" y="3116263"/>
          <p14:tracePt t="41382" x="5732463" y="3062288"/>
          <p14:tracePt t="41400" x="5741988" y="2919413"/>
          <p14:tracePt t="41416" x="5813425" y="2732088"/>
          <p14:tracePt t="41432" x="5902325" y="2509838"/>
          <p14:tracePt t="41449" x="6000750" y="2322513"/>
          <p14:tracePt t="41466" x="6099175" y="2170113"/>
          <p14:tracePt t="41482" x="6188075" y="2009775"/>
          <p14:tracePt t="41499" x="6259513" y="1857375"/>
          <p14:tracePt t="41516" x="6348413" y="1741488"/>
          <p14:tracePt t="41532" x="6419850" y="1660525"/>
          <p14:tracePt t="41549" x="6527800" y="1544638"/>
          <p14:tracePt t="41565" x="6661150" y="1473200"/>
          <p14:tracePt t="41582" x="6840538" y="1393825"/>
          <p14:tracePt t="41599" x="7072313" y="1322388"/>
          <p14:tracePt t="41616" x="7180263" y="1303338"/>
          <p14:tracePt t="41632" x="7259638" y="1303338"/>
          <p14:tracePt t="41649" x="7313613" y="1303338"/>
          <p14:tracePt t="41665" x="7331075" y="1303338"/>
          <p14:tracePt t="41683" x="7473950" y="1419225"/>
          <p14:tracePt t="41723" x="7705725" y="1652588"/>
          <p14:tracePt t="41748" x="7947025" y="1847850"/>
          <p14:tracePt t="41748" x="7974013" y="1884363"/>
          <p14:tracePt t="41777" x="8018463" y="1911350"/>
          <p14:tracePt t="41789" x="8027988" y="1911350"/>
          <p14:tracePt t="41799" x="8037513" y="1928813"/>
          <p14:tracePt t="41816" x="8054975" y="1946275"/>
          <p14:tracePt t="41832" x="8089900" y="1982788"/>
          <p14:tracePt t="41850" x="8153400" y="2044700"/>
          <p14:tracePt t="41865" x="8232775" y="2143125"/>
          <p14:tracePt t="41882" x="8313738" y="2241550"/>
          <p14:tracePt t="41899" x="8358188" y="2312988"/>
          <p14:tracePt t="41915" x="8375650" y="2339975"/>
          <p14:tracePt t="41932" x="8385175" y="2339975"/>
          <p14:tracePt t="41948" x="8394700" y="2357438"/>
          <p14:tracePt t="41965" x="8402638" y="2374900"/>
          <p14:tracePt t="41981" x="8474075" y="2517775"/>
          <p14:tracePt t="42059" x="8474075" y="2554288"/>
          <p14:tracePt t="42071" x="8474075" y="2571750"/>
          <p14:tracePt t="42081" x="8474075" y="2625725"/>
          <p14:tracePt t="42099" x="8474075" y="2697163"/>
          <p14:tracePt t="42115" x="8474075" y="2938463"/>
          <p14:tracePt t="42115" x="8474075" y="3009900"/>
          <p14:tracePt t="42151" x="8474075" y="3081338"/>
          <p14:tracePt t="42165" x="8474075" y="3197225"/>
          <p14:tracePt t="42181" x="8474075" y="3295650"/>
          <p14:tracePt t="42181" x="8474075" y="3322638"/>
          <p14:tracePt t="42199" x="8474075" y="3367088"/>
          <p14:tracePt t="42216" x="8474075" y="3375025"/>
          <p14:tracePt t="42232" x="8474075" y="3384550"/>
          <p14:tracePt t="42335" x="8466138" y="3438525"/>
          <p14:tracePt t="42343" x="8439150" y="3473450"/>
          <p14:tracePt t="42346" x="8367713" y="3562350"/>
          <p14:tracePt t="42365" x="8277225" y="3643313"/>
          <p14:tracePt t="42365" x="8232775" y="3705225"/>
          <p14:tracePt t="42383" x="8215313" y="3724275"/>
          <p14:tracePt t="42398" x="8180388" y="3759200"/>
          <p14:tracePt t="42415" x="8161338" y="3759200"/>
          <p14:tracePt t="42503" x="8143875" y="3768725"/>
          <p14:tracePt t="42512" x="8099425" y="3768725"/>
          <p14:tracePt t="42520" x="8027988" y="3768725"/>
          <p14:tracePt t="42521" x="7956550" y="3768725"/>
          <p14:tracePt t="42521" x="7840663" y="3768725"/>
          <p14:tracePt t="42536" x="7661275" y="3768725"/>
          <p14:tracePt t="42549" x="7242175" y="3768725"/>
          <p14:tracePt t="42565" x="6759575" y="3768725"/>
          <p14:tracePt t="42582" x="6296025" y="3768725"/>
          <p14:tracePt t="42599" x="5741988" y="3751263"/>
          <p14:tracePt t="42617" x="5537200" y="3732213"/>
          <p14:tracePt t="42634" x="5402263" y="3714750"/>
          <p14:tracePt t="42649" x="5259388" y="3697288"/>
          <p14:tracePt t="42666" x="5116513" y="3679825"/>
          <p14:tracePt t="42682" x="4991100" y="3679825"/>
          <p14:tracePt t="42700" x="4875213" y="3679825"/>
          <p14:tracePt t="42716" x="4776788" y="3679825"/>
          <p14:tracePt t="42733" x="4652963" y="3679825"/>
          <p14:tracePt t="42749" x="4473575" y="3652838"/>
          <p14:tracePt t="42766" x="4054475" y="3581400"/>
          <p14:tracePt t="42830" x="3990975" y="3527425"/>
          <p14:tracePt t="42855" x="3973513" y="3509963"/>
          <p14:tracePt t="42856" x="3938588" y="3482975"/>
          <p14:tracePt t="42866" x="3902075" y="3429000"/>
          <p14:tracePt t="42882" x="3875088" y="3313113"/>
          <p14:tracePt t="42898" x="3848100" y="3152775"/>
          <p14:tracePt t="42915" x="3830638" y="2919413"/>
          <p14:tracePt t="42932" x="3830638" y="2660650"/>
          <p14:tracePt t="42950" x="3830638" y="2330450"/>
          <p14:tracePt t="42966" x="3840163" y="2062163"/>
          <p14:tracePt t="42983" x="3965575" y="1697038"/>
          <p14:tracePt t="42999" x="4098925" y="1250950"/>
          <p14:tracePt t="43017" x="4214813" y="893763"/>
          <p14:tracePt t="43051" x="4268788" y="741363"/>
          <p14:tracePt t="43181" x="4276725" y="1536700"/>
          <p14:tracePt t="43290" x="4276725" y="1608138"/>
          <p14:tracePt t="43301" x="4276725" y="1795463"/>
          <p14:tracePt t="43316" x="4276725" y="2027238"/>
          <p14:tracePt t="43332" x="4276725" y="2295525"/>
          <p14:tracePt t="43349" x="4276725" y="2946400"/>
          <p14:tracePt t="43387" x="4276725" y="3036888"/>
          <p14:tracePt t="43387" x="4276725" y="3108325"/>
          <p14:tracePt t="43400" x="4276725" y="3187700"/>
          <p14:tracePt t="43416" x="4276725" y="3197225"/>
          <p14:tracePt t="45999" x="4286250" y="3160713"/>
          <p14:tracePt t="46008" x="4322763" y="2911475"/>
          <p14:tracePt t="46041" x="4322763" y="2867025"/>
          <p14:tracePt t="46048" x="4340225" y="2741613"/>
          <p14:tracePt t="46065" x="4357688" y="2643188"/>
          <p14:tracePt t="46083" x="4375150" y="2544763"/>
          <p14:tracePt t="46098" x="4394200" y="2374900"/>
          <p14:tracePt t="46116" x="4429125" y="2224088"/>
          <p14:tracePt t="46132" x="4446588" y="2098675"/>
          <p14:tracePt t="46149" x="4491038" y="1938338"/>
          <p14:tracePt t="46165" x="4527550" y="1785938"/>
          <p14:tracePt t="46165" x="4562475" y="1687513"/>
          <p14:tracePt t="46184" x="4643438" y="1438275"/>
          <p14:tracePt t="46215" x="4660900" y="1384300"/>
          <p14:tracePt t="46216" x="4697413" y="1241425"/>
          <p14:tracePt t="46233" x="4759325" y="1098550"/>
          <p14:tracePt t="46249" x="4822825" y="982663"/>
          <p14:tracePt t="46266" x="4875213" y="857250"/>
          <p14:tracePt t="46281" x="4946650" y="750888"/>
          <p14:tracePt t="46298" x="5000625" y="660400"/>
          <p14:tracePt t="46316" x="5027613" y="625475"/>
          <p14:tracePt t="46333" x="5072063" y="561975"/>
          <p14:tracePt t="46349" x="5099050" y="536575"/>
          <p14:tracePt t="46366" x="5143500" y="490538"/>
          <p14:tracePt t="46381" x="5180013" y="446088"/>
          <p14:tracePt t="46381" x="5224463" y="428625"/>
          <p14:tracePt t="46400" x="5295900" y="384175"/>
          <p14:tracePt t="46426" x="5357813" y="357188"/>
          <p14:tracePt t="46444" x="5438775" y="322263"/>
          <p14:tracePt t="46459" x="5483225" y="303213"/>
          <p14:tracePt t="46465" x="5589588" y="268288"/>
          <p14:tracePt t="46482" x="5680075" y="241300"/>
          <p14:tracePt t="46499" x="5813425" y="196850"/>
          <p14:tracePt t="46515" x="5946775" y="169863"/>
          <p14:tracePt t="46533" x="6045200" y="142875"/>
          <p14:tracePt t="46549" x="6116638" y="133350"/>
          <p14:tracePt t="46566" x="6153150" y="133350"/>
          <p14:tracePt t="46583" x="6205538" y="133350"/>
          <p14:tracePt t="46598" x="6357938" y="98425"/>
          <p14:tracePt t="46616" x="6491288" y="98425"/>
          <p14:tracePt t="46631" x="6599238" y="98425"/>
          <p14:tracePt t="46649" x="6670675" y="98425"/>
          <p14:tracePt t="46664" x="6742113" y="98425"/>
          <p14:tracePt t="46682" x="6840538" y="98425"/>
          <p14:tracePt t="46697" x="6956425" y="98425"/>
          <p14:tracePt t="46716" x="7081838" y="98425"/>
          <p14:tracePt t="46732" x="7170738" y="98425"/>
          <p14:tracePt t="46749" x="7269163" y="98425"/>
          <p14:tracePt t="46765" x="7367588" y="98425"/>
          <p14:tracePt t="46782" x="7439025" y="98425"/>
          <p14:tracePt t="46799" x="7545388" y="107950"/>
          <p14:tracePt t="46817" x="7608888" y="107950"/>
          <p14:tracePt t="46832" x="7634288" y="115888"/>
          <p14:tracePt t="46849" x="7688263" y="133350"/>
          <p14:tracePt t="46865" x="7813675" y="169863"/>
          <p14:tracePt t="46882" x="7939088" y="204788"/>
          <p14:tracePt t="46898" x="8018463" y="214313"/>
          <p14:tracePt t="46915" x="8062913" y="241300"/>
          <p14:tracePt t="46932" x="8108950" y="258763"/>
          <p14:tracePt t="46949" x="8153400" y="285750"/>
          <p14:tracePt t="46966" x="8180388" y="295275"/>
          <p14:tracePt t="46982" x="8215313" y="322263"/>
          <p14:tracePt t="46999" x="8242300" y="347663"/>
          <p14:tracePt t="46999" x="8277225" y="366713"/>
          <p14:tracePt t="47015" x="8375650" y="446088"/>
          <p14:tracePt t="47033" x="8439150" y="509588"/>
          <p14:tracePt t="47048" x="8501063" y="561975"/>
          <p14:tracePt t="47066" x="8528050" y="588963"/>
          <p14:tracePt t="47104" x="8528050" y="608013"/>
          <p14:tracePt t="47105" x="8572500" y="704850"/>
          <p14:tracePt t="47171" x="8572500" y="714375"/>
          <p14:tracePt t="47181" x="8572500" y="750888"/>
          <p14:tracePt t="47199" x="8572500" y="830263"/>
          <p14:tracePt t="47216" x="8572500" y="884238"/>
          <p14:tracePt t="47232" x="8572500" y="919163"/>
          <p14:tracePt t="47248" x="8562975" y="946150"/>
          <p14:tracePt t="47265" x="8555038" y="973138"/>
          <p14:tracePt t="47282" x="8555038" y="982663"/>
          <p14:tracePt t="47298" x="8537575" y="1017588"/>
          <p14:tracePt t="47317" x="8518525" y="1036638"/>
          <p14:tracePt t="47332" x="8501063" y="1071563"/>
          <p14:tracePt t="47349" x="8447088" y="1143000"/>
          <p14:tracePt t="47365" x="8394700" y="1196975"/>
          <p14:tracePt t="47382" x="8323263" y="1258888"/>
          <p14:tracePt t="47398" x="8232775" y="1339850"/>
          <p14:tracePt t="47416" x="8170863" y="1384300"/>
          <p14:tracePt t="47431" x="8116888" y="1419225"/>
          <p14:tracePt t="47450" x="8072438" y="1438275"/>
          <p14:tracePt t="47465" x="7991475" y="1465263"/>
          <p14:tracePt t="47489" x="7966075" y="1473200"/>
          <p14:tracePt t="47498" x="7929563" y="1490663"/>
          <p14:tracePt t="47531" x="7831138" y="1490663"/>
          <p14:tracePt t="47532" x="7688263" y="1509713"/>
          <p14:tracePt t="47549" x="7562850" y="1509713"/>
          <p14:tracePt t="47565" x="7491413" y="1509713"/>
          <p14:tracePt t="47582" x="7439025" y="1509713"/>
          <p14:tracePt t="47598" x="7348538" y="1490663"/>
          <p14:tracePt t="47616" x="7251700" y="1455738"/>
          <p14:tracePt t="47631" x="7126288" y="1419225"/>
          <p14:tracePt t="47648" x="6894513" y="1312863"/>
          <p14:tracePt t="47665" x="6670675" y="1258888"/>
          <p14:tracePt t="47681" x="6572250" y="1223963"/>
          <p14:tracePt t="47698" x="6500813" y="1204913"/>
          <p14:tracePt t="47714" x="6491288" y="1204913"/>
          <p14:tracePt t="47731" x="6483350" y="1204913"/>
          <p14:tracePt t="47839" x="6483350" y="1179513"/>
          <p14:tracePt t="47847" x="6483350" y="1169988"/>
          <p14:tracePt t="47855" x="6483350" y="1133475"/>
          <p14:tracePt t="47865" x="6483350" y="1089025"/>
          <p14:tracePt t="47881" x="6483350" y="1017588"/>
          <p14:tracePt t="47898" x="6483350" y="946150"/>
          <p14:tracePt t="47914" x="6500813" y="884238"/>
          <p14:tracePt t="47932" x="6510338" y="830263"/>
          <p14:tracePt t="47948" x="6527800" y="803275"/>
          <p14:tracePt t="47965" x="6537325" y="776288"/>
          <p14:tracePt t="47981" x="6537325" y="768350"/>
          <p14:tracePt t="47998" x="6572250" y="731838"/>
          <p14:tracePt t="48015" x="6599238" y="687388"/>
          <p14:tracePt t="48032" x="6626225" y="669925"/>
          <p14:tracePt t="48032" x="6643688" y="652463"/>
          <p14:tracePt t="48055" x="6653213" y="625475"/>
          <p14:tracePt t="48065" x="6697663" y="598488"/>
          <p14:tracePt t="48081" x="6759575" y="554038"/>
          <p14:tracePt t="48098" x="6840538" y="509588"/>
          <p14:tracePt t="48116" x="6946900" y="455613"/>
          <p14:tracePt t="48131" x="7062788" y="411163"/>
          <p14:tracePt t="48149" x="7126288" y="393700"/>
          <p14:tracePt t="48165" x="7180263" y="384175"/>
          <p14:tracePt t="48252" x="7188200" y="384175"/>
          <p14:tracePt t="48383" x="7215188" y="384175"/>
          <p14:tracePt t="48393" x="7242175" y="384175"/>
          <p14:tracePt t="48398" x="7259638" y="384175"/>
          <p14:tracePt t="48404" x="7277100" y="384175"/>
          <p14:tracePt t="48415" x="7340600" y="411163"/>
          <p14:tracePt t="48432" x="7402513" y="419100"/>
          <p14:tracePt t="48449" x="7429500" y="428625"/>
          <p14:tracePt t="48466" x="7491413" y="438150"/>
          <p14:tracePt t="48481" x="7572375" y="438150"/>
          <p14:tracePt t="48499" x="7670800" y="455613"/>
          <p14:tracePt t="48515" x="7786688" y="473075"/>
          <p14:tracePt t="48532" x="7885113" y="490538"/>
          <p14:tracePt t="48548" x="7983538" y="490538"/>
          <p14:tracePt t="48567" x="8062913" y="509588"/>
          <p14:tracePt t="48581" x="8116888" y="517525"/>
          <p14:tracePt t="48581" x="8134350" y="527050"/>
          <p14:tracePt t="48631" x="8143875" y="527050"/>
          <p14:tracePt t="48631" x="8170863" y="536575"/>
          <p14:tracePt t="48649" x="8197850" y="544513"/>
          <p14:tracePt t="48666" x="8224838" y="571500"/>
          <p14:tracePt t="48682" x="8251825" y="588963"/>
          <p14:tracePt t="48699" x="8259763" y="608013"/>
          <p14:tracePt t="48715" x="8269288" y="615950"/>
          <p14:tracePt t="48731" x="8269288" y="633413"/>
          <p14:tracePt t="48748" x="8286750" y="660400"/>
          <p14:tracePt t="48766" x="8286750" y="679450"/>
          <p14:tracePt t="48782" x="8304213" y="714375"/>
          <p14:tracePt t="48798" x="8323263" y="776288"/>
          <p14:tracePt t="48817" x="8331200" y="803275"/>
          <p14:tracePt t="48832" x="8331200" y="812800"/>
          <p14:tracePt t="48849" x="8340725" y="839788"/>
          <p14:tracePt t="48865" x="8340725" y="847725"/>
          <p14:tracePt t="48882" x="8340725" y="857250"/>
          <p14:tracePt t="48898" x="8340725" y="884238"/>
          <p14:tracePt t="48916" x="8348663" y="911225"/>
          <p14:tracePt t="48931" x="8348663" y="919163"/>
          <p14:tracePt t="49087" x="8348663" y="946150"/>
          <p14:tracePt t="49095" x="8348663" y="973138"/>
          <p14:tracePt t="49099" x="8286750" y="1071563"/>
          <p14:tracePt t="49115" x="8197850" y="1179513"/>
          <p14:tracePt t="49132" x="8108950" y="1285875"/>
          <p14:tracePt t="49148" x="7991475" y="1401763"/>
          <p14:tracePt t="49165" x="7867650" y="1509713"/>
          <p14:tracePt t="49182" x="7742238" y="1616075"/>
          <p14:tracePt t="49198" x="7634288" y="1704975"/>
          <p14:tracePt t="49232" x="7608888" y="1731963"/>
          <p14:tracePt t="49233" x="7581900" y="1741488"/>
          <p14:tracePt t="49248" x="7466013" y="1776413"/>
          <p14:tracePt t="49322" x="7446963" y="1776413"/>
          <p14:tracePt t="49332" x="7375525" y="1776413"/>
          <p14:tracePt t="49348" x="7232650" y="1776413"/>
          <p14:tracePt t="49370" x="7205663" y="1776413"/>
          <p14:tracePt t="49382" x="7134225" y="1776413"/>
          <p14:tracePt t="49399" x="7018338" y="1776413"/>
          <p14:tracePt t="49416" x="6804025" y="1776413"/>
          <p14:tracePt t="49432" x="6661150" y="1776413"/>
          <p14:tracePt t="49450" x="6491288" y="1776413"/>
          <p14:tracePt t="49465" x="6357938" y="1751013"/>
          <p14:tracePt t="49482" x="6286500" y="1714500"/>
          <p14:tracePt t="49498" x="6224588" y="1704975"/>
          <p14:tracePt t="49516" x="6205538" y="1687513"/>
          <p14:tracePt t="49532" x="6180138" y="1679575"/>
          <p14:tracePt t="49549" x="6161088" y="1670050"/>
          <p14:tracePt t="49565" x="6153150" y="1670050"/>
          <p14:tracePt t="49760" x="6153150" y="1660525"/>
          <p14:tracePt t="49768" x="6027738" y="1589088"/>
          <p14:tracePt t="49782" x="5938838" y="1554163"/>
          <p14:tracePt t="49789" x="5840413" y="1527175"/>
          <p14:tracePt t="49798" x="5697538" y="1490663"/>
          <p14:tracePt t="49798" x="5680075" y="1490663"/>
          <p14:tracePt t="49817" x="5670550" y="1482725"/>
          <p14:tracePt t="50527" x="5670550" y="1473200"/>
          <p14:tracePt t="50533" x="5670550" y="1465263"/>
          <p14:tracePt t="50537" x="5670550" y="1455738"/>
          <p14:tracePt t="50548" x="5626100" y="1384300"/>
          <p14:tracePt t="50565" x="5599113" y="1357313"/>
          <p14:tracePt t="50582" x="5581650" y="1339850"/>
          <p14:tracePt t="53607" x="5545138" y="1339850"/>
          <p14:tracePt t="53615" x="5446713" y="1357313"/>
          <p14:tracePt t="53623" x="5367338" y="1384300"/>
          <p14:tracePt t="53632" x="5268913" y="1411288"/>
          <p14:tracePt t="53632" x="4991100" y="1473200"/>
          <p14:tracePt t="53648" x="4803775" y="1527175"/>
          <p14:tracePt t="53666" x="4697413" y="1562100"/>
          <p14:tracePt t="53682" x="4572000" y="1581150"/>
          <p14:tracePt t="53699" x="4510088" y="1608138"/>
          <p14:tracePt t="53714" x="4429125" y="1625600"/>
          <p14:tracePt t="53731" x="4303713" y="1660525"/>
          <p14:tracePt t="53747" x="4143375" y="1731963"/>
          <p14:tracePt t="53764" x="3946525" y="1839913"/>
          <p14:tracePt t="53781" x="3741738" y="1955800"/>
          <p14:tracePt t="53798" x="3473450" y="2187575"/>
          <p14:tracePt t="53817" x="3419475" y="2241550"/>
          <p14:tracePt t="53831" x="3348038" y="2339975"/>
          <p14:tracePt t="53849" x="3313113" y="2384425"/>
          <p14:tracePt t="53865" x="3251200" y="2446338"/>
          <p14:tracePt t="53882" x="3160713" y="2536825"/>
          <p14:tracePt t="53898" x="3062288" y="2633663"/>
          <p14:tracePt t="53915" x="2965450" y="2741613"/>
          <p14:tracePt t="53931" x="2911475" y="2813050"/>
          <p14:tracePt t="53949" x="2847975" y="2884488"/>
          <p14:tracePt t="53965" x="2813050" y="2955925"/>
          <p14:tracePt t="53982" x="2786063" y="3000375"/>
          <p14:tracePt t="53998" x="2776538" y="3062288"/>
          <p14:tracePt t="53998" x="2759075" y="3071813"/>
          <p14:tracePt t="54031" x="2732088" y="3133725"/>
          <p14:tracePt t="54032" x="2724150" y="3170238"/>
          <p14:tracePt t="54048" x="2697163" y="3241675"/>
          <p14:tracePt t="54064" x="2670175" y="3295650"/>
          <p14:tracePt t="54081" x="2652713" y="3367088"/>
          <p14:tracePt t="54097" x="2616200" y="3411538"/>
          <p14:tracePt t="54114" x="2589213" y="3465513"/>
          <p14:tracePt t="54131" x="2544763" y="3509963"/>
          <p14:tracePt t="54148" x="2482850" y="3571875"/>
          <p14:tracePt t="54164" x="2419350" y="3616325"/>
          <p14:tracePt t="54181" x="2303463" y="3660775"/>
          <p14:tracePt t="54199" x="2143125" y="3724275"/>
          <p14:tracePt t="54214" x="1955800" y="3795713"/>
          <p14:tracePt t="54214" x="1884363" y="3795713"/>
          <p14:tracePt t="54232" x="1714500" y="3830638"/>
          <p14:tracePt t="54248" x="1571625" y="3848100"/>
          <p14:tracePt t="54265" x="1473200" y="3867150"/>
          <p14:tracePt t="54281" x="1384300" y="3894138"/>
          <p14:tracePt t="54299" x="1312863" y="3938588"/>
          <p14:tracePt t="54314" x="1214438" y="3946525"/>
          <p14:tracePt t="54332" x="1062038" y="3990975"/>
          <p14:tracePt t="54348" x="911225" y="4027488"/>
          <p14:tracePt t="54365" x="723900" y="4081463"/>
          <p14:tracePt t="54381" x="554038" y="4143375"/>
          <p14:tracePt t="54398" x="490538" y="4170363"/>
          <p14:tracePt t="54414" x="438150" y="4197350"/>
          <p14:tracePt t="54432" x="419100" y="4205288"/>
          <p14:tracePt t="54448" x="411163" y="4214813"/>
          <p14:tracePt t="54631" x="482600" y="4224338"/>
          <p14:tracePt t="54639" x="1419225" y="4224338"/>
          <p14:tracePt t="54639" x="1670050" y="4224338"/>
          <p14:tracePt t="54683" x="1911350" y="4224338"/>
          <p14:tracePt t="54697" x="2081213" y="4224338"/>
          <p14:tracePt t="54698" x="2286000" y="4224338"/>
          <p14:tracePt t="54715" x="2322513" y="4224338"/>
          <p14:tracePt t="55024" x="2330450" y="4224338"/>
          <p14:tracePt t="55047" x="2339975" y="4224338"/>
          <p14:tracePt t="55061" x="2339975" y="4205288"/>
          <p14:tracePt t="55072" x="2366963" y="4205288"/>
          <p14:tracePt t="55073" x="2366963" y="4187825"/>
          <p14:tracePt t="55081" x="2393950" y="4160838"/>
          <p14:tracePt t="55098" x="2411413" y="4133850"/>
          <p14:tracePt t="55114" x="2419350" y="4116388"/>
          <p14:tracePt t="55131" x="2438400" y="4108450"/>
          <p14:tracePt t="55148" x="2446338" y="4089400"/>
          <p14:tracePt t="55165" x="2455863" y="4054475"/>
          <p14:tracePt t="55200" x="2465388" y="4037013"/>
          <p14:tracePt t="55200" x="2482850" y="4027488"/>
          <p14:tracePt t="55214" x="2554288" y="3956050"/>
          <p14:tracePt t="55232" x="2679700" y="3830638"/>
          <p14:tracePt t="55248" x="2795588" y="3724275"/>
          <p14:tracePt t="55265" x="2894013" y="3643313"/>
          <p14:tracePt t="55282" x="2973388" y="3581400"/>
          <p14:tracePt t="55297" x="3044825" y="3527425"/>
          <p14:tracePt t="55322" x="3116263" y="3482975"/>
          <p14:tracePt t="55355" x="3125788" y="3482975"/>
          <p14:tracePt t="55364" x="3143250" y="3473450"/>
          <p14:tracePt t="55382" x="3152775" y="3473450"/>
          <p14:tracePt t="55397" x="3160713" y="3473450"/>
          <p14:tracePt t="55415" x="3179763" y="3465513"/>
          <p14:tracePt t="55431" x="3205163" y="3465513"/>
          <p14:tracePt t="55479" x="3214688" y="3455988"/>
          <p14:tracePt t="63903" x="3232150" y="3465513"/>
          <p14:tracePt t="63913" x="3259138" y="3500438"/>
          <p14:tracePt t="63916" x="3313113" y="3562350"/>
          <p14:tracePt t="63930" x="3367088" y="3608388"/>
          <p14:tracePt t="63948" x="3411538" y="3652838"/>
          <p14:tracePt t="63963" x="3465513" y="3687763"/>
          <p14:tracePt t="63980" x="3473450" y="3697288"/>
          <p14:tracePt t="63997" x="3517900" y="3741738"/>
          <p14:tracePt t="64013" x="3527425" y="3751263"/>
          <p14:tracePt t="64030" x="3536950" y="3759200"/>
          <p14:tracePt t="64030" x="3554413" y="3776663"/>
          <p14:tracePt t="64048" x="3554413" y="3795713"/>
          <p14:tracePt t="64063" x="3571875" y="3813175"/>
          <p14:tracePt t="64081" x="3571875" y="3830638"/>
          <p14:tracePt t="64097" x="3589338" y="3857625"/>
          <p14:tracePt t="64115" x="3616325" y="3911600"/>
          <p14:tracePt t="64131" x="3625850" y="3956050"/>
          <p14:tracePt t="64148" x="3643313" y="3983038"/>
          <p14:tracePt t="64164" x="3643313" y="3990975"/>
          <p14:tracePt t="64180" x="3652838" y="4000500"/>
          <p14:tracePt t="64197" x="3660775" y="4010025"/>
          <p14:tracePt t="64214" x="3670300" y="4044950"/>
          <p14:tracePt t="64230" x="3687763" y="4062413"/>
          <p14:tracePt t="64230" x="3705225" y="4089400"/>
          <p14:tracePt t="64248" x="3751263" y="4133850"/>
          <p14:tracePt t="64264" x="3786188" y="4205288"/>
          <p14:tracePt t="64284" x="3848100" y="4259263"/>
          <p14:tracePt t="64298" x="3938588" y="4313238"/>
          <p14:tracePt t="64314" x="4367213" y="4456113"/>
          <p14:tracePt t="64370" x="4545013" y="4510088"/>
          <p14:tracePt t="64386" x="4643438" y="4527550"/>
          <p14:tracePt t="64397" x="4813300" y="4545013"/>
          <p14:tracePt t="64414" x="4929188" y="4562475"/>
          <p14:tracePt t="64414" x="4956175" y="4562475"/>
          <p14:tracePt t="64432" x="4965700" y="4562475"/>
          <p14:tracePt t="64448" x="5000625" y="4562475"/>
          <p14:tracePt t="64490" x="5010150" y="4562475"/>
          <p14:tracePt t="64498" x="5045075" y="4500563"/>
          <p14:tracePt t="64514" x="5045075" y="4465638"/>
          <p14:tracePt t="64547" x="5045075" y="4429125"/>
          <p14:tracePt t="64548" x="5045075" y="4419600"/>
          <p14:tracePt t="64565" x="5045075" y="4411663"/>
          <p14:tracePt t="64600" x="5045075" y="4394200"/>
          <p14:tracePt t="64600" x="5037138" y="4394200"/>
          <p14:tracePt t="64614" x="5018088" y="4375150"/>
          <p14:tracePt t="64614" x="5010150" y="4367213"/>
          <p14:tracePt t="64632" x="4983163" y="4357688"/>
          <p14:tracePt t="64647" x="4938713" y="4340225"/>
          <p14:tracePt t="64665" x="4884738" y="4340225"/>
          <p14:tracePt t="64682" x="4848225" y="4340225"/>
          <p14:tracePt t="64697" x="4830763" y="4340225"/>
          <p14:tracePt t="64714" x="4822825" y="4340225"/>
          <p14:tracePt t="64751" x="4813300" y="4340225"/>
          <p14:tracePt t="64752" x="4741863" y="4402138"/>
          <p14:tracePt t="64780" x="4714875" y="4456113"/>
          <p14:tracePt t="64797" x="4687888" y="4500563"/>
          <p14:tracePt t="64797" x="4679950" y="4518025"/>
          <p14:tracePt t="64815" x="4679950" y="4527550"/>
          <p14:tracePt t="64830" x="4660900" y="4562475"/>
          <p14:tracePt t="64847" x="4660900" y="4598988"/>
          <p14:tracePt t="64864" x="4660900" y="4697413"/>
          <p14:tracePt t="64880" x="4679950" y="4759325"/>
          <p14:tracePt t="64897" x="4705350" y="4803775"/>
          <p14:tracePt t="64914" x="4732338" y="4822825"/>
          <p14:tracePt t="64930" x="4751388" y="4840288"/>
          <p14:tracePt t="64951" x="4786313" y="4848225"/>
          <p14:tracePt t="64963" x="4840288" y="4867275"/>
          <p14:tracePt t="64981" x="4902200" y="4884738"/>
          <p14:tracePt t="64997" x="5010150" y="4884738"/>
          <p14:tracePt t="65014" x="5108575" y="4884738"/>
          <p14:tracePt t="65014" x="5126038" y="4884738"/>
          <p14:tracePt t="65046" x="5153025" y="4884738"/>
          <p14:tracePt t="65047" x="5170488" y="4848225"/>
          <p14:tracePt t="65065" x="5180013" y="4768850"/>
          <p14:tracePt t="65080" x="5180013" y="4697413"/>
          <p14:tracePt t="65098" x="5180013" y="4625975"/>
          <p14:tracePt t="65113" x="5160963" y="4562475"/>
          <p14:tracePt t="65131" x="5116513" y="4500563"/>
          <p14:tracePt t="65147" x="5054600" y="4429125"/>
          <p14:tracePt t="65165" x="4991100" y="4367213"/>
          <p14:tracePt t="65181" x="4867275" y="4303713"/>
          <p14:tracePt t="65198" x="4714875" y="4268788"/>
          <p14:tracePt t="65214" x="4572000" y="4268788"/>
          <p14:tracePt t="65214" x="4527550" y="4268788"/>
          <p14:tracePt t="65232" x="4473575" y="4268788"/>
          <p14:tracePt t="65247" x="4375150" y="4268788"/>
          <p14:tracePt t="65265" x="4340225" y="4286250"/>
          <p14:tracePt t="65281" x="4259263" y="4340225"/>
          <p14:tracePt t="65298" x="4224338" y="4367213"/>
          <p14:tracePt t="65314" x="4160838" y="4419600"/>
          <p14:tracePt t="65331" x="4152900" y="4438650"/>
          <p14:tracePt t="65347" x="4133850" y="4465638"/>
          <p14:tracePt t="65364" x="4125913" y="4473575"/>
          <p14:tracePt t="65487" x="4125913" y="4483100"/>
          <p14:tracePt t="65895" x="4125913" y="4465638"/>
          <p14:tracePt t="65903" x="4170363" y="4411663"/>
          <p14:tracePt t="65919" x="4286250" y="4313238"/>
          <p14:tracePt t="65930" x="4473575" y="4143375"/>
          <p14:tracePt t="65947" x="4705350" y="3956050"/>
          <p14:tracePt t="65964" x="4956175" y="3786188"/>
          <p14:tracePt t="65980" x="5170488" y="3660775"/>
          <p14:tracePt t="65997" x="5340350" y="3625850"/>
          <p14:tracePt t="66013" x="5510213" y="3625850"/>
          <p14:tracePt t="66013" x="5634038" y="3625850"/>
          <p14:tracePt t="66032" x="6010275" y="3687763"/>
          <p14:tracePt t="66054" x="6394450" y="3795713"/>
          <p14:tracePt t="66064" x="6634163" y="3867150"/>
          <p14:tracePt t="66080" x="6759575" y="3946525"/>
          <p14:tracePt t="66097" x="6848475" y="4000500"/>
          <p14:tracePt t="66113" x="6884988" y="4027488"/>
          <p14:tracePt t="66130" x="6919913" y="4071938"/>
          <p14:tracePt t="66147" x="6938963" y="4089400"/>
          <p14:tracePt t="66163" x="6956425" y="4160838"/>
          <p14:tracePt t="66180" x="6965950" y="4224338"/>
          <p14:tracePt t="66196" x="6965950" y="4295775"/>
          <p14:tracePt t="66213" x="6965950" y="4384675"/>
          <p14:tracePt t="66230" x="6965950" y="4438650"/>
          <p14:tracePt t="66230" x="6965950" y="4465638"/>
          <p14:tracePt t="66247" x="6946900" y="4527550"/>
          <p14:tracePt t="66263" x="6919913" y="4581525"/>
          <p14:tracePt t="66281" x="6902450" y="4616450"/>
          <p14:tracePt t="66296" x="6884988" y="4633913"/>
          <p14:tracePt t="66314" x="6867525" y="4652963"/>
          <p14:tracePt t="66591" x="6919913" y="4643438"/>
          <p14:tracePt t="66599" x="6991350" y="4643438"/>
          <p14:tracePt t="66607" x="7062788" y="4625975"/>
          <p14:tracePt t="66615" x="7134225" y="4625975"/>
          <p14:tracePt t="66623" x="7232650" y="4608513"/>
          <p14:tracePt t="66630" x="7348538" y="4589463"/>
          <p14:tracePt t="66646" x="7429500" y="4572000"/>
          <p14:tracePt t="66664" x="7483475" y="4572000"/>
          <p14:tracePt t="66680" x="7518400" y="4562475"/>
          <p14:tracePt t="66698" x="7554913" y="4562475"/>
          <p14:tracePt t="66714" x="7581900" y="4562475"/>
          <p14:tracePt t="66730" x="7589838" y="4562475"/>
          <p14:tracePt t="66747" x="7626350" y="4562475"/>
          <p14:tracePt t="66764" x="7715250" y="4554538"/>
          <p14:tracePt t="66780" x="7867650" y="4545013"/>
          <p14:tracePt t="66797" x="8010525" y="4545013"/>
          <p14:tracePt t="66814" x="8153400" y="4545013"/>
          <p14:tracePt t="66830" x="8304213" y="4545013"/>
          <p14:tracePt t="66848" x="8429625" y="4545013"/>
          <p14:tracePt t="66881" x="8501063" y="4545013"/>
          <p14:tracePt t="66897" x="8555038" y="4545013"/>
          <p14:tracePt t="66914" x="8562975" y="4545013"/>
          <p14:tracePt t="66930" x="8572500" y="4545013"/>
          <p14:tracePt t="6812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655251" y="1751111"/>
            <a:ext cx="4328819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Humans with a hereditary defect in NER suffer from </a:t>
            </a:r>
            <a:r>
              <a:rPr lang="it-IT" b="1"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X</a:t>
            </a:r>
            <a:r>
              <a:rPr b="1" i="1" dirty="0" err="1" smtClean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eroderma</a:t>
            </a:r>
            <a:r>
              <a:rPr b="1" i="1" dirty="0" smtClean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b="1" i="1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pigmentosum</a:t>
            </a:r>
            <a:r>
              <a:rPr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</a:p>
          <a:p>
            <a:pPr lvl="0"/>
            <a:endParaRPr i="1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/>
            <a:r>
              <a:rPr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They have a marked </a:t>
            </a:r>
            <a:r>
              <a:rPr b="1"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predisposition to skin cancer</a:t>
            </a:r>
            <a:r>
              <a:rPr i="1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caused by sunlight exposure.</a:t>
            </a:r>
          </a:p>
        </p:txBody>
      </p:sp>
      <p:pic>
        <p:nvPicPr>
          <p:cNvPr id="406" name="image17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36919" y="1575595"/>
            <a:ext cx="3228529" cy="2219166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hape 407"/>
          <p:cNvSpPr/>
          <p:nvPr/>
        </p:nvSpPr>
        <p:spPr>
          <a:xfrm>
            <a:off x="407184" y="4067785"/>
            <a:ext cx="8658264" cy="2339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57200">
              <a:spcBef>
                <a:spcPts val="1200"/>
              </a:spcBef>
            </a:pPr>
            <a:r>
              <a:rPr dirty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The balance between </a:t>
            </a:r>
            <a:r>
              <a:rPr dirty="0" smtClean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GG­R </a:t>
            </a:r>
            <a:r>
              <a:rPr dirty="0">
                <a:latin typeface="Comic Sans MS" panose="030F0702030302020204" pitchFamily="66" charset="0"/>
                <a:ea typeface="Helvetica Neue Medium"/>
                <a:cs typeface="Helvetica Neue Medium"/>
                <a:sym typeface="Helvetica Neue Medium"/>
              </a:rPr>
              <a:t>and TCR is crucial for protection from cancer as well as from premature ageing </a:t>
            </a:r>
          </a:p>
          <a:p>
            <a:pPr lvl="0" defTabSz="457200">
              <a:spcBef>
                <a:spcPts val="1200"/>
              </a:spcBef>
            </a:pPr>
            <a:r>
              <a:rPr sz="1600"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In </a:t>
            </a:r>
            <a:r>
              <a:rPr sz="1600" b="1"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TCR deficiency</a:t>
            </a:r>
            <a:r>
              <a:rPr sz="1600"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this balance is disturbed, and cells with a low DNA damage load die from transcriptional stress, resulting in accelerated ageing and strong pro­tection from cancer. </a:t>
            </a:r>
          </a:p>
          <a:p>
            <a:pPr lvl="0" defTabSz="457200">
              <a:spcBef>
                <a:spcPts val="1200"/>
              </a:spcBef>
            </a:pPr>
            <a:r>
              <a:rPr sz="1500"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I</a:t>
            </a:r>
            <a:r>
              <a:rPr sz="1600"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n </a:t>
            </a:r>
            <a:r>
              <a:rPr sz="1600" b="1" i="1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GGR </a:t>
            </a:r>
            <a:r>
              <a:rPr sz="1600" b="1"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deficiency</a:t>
            </a:r>
            <a:r>
              <a:rPr sz="1600"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, the still­ functional TCR promotes cell survival and delays ageing </a:t>
            </a:r>
            <a:r>
              <a:rPr lang="it-IT" sz="1600" i="1" dirty="0" err="1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leading</a:t>
            </a:r>
            <a:r>
              <a:rPr lang="it-IT" sz="1600" i="1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to</a:t>
            </a:r>
            <a:r>
              <a:rPr sz="1600" i="1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sz="1600"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the </a:t>
            </a:r>
            <a:r>
              <a:rPr sz="1600" i="1" dirty="0" err="1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accumulat</a:t>
            </a:r>
            <a:r>
              <a:rPr lang="it-IT" sz="1600" i="1" dirty="0" err="1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ion</a:t>
            </a:r>
            <a:r>
              <a:rPr sz="1600" i="1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1600" i="1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of </a:t>
            </a:r>
            <a:r>
              <a:rPr sz="1600" i="1" dirty="0" smtClean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DNA </a:t>
            </a:r>
            <a:r>
              <a:rPr sz="1600"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damage in non­ transcribed sequences, including the </a:t>
            </a:r>
            <a:r>
              <a:rPr sz="1600" i="1" dirty="0" err="1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non­transcribed</a:t>
            </a:r>
            <a:r>
              <a:rPr sz="1600" i="1" dirty="0">
                <a:latin typeface="Comic Sans MS" panose="030F0702030302020204" pitchFamily="66" charset="0"/>
                <a:ea typeface="Helvetica Neue"/>
                <a:cs typeface="Helvetica Neue"/>
                <a:sym typeface="Helvetica Neue"/>
              </a:rPr>
              <a:t> strand of actively expressed genes </a:t>
            </a:r>
          </a:p>
        </p:txBody>
      </p:sp>
      <p:sp>
        <p:nvSpPr>
          <p:cNvPr id="408" name="Shape 408"/>
          <p:cNvSpPr/>
          <p:nvPr/>
        </p:nvSpPr>
        <p:spPr>
          <a:xfrm>
            <a:off x="523986" y="363285"/>
            <a:ext cx="8096028" cy="1050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defTabSz="457200">
              <a:spcBef>
                <a:spcPts val="1200"/>
              </a:spcBef>
            </a:pPr>
            <a:r>
              <a:rPr>
                <a:latin typeface="Helvetica Neue Medium"/>
                <a:ea typeface="Helvetica Neue Medium"/>
                <a:cs typeface="Helvetica Neue Medium"/>
                <a:sym typeface="Helvetica Neue Medium"/>
              </a:rPr>
              <a:t>Defects in GG-NER result in cancer predisposition</a:t>
            </a:r>
          </a:p>
          <a:p>
            <a:pPr lvl="0" defTabSz="457200">
              <a:spcBef>
                <a:spcPts val="1200"/>
              </a:spcBef>
            </a:pPr>
            <a:r>
              <a:rPr>
                <a:latin typeface="Helvetica Neue Medium"/>
                <a:ea typeface="Helvetica Neue Medium"/>
                <a:cs typeface="Helvetica Neue Medium"/>
                <a:sym typeface="Helvetica Neue Medium"/>
              </a:rPr>
              <a:t>Defects in TC-NER cause a variety of diseases   </a:t>
            </a: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                                                                      </a:t>
            </a:r>
            <a:r>
              <a:rPr sz="1600">
                <a:latin typeface="Helvetica Neue"/>
                <a:ea typeface="Helvetica Neue"/>
                <a:cs typeface="Helvetica Neue"/>
                <a:sym typeface="Helvetica Neue"/>
              </a:rPr>
              <a:t>(i.e. from ultraviolet radiation-sensitive syndrome to severe premature ageing conditions)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56678"/>
      </p:ext>
    </p:extLst>
  </p:cSld>
  <p:clrMapOvr>
    <a:masterClrMapping/>
  </p:clrMapOvr>
  <p:transition spd="med" advTm="133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235" x="8572500" y="4545013"/>
          <p14:tracePt t="56484" x="8589963" y="4527550"/>
          <p14:tracePt t="56492" x="8634413" y="4483100"/>
          <p14:tracePt t="56502" x="8705850" y="4411663"/>
          <p14:tracePt t="56508" x="8786813" y="4330700"/>
          <p14:tracePt t="56529" x="8929688" y="4205288"/>
          <p14:tracePt t="56532" x="9072563" y="4098925"/>
          <p14:tracePt t="56545" x="9134475" y="3965575"/>
          <p14:tracePt t="56564" x="9134475" y="3822700"/>
          <p14:tracePt t="56564" x="9134475" y="3751263"/>
          <p14:tracePt t="56581" x="9134475" y="3705225"/>
          <p14:tracePt t="56596" x="9134475" y="3643313"/>
          <p14:tracePt t="56614" x="9134475" y="3625850"/>
          <p14:tracePt t="56660" x="9134475" y="3616325"/>
          <p14:tracePt t="56668" x="9134475" y="3608388"/>
          <p14:tracePt t="56774" x="9090025" y="3598863"/>
          <p14:tracePt t="56781" x="8956675" y="3598863"/>
          <p14:tracePt t="56788" x="8831263" y="3598863"/>
          <p14:tracePt t="56796" x="8661400" y="3598863"/>
          <p14:tracePt t="56803" x="8180388" y="3643313"/>
          <p14:tracePt t="56815" x="7680325" y="3705225"/>
          <p14:tracePt t="56830" x="7010400" y="3830638"/>
          <p14:tracePt t="56848" x="6126163" y="3929063"/>
          <p14:tracePt t="56864" x="5268913" y="4071938"/>
          <p14:tracePt t="56881" x="4589463" y="4160838"/>
          <p14:tracePt t="56897" x="4143375" y="4241800"/>
          <p14:tracePt t="56913" x="3956050" y="4276725"/>
          <p14:tracePt t="56929" x="3875088" y="4313238"/>
          <p14:tracePt t="56946" x="3840163" y="4322763"/>
          <p14:tracePt t="56963" x="3813175" y="4322763"/>
          <p14:tracePt t="56979" x="3751263" y="4348163"/>
          <p14:tracePt t="56979" x="3679825" y="4394200"/>
          <p14:tracePt t="56996" x="3527425" y="4446588"/>
          <p14:tracePt t="57013" x="3286125" y="4510088"/>
          <p14:tracePt t="57031" x="2990850" y="4598988"/>
          <p14:tracePt t="57046" x="2679700" y="4714875"/>
          <p14:tracePt t="57065" x="2419350" y="4822825"/>
          <p14:tracePt t="57080" x="2241550" y="4902200"/>
          <p14:tracePt t="57097" x="2098675" y="4956175"/>
          <p14:tracePt t="57113" x="1928813" y="5027613"/>
          <p14:tracePt t="57136" x="1901825" y="5045075"/>
          <p14:tracePt t="57146" x="1847850" y="5054600"/>
          <p14:tracePt t="57164" x="1822450" y="5072063"/>
          <p14:tracePt t="57381" x="1830388" y="5081588"/>
          <p14:tracePt t="57388" x="1928813" y="5081588"/>
          <p14:tracePt t="57396" x="2027238" y="5072063"/>
          <p14:tracePt t="57404" x="2224088" y="4991100"/>
          <p14:tracePt t="57415" x="2455863" y="4894263"/>
          <p14:tracePt t="57431" x="2589213" y="4822825"/>
          <p14:tracePt t="57448" x="2660650" y="4786313"/>
          <p14:tracePt t="57464" x="2687638" y="4776788"/>
          <p14:tracePt t="57868" x="2679700" y="4776788"/>
          <p14:tracePt t="57892" x="2670175" y="4768850"/>
          <p14:tracePt t="57900" x="2670175" y="4759325"/>
          <p14:tracePt t="57910" x="2652713" y="4759325"/>
          <p14:tracePt t="57919" x="2643188" y="4759325"/>
          <p14:tracePt t="57930" x="2616200" y="4759325"/>
          <p14:tracePt t="57947" x="2608263" y="4759325"/>
          <p14:tracePt t="57947" x="2598738" y="4759325"/>
          <p14:tracePt t="57965" x="2581275" y="4759325"/>
          <p14:tracePt t="57965" x="2562225" y="4751388"/>
          <p14:tracePt t="57981" x="2509838" y="4741863"/>
          <p14:tracePt t="57996" x="2482850" y="4724400"/>
          <p14:tracePt t="58013" x="2438400" y="4724400"/>
          <p14:tracePt t="58030" x="2401888" y="4714875"/>
          <p14:tracePt t="58047" x="2374900" y="4697413"/>
          <p14:tracePt t="58063" x="2347913" y="4697413"/>
          <p14:tracePt t="58080" x="2330450" y="4687888"/>
          <p14:tracePt t="58096" x="2312988" y="4679950"/>
          <p14:tracePt t="59715" x="2357438" y="4660900"/>
          <p14:tracePt t="59723" x="5054600" y="4276725"/>
          <p14:tracePt t="59723" x="5160963" y="4276725"/>
          <p14:tracePt t="59848" x="5357813" y="4276725"/>
          <p14:tracePt t="59848" x="5456238" y="4276725"/>
          <p14:tracePt t="59868" x="5554663" y="4276725"/>
          <p14:tracePt t="59879" x="5741988" y="4276725"/>
          <p14:tracePt t="59895" x="5884863" y="4276725"/>
          <p14:tracePt t="59912" x="6027738" y="4276725"/>
          <p14:tracePt t="59929" x="6286500" y="4276725"/>
          <p14:tracePt t="59944" x="6680200" y="4276725"/>
          <p14:tracePt t="59962" x="7072313" y="4276725"/>
          <p14:tracePt t="59978" x="7340600" y="4276725"/>
          <p14:tracePt t="59978" x="7429500" y="4276725"/>
          <p14:tracePt t="59996" x="7562850" y="4276725"/>
          <p14:tracePt t="60012" x="7626350" y="4276725"/>
          <p14:tracePt t="60028" x="7680325" y="4276725"/>
          <p14:tracePt t="60045" x="7715250" y="4276725"/>
          <p14:tracePt t="60062" x="7732713" y="4276725"/>
          <p14:tracePt t="60078" x="7840663" y="4276725"/>
          <p14:tracePt t="60137" x="7875588" y="4276725"/>
          <p14:tracePt t="60660" x="7867650" y="4286250"/>
          <p14:tracePt t="60667" x="7823200" y="4330700"/>
          <p14:tracePt t="60676" x="7769225" y="4384675"/>
          <p14:tracePt t="60684" x="7680325" y="4446588"/>
          <p14:tracePt t="60695" x="7599363" y="4510088"/>
          <p14:tracePt t="60712" x="7527925" y="4545013"/>
          <p14:tracePt t="60729" x="7466013" y="4589463"/>
          <p14:tracePt t="60745" x="7419975" y="4616450"/>
          <p14:tracePt t="60763" x="7419975" y="4625975"/>
          <p14:tracePt t="61067" x="7429500" y="4616450"/>
          <p14:tracePt t="61075" x="7473950" y="4572000"/>
          <p14:tracePt t="61085" x="7537450" y="4545013"/>
          <p14:tracePt t="61091" x="7589838" y="4510088"/>
          <p14:tracePt t="61099" x="7653338" y="4473575"/>
          <p14:tracePt t="61112" x="7680325" y="4446588"/>
          <p14:tracePt t="61128" x="7697788" y="4446588"/>
          <p14:tracePt t="61331" x="7705725" y="4446588"/>
          <p14:tracePt t="61339" x="7920038" y="4446588"/>
          <p14:tracePt t="61339" x="7991475" y="4446588"/>
          <p14:tracePt t="61380" x="8205788" y="4446588"/>
          <p14:tracePt t="61417" x="8251825" y="4446588"/>
          <p14:tracePt t="61418" x="8313738" y="4429125"/>
          <p14:tracePt t="61428" x="8340725" y="4429125"/>
          <p14:tracePt t="61445" x="8358188" y="4429125"/>
          <p14:tracePt t="61461" x="8375650" y="4429125"/>
          <p14:tracePt t="61478" x="8385175" y="4419600"/>
          <p14:tracePt t="61595" x="8402638" y="4419600"/>
          <p14:tracePt t="61603" x="8429625" y="4419600"/>
          <p14:tracePt t="61608" x="8456613" y="4411663"/>
          <p14:tracePt t="61613" x="8537575" y="4411663"/>
          <p14:tracePt t="61628" x="8572500" y="4411663"/>
          <p14:tracePt t="61645" x="8599488" y="4411663"/>
          <p14:tracePt t="62252" x="8589963" y="4411663"/>
          <p14:tracePt t="62253" x="8491538" y="4411663"/>
          <p14:tracePt t="62293" x="8474075" y="4411663"/>
          <p14:tracePt t="62306" x="8439150" y="4429125"/>
          <p14:tracePt t="62313" x="8296275" y="4465638"/>
          <p14:tracePt t="62335" x="7037388" y="4510088"/>
          <p14:tracePt t="62493" x="6099175" y="4510088"/>
          <p14:tracePt t="62559" x="6037263" y="4510088"/>
          <p14:tracePt t="62596" x="6027738" y="4510088"/>
          <p14:tracePt t="62597" x="6010275" y="4510088"/>
          <p14:tracePt t="62615" x="5965825" y="4510088"/>
          <p14:tracePt t="62650" x="5902325" y="4510088"/>
          <p14:tracePt t="62650" x="5875338" y="4510088"/>
          <p14:tracePt t="62676" x="5822950" y="4510088"/>
          <p14:tracePt t="62692" x="5099050" y="4616450"/>
          <p14:tracePt t="62790" x="5037138" y="4625975"/>
          <p14:tracePt t="62811" x="4973638" y="4625975"/>
          <p14:tracePt t="62813" x="4867275" y="4625975"/>
          <p14:tracePt t="62829" x="4776788" y="4625975"/>
          <p14:tracePt t="62845" x="4608513" y="4625975"/>
          <p14:tracePt t="62863" x="4465638" y="4625975"/>
          <p14:tracePt t="62879" x="4340225" y="4625975"/>
          <p14:tracePt t="62896" x="4197350" y="4652963"/>
          <p14:tracePt t="62912" x="4054475" y="4670425"/>
          <p14:tracePt t="62928" x="3848100" y="4687888"/>
          <p14:tracePt t="62944" x="3625850" y="4724400"/>
          <p14:tracePt t="62962" x="3429000" y="4741863"/>
          <p14:tracePt t="62978" x="3330575" y="4759325"/>
          <p14:tracePt t="62978" x="3303588" y="4759325"/>
          <p14:tracePt t="62995" x="3268663" y="4759325"/>
          <p14:tracePt t="63011" x="3214688" y="4759325"/>
          <p14:tracePt t="63028" x="3170238" y="4759325"/>
          <p14:tracePt t="63045" x="3116263" y="4759325"/>
          <p14:tracePt t="63061" x="3044825" y="4759325"/>
          <p14:tracePt t="63078" x="2982913" y="4759325"/>
          <p14:tracePt t="63094" x="2874963" y="4759325"/>
          <p14:tracePt t="63112" x="2759075" y="4759325"/>
          <p14:tracePt t="63128" x="2660650" y="4759325"/>
          <p14:tracePt t="63145" x="2589213" y="4759325"/>
          <p14:tracePt t="63161" x="2554288" y="4759325"/>
          <p14:tracePt t="63179" x="2536825" y="4759325"/>
          <p14:tracePt t="63194" x="2527300" y="4759325"/>
          <p14:tracePt t="64484" x="2517775" y="4759325"/>
          <p14:tracePt t="64499" x="2517775" y="4741863"/>
          <p14:tracePt t="64509" x="2517775" y="4732338"/>
          <p14:tracePt t="64528" x="2517775" y="4724400"/>
          <p14:tracePt t="65235" x="2517775" y="4714875"/>
          <p14:tracePt t="65243" x="2625725" y="4705350"/>
          <p14:tracePt t="65252" x="2697163" y="4705350"/>
          <p14:tracePt t="65277" x="2822575" y="4679950"/>
          <p14:tracePt t="65279" x="2965450" y="4679950"/>
          <p14:tracePt t="65294" x="3017838" y="4679950"/>
          <p14:tracePt t="65313" x="3027363" y="4679950"/>
          <p14:tracePt t="65348" x="3036888" y="4679950"/>
          <p14:tracePt t="65349" x="3170238" y="4679950"/>
          <p14:tracePt t="65378" x="3367088" y="4679950"/>
          <p14:tracePt t="65394" x="3616325" y="4679950"/>
          <p14:tracePt t="65412" x="3697288" y="4679950"/>
          <p14:tracePt t="65428" x="3724275" y="4679950"/>
          <p14:tracePt t="65588" x="3732213" y="4679950"/>
          <p14:tracePt t="66261" x="3795713" y="4679950"/>
          <p14:tracePt t="66265" x="6134100" y="4679950"/>
          <p14:tracePt t="66302" x="7385050" y="4643438"/>
          <p14:tracePt t="66349" x="7394575" y="4643438"/>
          <p14:tracePt t="66477" x="7419975" y="4643438"/>
          <p14:tracePt t="66485" x="7500938" y="4643438"/>
          <p14:tracePt t="66487" x="7589838" y="4643438"/>
          <p14:tracePt t="66495" x="7769225" y="4643438"/>
          <p14:tracePt t="66511" x="8045450" y="4643438"/>
          <p14:tracePt t="66529" x="8456613" y="4643438"/>
          <p14:tracePt t="66545" x="8920163" y="4643438"/>
          <p14:tracePt t="66563" x="9134475" y="4643438"/>
          <p14:tracePt t="66596" x="9134475" y="4625975"/>
          <p14:tracePt t="67261" x="9072563" y="4625975"/>
          <p14:tracePt t="67268" x="8894763" y="4625975"/>
          <p14:tracePt t="67277" x="8626475" y="4625975"/>
          <p14:tracePt t="67277" x="8385175" y="4625975"/>
          <p14:tracePt t="67295" x="8062913" y="4625975"/>
          <p14:tracePt t="67296" x="7439025" y="4625975"/>
          <p14:tracePt t="67312" x="7072313" y="4625975"/>
          <p14:tracePt t="67329" x="6616700" y="4625975"/>
          <p14:tracePt t="67363" x="3759200" y="4776788"/>
          <p14:tracePt t="67460" x="3482975" y="4867275"/>
          <p14:tracePt t="67469" x="3394075" y="4884738"/>
          <p14:tracePt t="67479" x="3214688" y="4946650"/>
          <p14:tracePt t="67495" x="3054350" y="4991100"/>
          <p14:tracePt t="67513" x="2982913" y="5037138"/>
          <p14:tracePt t="67529" x="2928938" y="5045075"/>
          <p14:tracePt t="67546" x="2901950" y="5062538"/>
          <p14:tracePt t="67562" x="2867025" y="5089525"/>
          <p14:tracePt t="67580" x="2822575" y="5116513"/>
          <p14:tracePt t="67595" x="2687638" y="5180013"/>
          <p14:tracePt t="67613" x="2482850" y="5259388"/>
          <p14:tracePt t="67629" x="2152650" y="5402263"/>
          <p14:tracePt t="67645" x="1724025" y="5589588"/>
          <p14:tracePt t="67663" x="1241425" y="5803900"/>
          <p14:tracePt t="67679" x="785813" y="5973763"/>
          <p14:tracePt t="67695" x="482600" y="6089650"/>
          <p14:tracePt t="67712" x="357188" y="6143625"/>
          <p14:tracePt t="67729" x="312738" y="6143625"/>
          <p14:tracePt t="68005" x="312738" y="6126163"/>
          <p14:tracePt t="68013" x="312738" y="6089650"/>
          <p14:tracePt t="68018" x="312738" y="5991225"/>
          <p14:tracePt t="68029" x="312738" y="5867400"/>
          <p14:tracePt t="68045" x="312738" y="5732463"/>
          <p14:tracePt t="68063" x="339725" y="5608638"/>
          <p14:tracePt t="68079" x="393700" y="5483225"/>
          <p14:tracePt t="68095" x="465138" y="5348288"/>
          <p14:tracePt t="68112" x="509588" y="5286375"/>
          <p14:tracePt t="68128" x="536575" y="5241925"/>
          <p14:tracePt t="68145" x="554038" y="5232400"/>
          <p14:tracePt t="68261" x="554038" y="5224463"/>
          <p14:tracePt t="68277" x="581025" y="5214938"/>
          <p14:tracePt t="68278" x="588963" y="5214938"/>
          <p14:tracePt t="68295" x="615950" y="5214938"/>
          <p14:tracePt t="68300" x="642938" y="5205413"/>
          <p14:tracePt t="68313" x="660400" y="5205413"/>
          <p14:tracePt t="68328" x="687388" y="5197475"/>
          <p14:tracePt t="68346" x="696913" y="5187950"/>
          <p14:tracePt t="68362" x="714375" y="5187950"/>
          <p14:tracePt t="68380" x="723900" y="5180013"/>
          <p14:tracePt t="68395" x="750888" y="5170488"/>
          <p14:tracePt t="68395" x="758825" y="5170488"/>
          <p14:tracePt t="68413" x="768350" y="5170488"/>
          <p14:tracePt t="68484" x="776288" y="5160963"/>
          <p14:tracePt t="68492" x="839788" y="5133975"/>
          <p14:tracePt t="68522" x="866775" y="5126038"/>
          <p14:tracePt t="68529" x="893763" y="5108575"/>
          <p14:tracePt t="68545" x="919163" y="5108575"/>
          <p14:tracePt t="68562" x="946150" y="5089525"/>
          <p14:tracePt t="68579" x="982663" y="5062538"/>
          <p14:tracePt t="68595" x="1027113" y="5054600"/>
          <p14:tracePt t="68595" x="1062038" y="5045075"/>
          <p14:tracePt t="68613" x="1108075" y="5027613"/>
          <p14:tracePt t="68629" x="1160463" y="5010150"/>
          <p14:tracePt t="68645" x="1196975" y="5000625"/>
          <p14:tracePt t="68663" x="1241425" y="4983163"/>
          <p14:tracePt t="68678" x="1268413" y="4973638"/>
          <p14:tracePt t="68696" x="1276350" y="4973638"/>
          <p14:tracePt t="68712" x="1312863" y="4973638"/>
          <p14:tracePt t="68729" x="1366838" y="4973638"/>
          <p14:tracePt t="68745" x="1438275" y="4973638"/>
          <p14:tracePt t="68763" x="1517650" y="4973638"/>
          <p14:tracePt t="68779" x="1571625" y="4973638"/>
          <p14:tracePt t="68795" x="1598613" y="4973638"/>
          <p14:tracePt t="68814" x="1652588" y="4973638"/>
          <p14:tracePt t="68829" x="1697038" y="4973638"/>
          <p14:tracePt t="68847" x="1731963" y="4973638"/>
          <p14:tracePt t="68862" x="1758950" y="4973638"/>
          <p14:tracePt t="68880" x="1776413" y="4973638"/>
          <p14:tracePt t="68895" x="1812925" y="4973638"/>
          <p14:tracePt t="68913" x="1839913" y="4973638"/>
          <p14:tracePt t="68928" x="1874838" y="4973638"/>
          <p14:tracePt t="68946" x="1884363" y="4973638"/>
          <p14:tracePt t="68962" x="1901825" y="4973638"/>
          <p14:tracePt t="68979" x="1919288" y="4983163"/>
          <p14:tracePt t="68995" x="1955800" y="4991100"/>
          <p14:tracePt t="68995" x="1955800" y="5000625"/>
          <p14:tracePt t="69013" x="1982788" y="5010150"/>
          <p14:tracePt t="69029" x="2000250" y="5018088"/>
          <p14:tracePt t="69045" x="2027238" y="5037138"/>
          <p14:tracePt t="69062" x="2054225" y="5045075"/>
          <p14:tracePt t="69079" x="2081213" y="5054600"/>
          <p14:tracePt t="69095" x="2116138" y="5054600"/>
          <p14:tracePt t="69112" x="2125663" y="5072063"/>
          <p14:tracePt t="69128" x="2143125" y="5081588"/>
          <p14:tracePt t="69145" x="2170113" y="5089525"/>
          <p14:tracePt t="69163" x="2179638" y="5089525"/>
          <p14:tracePt t="69178" x="2197100" y="5089525"/>
          <p14:tracePt t="72724" x="2224088" y="5089525"/>
          <p14:tracePt t="72730" x="2251075" y="5089525"/>
          <p14:tracePt t="72748" x="2259013" y="5089525"/>
          <p14:tracePt t="72756" x="2276475" y="5089525"/>
          <p14:tracePt t="72784" x="2286000" y="5099050"/>
          <p14:tracePt t="72916" x="2303463" y="5126038"/>
          <p14:tracePt t="72922" x="2303463" y="5133975"/>
          <p14:tracePt t="72933" x="2322513" y="5153025"/>
          <p14:tracePt t="72933" x="2347913" y="5197475"/>
          <p14:tracePt t="72944" x="2384425" y="5251450"/>
          <p14:tracePt t="72962" x="2411413" y="5303838"/>
          <p14:tracePt t="72978" x="2419350" y="5367338"/>
          <p14:tracePt t="72995" x="2446338" y="5402263"/>
          <p14:tracePt t="73011" x="2482850" y="5456238"/>
          <p14:tracePt t="73029" x="2490788" y="5473700"/>
          <p14:tracePt t="73045" x="2500313" y="5491163"/>
          <p14:tracePt t="73062" x="2517775" y="5510213"/>
          <p14:tracePt t="73078" x="2517775" y="5518150"/>
          <p14:tracePt t="73413" x="2527300" y="5510213"/>
          <p14:tracePt t="73420" x="2544763" y="5500688"/>
          <p14:tracePt t="73428" x="2562225" y="5456238"/>
          <p14:tracePt t="73445" x="2581275" y="5456238"/>
          <p14:tracePt t="73462" x="2589213" y="5429250"/>
          <p14:tracePt t="106341" x="2608263" y="5429250"/>
          <p14:tracePt t="106357" x="2581275" y="5465763"/>
          <p14:tracePt t="106365" x="2544763" y="5518150"/>
          <p14:tracePt t="106372" x="2500313" y="5589588"/>
          <p14:tracePt t="106377" x="2438400" y="5680075"/>
          <p14:tracePt t="106393" x="2393950" y="5741988"/>
          <p14:tracePt t="106410" x="2366963" y="5803900"/>
          <p14:tracePt t="106426" x="2347913" y="5848350"/>
          <p14:tracePt t="106444" x="2339975" y="5902325"/>
          <p14:tracePt t="106459" x="2312988" y="5946775"/>
          <p14:tracePt t="106459" x="2312988" y="5973763"/>
          <p14:tracePt t="106477" x="2286000" y="6054725"/>
          <p14:tracePt t="106493" x="2268538" y="6116638"/>
          <p14:tracePt t="106511" x="2251075" y="6188075"/>
          <p14:tracePt t="106526" x="2241550" y="6224588"/>
          <p14:tracePt t="106543" x="2224088" y="6251575"/>
          <p14:tracePt t="106559" x="2224088" y="6286500"/>
          <p14:tracePt t="106805" x="2214563" y="6323013"/>
          <p14:tracePt t="106813" x="2133600" y="6357938"/>
          <p14:tracePt t="106813" x="2054225" y="6384925"/>
          <p14:tracePt t="106829" x="1928813" y="6411913"/>
          <p14:tracePt t="106843" x="1822450" y="6446838"/>
          <p14:tracePt t="106860" x="1411288" y="6510338"/>
          <p14:tracePt t="106862" x="1276350" y="6554788"/>
          <p14:tracePt t="106862" x="1204913" y="6554788"/>
          <p14:tracePt t="106878" x="1108075" y="6572250"/>
          <p14:tracePt t="106894" x="1062038" y="6581775"/>
          <p14:tracePt t="108140" x="1081088" y="6572250"/>
          <p14:tracePt t="108148" x="1143000" y="6554788"/>
          <p14:tracePt t="108158" x="1187450" y="6537325"/>
          <p14:tracePt t="108167" x="1250950" y="6518275"/>
          <p14:tracePt t="108175" x="1295400" y="6510338"/>
          <p14:tracePt t="108197" x="1303338" y="6510338"/>
          <p14:tracePt t="108208" x="1330325" y="6510338"/>
          <p14:tracePt t="108226" x="1347788" y="6510338"/>
          <p14:tracePt t="108242" x="1357313" y="6510338"/>
          <p14:tracePt t="108259" x="1374775" y="6510338"/>
          <p14:tracePt t="108276" x="1393825" y="6500813"/>
          <p14:tracePt t="108292" x="1446213" y="6500813"/>
          <p14:tracePt t="108309" x="1500188" y="6500813"/>
          <p14:tracePt t="108327" x="1571625" y="6500813"/>
          <p14:tracePt t="108343" x="1652588" y="6500813"/>
          <p14:tracePt t="108360" x="1687513" y="6500813"/>
          <p14:tracePt t="108644" x="1697038" y="6510338"/>
          <p14:tracePt t="108652" x="1697038" y="6518275"/>
          <p14:tracePt t="108660" x="1697038" y="6527800"/>
          <p14:tracePt t="108677" x="1697038" y="6545263"/>
          <p14:tracePt t="108693" x="1697038" y="6554788"/>
          <p14:tracePt t="108724" x="1697038" y="6562725"/>
          <p14:tracePt t="108748" x="1697038" y="6572250"/>
          <p14:tracePt t="109789" x="1724025" y="6572250"/>
          <p14:tracePt t="109796" x="1758950" y="6545263"/>
          <p14:tracePt t="109804" x="1812925" y="6510338"/>
          <p14:tracePt t="109812" x="1901825" y="6456363"/>
          <p14:tracePt t="109826" x="1928813" y="6456363"/>
          <p14:tracePt t="131162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611" y="494407"/>
            <a:ext cx="3885756" cy="404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" name="Shape 410"/>
          <p:cNvSpPr/>
          <p:nvPr/>
        </p:nvSpPr>
        <p:spPr>
          <a:xfrm>
            <a:off x="244126" y="368037"/>
            <a:ext cx="5550837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Tumors with specific DNA repair defects can be 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completely dependent on these </a:t>
            </a:r>
            <a:r>
              <a:rPr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pathways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/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1" name="Shape 411"/>
          <p:cNvSpPr/>
          <p:nvPr/>
        </p:nvSpPr>
        <p:spPr>
          <a:xfrm>
            <a:off x="144031" y="1937583"/>
            <a:ext cx="4427969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/>
            <a:r>
              <a:rPr sz="20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This dependence can be exploited therapeutically to induce </a:t>
            </a:r>
            <a:r>
              <a:rPr sz="2000" u="sng" dirty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synthetic lethality</a:t>
            </a:r>
            <a:r>
              <a:rPr sz="2000" dirty="0">
                <a:solidFill>
                  <a:srgbClr val="FF0000"/>
                </a:solidFill>
                <a:latin typeface="Comic Sans MS" panose="030F0702030302020204" pitchFamily="66" charset="0"/>
                <a:ea typeface="Comic Sans MS Bold"/>
                <a:cs typeface="Comic Sans MS Bold"/>
                <a:sym typeface="Comic Sans MS Bold"/>
              </a:rPr>
              <a:t> </a:t>
            </a:r>
            <a:r>
              <a:rPr sz="2000" dirty="0"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in tumors</a:t>
            </a:r>
          </a:p>
        </p:txBody>
      </p:sp>
      <p:sp>
        <p:nvSpPr>
          <p:cNvPr id="412" name="Shape 412"/>
          <p:cNvSpPr/>
          <p:nvPr/>
        </p:nvSpPr>
        <p:spPr>
          <a:xfrm>
            <a:off x="359393" y="4983162"/>
            <a:ext cx="8425214" cy="1107996"/>
          </a:xfrm>
          <a:prstGeom prst="rect">
            <a:avLst/>
          </a:prstGeom>
          <a:ln>
            <a:solidFill>
              <a:srgbClr val="FF0000"/>
            </a:solidFill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Tumors cells derived from patients 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carrying germline defects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 in key regulator genes of DNA repair pathways could be a useful model to understand responsiveness to synthetic lethality therapies </a:t>
            </a:r>
          </a:p>
          <a:p>
            <a:pPr lvl="0" algn="ctr"/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dirty="0" err="1">
                <a:latin typeface="Comic Sans MS"/>
                <a:ea typeface="Comic Sans MS"/>
                <a:cs typeface="Comic Sans MS"/>
                <a:sym typeface="Comic Sans MS"/>
              </a:rPr>
              <a:t>eg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r>
              <a:rPr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BR</a:t>
            </a:r>
            <a:r>
              <a:rPr lang="it-IT"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CA</a:t>
            </a:r>
            <a:r>
              <a:rPr dirty="0" smtClean="0">
                <a:latin typeface="Comic Sans MS Bold"/>
                <a:ea typeface="Comic Sans MS Bold"/>
                <a:cs typeface="Comic Sans MS Bold"/>
                <a:sym typeface="Comic Sans MS Bold"/>
              </a:rPr>
              <a:t>1/BRCA2 </a:t>
            </a:r>
            <a:r>
              <a:rPr dirty="0">
                <a:latin typeface="Comic Sans MS Bold"/>
                <a:ea typeface="Comic Sans MS Bold"/>
                <a:cs typeface="Comic Sans MS Bold"/>
                <a:sym typeface="Comic Sans MS Bold"/>
              </a:rPr>
              <a:t>with PARP inhibitors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926278" y="4538997"/>
            <a:ext cx="1858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O’Neil</a:t>
            </a:r>
            <a:r>
              <a:rPr lang="it-IT" dirty="0" smtClean="0"/>
              <a:t> et al , 2017</a:t>
            </a:r>
            <a:endParaRPr lang="it-IT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89054"/>
      </p:ext>
    </p:extLst>
  </p:cSld>
  <p:clrMapOvr>
    <a:masterClrMapping/>
  </p:clrMapOvr>
  <p:transition spd="med" advTm="34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ig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392" y="2072459"/>
            <a:ext cx="3885756" cy="404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981920" y="139801"/>
            <a:ext cx="2981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Syntethic</a:t>
            </a: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lethality</a:t>
            </a:r>
            <a:endParaRPr lang="it-IT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SL</a:t>
            </a:r>
            <a:endParaRPr 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7487" y="1106129"/>
            <a:ext cx="894187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err="1" smtClean="0">
                <a:latin typeface="Comic Sans MS" panose="030F0702030302020204" pitchFamily="66" charset="0"/>
              </a:rPr>
              <a:t>Occurs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between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two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genes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smtClean="0">
                <a:latin typeface="Comic Sans MS" panose="030F0702030302020204" pitchFamily="66" charset="0"/>
              </a:rPr>
              <a:t> A </a:t>
            </a:r>
            <a:r>
              <a:rPr lang="it-IT" dirty="0" err="1" smtClean="0">
                <a:latin typeface="Comic Sans MS" panose="030F0702030302020204" pitchFamily="66" charset="0"/>
              </a:rPr>
              <a:t>genetics</a:t>
            </a:r>
            <a:r>
              <a:rPr lang="it-IT" dirty="0" smtClean="0">
                <a:latin typeface="Comic Sans MS" panose="030F0702030302020204" pitchFamily="66" charset="0"/>
              </a:rPr>
              <a:t>/</a:t>
            </a:r>
            <a:r>
              <a:rPr lang="it-IT" dirty="0" err="1" smtClean="0">
                <a:latin typeface="Comic Sans MS" panose="030F0702030302020204" pitchFamily="66" charset="0"/>
              </a:rPr>
              <a:t>epigentics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alteration</a:t>
            </a:r>
            <a:r>
              <a:rPr lang="it-IT" dirty="0" smtClean="0">
                <a:latin typeface="Comic Sans MS" panose="030F0702030302020204" pitchFamily="66" charset="0"/>
              </a:rPr>
              <a:t> on </a:t>
            </a:r>
            <a:r>
              <a:rPr lang="it-IT" dirty="0" err="1" smtClean="0">
                <a:latin typeface="Comic Sans MS" panose="030F0702030302020204" pitchFamily="66" charset="0"/>
              </a:rPr>
              <a:t>one</a:t>
            </a:r>
            <a:r>
              <a:rPr lang="it-IT" dirty="0" smtClean="0">
                <a:latin typeface="Comic Sans MS" panose="030F0702030302020204" pitchFamily="66" charset="0"/>
              </a:rPr>
              <a:t> of the </a:t>
            </a:r>
            <a:r>
              <a:rPr lang="it-IT" dirty="0" err="1" smtClean="0">
                <a:latin typeface="Comic Sans MS" panose="030F0702030302020204" pitchFamily="66" charset="0"/>
              </a:rPr>
              <a:t>two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genes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is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viable</a:t>
            </a:r>
            <a:r>
              <a:rPr lang="it-IT" dirty="0" smtClean="0">
                <a:latin typeface="Comic Sans MS" panose="030F0702030302020204" pitchFamily="66" charset="0"/>
              </a:rPr>
              <a:t> for the </a:t>
            </a:r>
            <a:r>
              <a:rPr lang="it-IT" dirty="0" err="1" smtClean="0">
                <a:latin typeface="Comic Sans MS" panose="030F0702030302020204" pitchFamily="66" charset="0"/>
              </a:rPr>
              <a:t>cell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it-IT" dirty="0" err="1" smtClean="0">
                <a:latin typeface="Comic Sans MS" panose="030F0702030302020204" pitchFamily="66" charset="0"/>
              </a:rPr>
              <a:t>but</a:t>
            </a:r>
            <a:r>
              <a:rPr lang="it-IT" dirty="0" smtClean="0">
                <a:latin typeface="Comic Sans MS" panose="030F0702030302020204" pitchFamily="66" charset="0"/>
              </a:rPr>
              <a:t> the </a:t>
            </a:r>
            <a:r>
              <a:rPr lang="it-IT" dirty="0" err="1" smtClean="0">
                <a:latin typeface="Comic Sans MS" panose="030F0702030302020204" pitchFamily="66" charset="0"/>
              </a:rPr>
              <a:t>second</a:t>
            </a:r>
            <a:r>
              <a:rPr lang="it-IT" dirty="0" smtClean="0">
                <a:latin typeface="Comic Sans MS" panose="030F0702030302020204" pitchFamily="66" charset="0"/>
              </a:rPr>
              <a:t> gene </a:t>
            </a:r>
            <a:r>
              <a:rPr lang="it-IT" dirty="0" err="1" smtClean="0">
                <a:latin typeface="Comic Sans MS" panose="030F0702030302020204" pitchFamily="66" charset="0"/>
              </a:rPr>
              <a:t>alteration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is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lethal</a:t>
            </a:r>
            <a:r>
              <a:rPr lang="it-IT" dirty="0" smtClean="0">
                <a:latin typeface="Comic Sans MS" panose="030F0702030302020204" pitchFamily="66" charset="0"/>
              </a:rPr>
              <a:t> for the </a:t>
            </a:r>
            <a:r>
              <a:rPr lang="it-IT" dirty="0" err="1" smtClean="0">
                <a:latin typeface="Comic Sans MS" panose="030F0702030302020204" pitchFamily="66" charset="0"/>
              </a:rPr>
              <a:t>cell</a:t>
            </a:r>
            <a:endParaRPr lang="it-IT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err="1" smtClean="0">
                <a:latin typeface="Comic Sans MS" panose="030F0702030302020204" pitchFamily="66" charset="0"/>
              </a:rPr>
              <a:t>Characterized</a:t>
            </a:r>
            <a:r>
              <a:rPr lang="it-IT" dirty="0" smtClean="0">
                <a:latin typeface="Comic Sans MS" panose="030F0702030302020204" pitchFamily="66" charset="0"/>
              </a:rPr>
              <a:t> in model </a:t>
            </a:r>
            <a:r>
              <a:rPr lang="it-IT" dirty="0" err="1" smtClean="0">
                <a:latin typeface="Comic Sans MS" panose="030F0702030302020204" pitchFamily="66" charset="0"/>
              </a:rPr>
              <a:t>organnism</a:t>
            </a:r>
            <a:r>
              <a:rPr lang="it-IT" dirty="0" smtClean="0">
                <a:latin typeface="Comic Sans MS" panose="030F0702030302020204" pitchFamily="66" charset="0"/>
              </a:rPr>
              <a:t> (</a:t>
            </a:r>
            <a:r>
              <a:rPr lang="it-IT" dirty="0" err="1" smtClean="0">
                <a:latin typeface="Comic Sans MS" panose="030F0702030302020204" pitchFamily="66" charset="0"/>
              </a:rPr>
              <a:t>yeast</a:t>
            </a:r>
            <a:r>
              <a:rPr lang="it-IT" dirty="0" smtClean="0">
                <a:latin typeface="Comic Sans MS" panose="030F0702030302020204" pitchFamily="66" charset="0"/>
              </a:rPr>
              <a:t>, </a:t>
            </a:r>
            <a:r>
              <a:rPr lang="it-IT" dirty="0" err="1" smtClean="0">
                <a:latin typeface="Comic Sans MS" panose="030F0702030302020204" pitchFamily="66" charset="0"/>
              </a:rPr>
              <a:t>fruit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fly</a:t>
            </a:r>
            <a:r>
              <a:rPr lang="it-IT" dirty="0" smtClean="0">
                <a:latin typeface="Comic Sans MS" panose="030F0702030302020204" pitchFamily="66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smtClean="0">
                <a:latin typeface="Comic Sans MS" panose="030F0702030302020204" pitchFamily="66" charset="0"/>
              </a:rPr>
              <a:t>Cell </a:t>
            </a:r>
            <a:r>
              <a:rPr lang="it-IT" dirty="0" err="1" smtClean="0">
                <a:latin typeface="Comic Sans MS" panose="030F0702030302020204" pitchFamily="66" charset="0"/>
              </a:rPr>
              <a:t>lines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err="1" smtClean="0">
                <a:latin typeface="Comic Sans MS" panose="030F0702030302020204" pitchFamily="66" charset="0"/>
              </a:rPr>
              <a:t>Important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>
                <a:latin typeface="Comic Sans MS" panose="030F0702030302020204" pitchFamily="66" charset="0"/>
              </a:rPr>
              <a:t>t</a:t>
            </a:r>
            <a:r>
              <a:rPr lang="it-IT" dirty="0" err="1" smtClean="0">
                <a:latin typeface="Comic Sans MS" panose="030F0702030302020204" pitchFamily="66" charset="0"/>
              </a:rPr>
              <a:t>herapeutical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implications</a:t>
            </a:r>
            <a:r>
              <a:rPr lang="it-IT" dirty="0" smtClean="0">
                <a:latin typeface="Comic Sans MS" panose="030F0702030302020204" pitchFamily="66" charset="0"/>
              </a:rPr>
              <a:t> 	</a:t>
            </a:r>
          </a:p>
          <a:p>
            <a:r>
              <a:rPr lang="it-IT" dirty="0">
                <a:latin typeface="Comic Sans MS" panose="030F0702030302020204" pitchFamily="66" charset="0"/>
              </a:rPr>
              <a:t>	</a:t>
            </a:r>
            <a:r>
              <a:rPr lang="it-IT" dirty="0" smtClean="0">
                <a:latin typeface="Comic Sans MS" panose="030F0702030302020204" pitchFamily="66" charset="0"/>
              </a:rPr>
              <a:t>			CANCER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847071" y="6117049"/>
            <a:ext cx="1912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latin typeface="Comic Sans MS" panose="030F0702030302020204" pitchFamily="66" charset="0"/>
              </a:rPr>
              <a:t>O’Neil</a:t>
            </a:r>
            <a:r>
              <a:rPr lang="it-IT" sz="1600" dirty="0" smtClean="0">
                <a:latin typeface="Comic Sans MS" panose="030F0702030302020204" pitchFamily="66" charset="0"/>
              </a:rPr>
              <a:t> et al , 2017</a:t>
            </a:r>
            <a:endParaRPr lang="it-IT" sz="1600" dirty="0">
              <a:latin typeface="Comic Sans MS" panose="030F0702030302020204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8832" y="4557252"/>
            <a:ext cx="47067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 err="1" smtClean="0">
                <a:latin typeface="Comic Sans MS" panose="030F0702030302020204" pitchFamily="66" charset="0"/>
              </a:rPr>
              <a:t>Many</a:t>
            </a:r>
            <a:r>
              <a:rPr lang="it-IT" dirty="0" smtClean="0">
                <a:latin typeface="Comic Sans MS" panose="030F0702030302020204" pitchFamily="66" charset="0"/>
              </a:rPr>
              <a:t> SL are </a:t>
            </a:r>
            <a:r>
              <a:rPr lang="it-IT" dirty="0" err="1" smtClean="0">
                <a:latin typeface="Comic Sans MS" panose="030F0702030302020204" pitchFamily="66" charset="0"/>
              </a:rPr>
              <a:t>dependent</a:t>
            </a:r>
            <a:r>
              <a:rPr lang="it-IT" dirty="0" smtClean="0">
                <a:latin typeface="Comic Sans MS" panose="030F0702030302020204" pitchFamily="66" charset="0"/>
              </a:rPr>
              <a:t> from </a:t>
            </a:r>
            <a:r>
              <a:rPr lang="it-IT" dirty="0" err="1" smtClean="0">
                <a:latin typeface="Comic Sans MS" panose="030F0702030302020204" pitchFamily="66" charset="0"/>
              </a:rPr>
              <a:t>specific</a:t>
            </a:r>
            <a:endParaRPr lang="it-IT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it-IT" dirty="0" err="1">
                <a:latin typeface="Comic Sans MS" panose="030F0702030302020204" pitchFamily="66" charset="0"/>
              </a:rPr>
              <a:t>c</a:t>
            </a:r>
            <a:r>
              <a:rPr lang="it-IT" dirty="0" err="1" smtClean="0">
                <a:latin typeface="Comic Sans MS" panose="030F0702030302020204" pitchFamily="66" charset="0"/>
              </a:rPr>
              <a:t>onditions</a:t>
            </a:r>
            <a:r>
              <a:rPr lang="it-IT" dirty="0" smtClean="0">
                <a:latin typeface="Comic Sans MS" panose="030F0702030302020204" pitchFamily="66" charset="0"/>
              </a:rPr>
              <a:t> / </a:t>
            </a:r>
            <a:r>
              <a:rPr lang="it-IT" dirty="0" err="1" smtClean="0">
                <a:latin typeface="Comic Sans MS" panose="030F0702030302020204" pitchFamily="66" charset="0"/>
              </a:rPr>
              <a:t>different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cellular</a:t>
            </a:r>
            <a:r>
              <a:rPr lang="it-IT" dirty="0" smtClean="0">
                <a:latin typeface="Comic Sans MS" panose="030F0702030302020204" pitchFamily="66" charset="0"/>
              </a:rPr>
              <a:t> background</a:t>
            </a:r>
          </a:p>
          <a:p>
            <a:pPr>
              <a:lnSpc>
                <a:spcPct val="150000"/>
              </a:lnSpc>
            </a:pPr>
            <a:endParaRPr lang="it-IT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 err="1" smtClean="0">
                <a:latin typeface="Comic Sans MS" panose="030F0702030302020204" pitchFamily="66" charset="0"/>
              </a:rPr>
              <a:t>Quite</a:t>
            </a:r>
            <a:r>
              <a:rPr lang="it-IT" dirty="0" smtClean="0">
                <a:latin typeface="Comic Sans MS" panose="030F0702030302020204" pitchFamily="66" charset="0"/>
              </a:rPr>
              <a:t> rare/ </a:t>
            </a:r>
            <a:r>
              <a:rPr lang="it-IT" dirty="0" err="1" smtClean="0">
                <a:latin typeface="Comic Sans MS" panose="030F0702030302020204" pitchFamily="66" charset="0"/>
              </a:rPr>
              <a:t>unknown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83"/>
    </mc:Choice>
    <mc:Fallback xmlns="">
      <p:transition spd="slow" advTm="189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458" x="4965700" y="3741738"/>
          <p14:tracePt t="43502" x="5000625" y="3759200"/>
          <p14:tracePt t="43508" x="5411788" y="3848100"/>
          <p14:tracePt t="43612" x="5643563" y="3902075"/>
          <p14:tracePt t="43638" x="5732463" y="3929063"/>
          <p14:tracePt t="43646" x="5938838" y="3946525"/>
          <p14:tracePt t="43659" x="6251575" y="3990975"/>
          <p14:tracePt t="43678" x="6465888" y="4010025"/>
          <p14:tracePt t="43693" x="6680200" y="4027488"/>
          <p14:tracePt t="43710" x="6911975" y="4027488"/>
          <p14:tracePt t="43710" x="7045325" y="4027488"/>
          <p14:tracePt t="43734" x="7367588" y="3990975"/>
          <p14:tracePt t="43748" x="7599363" y="3911600"/>
          <p14:tracePt t="43759" x="7688263" y="3875088"/>
          <p14:tracePt t="43776" x="7732713" y="3848100"/>
          <p14:tracePt t="43792" x="7751763" y="3822700"/>
          <p14:tracePt t="43809" x="7786688" y="3714750"/>
          <p14:tracePt t="43826" x="7823200" y="3571875"/>
          <p14:tracePt t="43842" x="7858125" y="3394075"/>
          <p14:tracePt t="43859" x="7894638" y="3268663"/>
          <p14:tracePt t="43876" x="7912100" y="3170238"/>
          <p14:tracePt t="43892" x="7929563" y="3116263"/>
          <p14:tracePt t="43910" x="7939088" y="3062288"/>
          <p14:tracePt t="43926" x="7939088" y="2911475"/>
          <p14:tracePt t="43926" x="7939088" y="2884488"/>
          <p14:tracePt t="43975" x="7867650" y="2768600"/>
          <p14:tracePt t="43993" x="7680325" y="2616200"/>
          <p14:tracePt t="44010" x="7537450" y="2527300"/>
          <p14:tracePt t="44025" x="7456488" y="2490788"/>
          <p14:tracePt t="44043" x="7412038" y="2482850"/>
          <p14:tracePt t="44059" x="7402513" y="2482850"/>
          <p14:tracePt t="44076" x="7358063" y="2482850"/>
          <p14:tracePt t="44092" x="7348538" y="2482850"/>
          <p14:tracePt t="44109" x="7304088" y="2482850"/>
          <p14:tracePt t="44109" x="7259638" y="2517775"/>
          <p14:tracePt t="44126" x="7180263" y="2598738"/>
          <p14:tracePt t="44143" x="7010400" y="2803525"/>
          <p14:tracePt t="44188" x="6973888" y="2847975"/>
          <p14:tracePt t="44192" x="6929438" y="2919413"/>
          <p14:tracePt t="44211" x="6875463" y="3000375"/>
          <p14:tracePt t="44225" x="6813550" y="3143250"/>
          <p14:tracePt t="44242" x="6759575" y="3268663"/>
          <p14:tracePt t="44260" x="6697663" y="3411538"/>
          <p14:tracePt t="44275" x="6608763" y="3571875"/>
          <p14:tracePt t="44293" x="6545263" y="3714750"/>
          <p14:tracePt t="44309" x="6473825" y="3822700"/>
          <p14:tracePt t="44309" x="6438900" y="3875088"/>
          <p14:tracePt t="44326" x="6375400" y="3990975"/>
          <p14:tracePt t="44342" x="6323013" y="4125913"/>
          <p14:tracePt t="44359" x="6303963" y="4303713"/>
          <p14:tracePt t="44376" x="6286500" y="4491038"/>
          <p14:tracePt t="44393" x="6286500" y="4633913"/>
          <p14:tracePt t="44409" x="6286500" y="4795838"/>
          <p14:tracePt t="44426" x="6330950" y="4946650"/>
          <p14:tracePt t="44442" x="6483350" y="5187950"/>
          <p14:tracePt t="44442" x="6545263" y="5251450"/>
          <p14:tracePt t="44486" x="6626225" y="5286375"/>
          <p14:tracePt t="44494" x="6680200" y="5322888"/>
          <p14:tracePt t="44495" x="6751638" y="5367338"/>
          <p14:tracePt t="44509" x="7000875" y="5438775"/>
          <p14:tracePt t="44526" x="7170738" y="5473700"/>
          <p14:tracePt t="44542" x="7367588" y="5518150"/>
          <p14:tracePt t="44559" x="8296275" y="5518150"/>
          <p14:tracePt t="44609" x="8537575" y="5518150"/>
          <p14:tracePt t="44610" x="9134475" y="5446713"/>
          <p14:tracePt t="44667" x="9134475" y="5419725"/>
          <p14:tracePt t="44667" x="9134475" y="5384800"/>
          <p14:tracePt t="44694" x="9134475" y="5340350"/>
          <p14:tracePt t="44695" x="9134475" y="5214938"/>
          <p14:tracePt t="44710" x="9134475" y="5126038"/>
          <p14:tracePt t="44725" x="9134475" y="4840288"/>
          <p14:tracePt t="44743" x="9134475" y="4572000"/>
          <p14:tracePt t="44758" x="9134475" y="4330700"/>
          <p14:tracePt t="44776" x="9134475" y="4089400"/>
          <p14:tracePt t="44791" x="9126538" y="3848100"/>
          <p14:tracePt t="44809" x="9063038" y="3571875"/>
          <p14:tracePt t="44825" x="8947150" y="3313113"/>
          <p14:tracePt t="44842" x="8769350" y="2938463"/>
          <p14:tracePt t="44858" x="8466138" y="2581275"/>
          <p14:tracePt t="44876" x="8197850" y="2295525"/>
          <p14:tracePt t="44892" x="7786688" y="2036763"/>
          <p14:tracePt t="44892" x="7626350" y="1965325"/>
          <p14:tracePt t="44909" x="7446963" y="1884363"/>
          <p14:tracePt t="44925" x="7099300" y="1785938"/>
          <p14:tracePt t="44942" x="6884988" y="1741488"/>
          <p14:tracePt t="44958" x="6180138" y="1724025"/>
          <p14:tracePt t="44998" x="6010275" y="1724025"/>
          <p14:tracePt t="45008" x="5616575" y="1724025"/>
          <p14:tracePt t="45026" x="5295900" y="1758950"/>
          <p14:tracePt t="45041" x="5099050" y="1839913"/>
          <p14:tracePt t="45059" x="4938713" y="1893888"/>
          <p14:tracePt t="45074" x="4830763" y="1955800"/>
          <p14:tracePt t="45092" x="4768850" y="2017713"/>
          <p14:tracePt t="45108" x="4687888" y="2143125"/>
          <p14:tracePt t="45126" x="4625975" y="2259013"/>
          <p14:tracePt t="45142" x="4589463" y="2438400"/>
          <p14:tracePt t="45159" x="4572000" y="2625725"/>
          <p14:tracePt t="45175" x="4545013" y="2894013"/>
          <p14:tracePt t="45194" x="4724400" y="4295775"/>
          <p14:tracePt t="45263" x="4741863" y="4394200"/>
          <p14:tracePt t="45275" x="4786313" y="4598988"/>
          <p14:tracePt t="45292" x="4822825" y="4768850"/>
          <p14:tracePt t="45308" x="4894263" y="5018088"/>
          <p14:tracePt t="45326" x="4929188" y="5160963"/>
          <p14:tracePt t="45342" x="4991100" y="5295900"/>
          <p14:tracePt t="45358" x="5045075" y="5419725"/>
          <p14:tracePt t="45376" x="5099050" y="5527675"/>
          <p14:tracePt t="45391" x="5153025" y="5653088"/>
          <p14:tracePt t="45410" x="5232400" y="5768975"/>
          <p14:tracePt t="45425" x="5286375" y="5875338"/>
          <p14:tracePt t="45443" x="5456238" y="6081713"/>
          <p14:tracePt t="45478" x="5500688" y="6126163"/>
          <p14:tracePt t="45479" x="5643563" y="6232525"/>
          <p14:tracePt t="45510" x="5697538" y="6286500"/>
          <p14:tracePt t="45511" x="5724525" y="6303963"/>
          <p14:tracePt t="45525" x="5813425" y="6348413"/>
          <p14:tracePt t="45543" x="5848350" y="6348413"/>
          <p14:tracePt t="45558" x="5919788" y="6348413"/>
          <p14:tracePt t="45576" x="6000750" y="6348413"/>
          <p14:tracePt t="45591" x="6143625" y="6348413"/>
          <p14:tracePt t="45616" x="6215063" y="6348413"/>
          <p14:tracePt t="45625" x="6357938" y="6348413"/>
          <p14:tracePt t="45642" x="6473825" y="6348413"/>
          <p14:tracePt t="45658" x="6599238" y="6348413"/>
          <p14:tracePt t="45676" x="6670675" y="6348413"/>
          <p14:tracePt t="45691" x="6732588" y="6340475"/>
          <p14:tracePt t="45691" x="6759575" y="6340475"/>
          <p14:tracePt t="45710" x="6786563" y="6340475"/>
          <p14:tracePt t="45725" x="6902450" y="6340475"/>
          <p14:tracePt t="45742" x="6983413" y="6323013"/>
          <p14:tracePt t="45760" x="7116763" y="6276975"/>
          <p14:tracePt t="45847" x="7153275" y="6269038"/>
          <p14:tracePt t="45847" x="7197725" y="6242050"/>
          <p14:tracePt t="45859" x="7323138" y="6188075"/>
          <p14:tracePt t="45875" x="7466013" y="6126163"/>
          <p14:tracePt t="45892" x="7589838" y="6072188"/>
          <p14:tracePt t="45908" x="7786688" y="6000750"/>
          <p14:tracePt t="45926" x="7875588" y="5946775"/>
          <p14:tracePt t="45942" x="7956550" y="5911850"/>
          <p14:tracePt t="45959" x="8367713" y="5741988"/>
          <p14:tracePt t="46050" x="8402638" y="5724525"/>
          <p14:tracePt t="46059" x="8501063" y="5688013"/>
          <p14:tracePt t="46075" x="8599488" y="5634038"/>
          <p14:tracePt t="46093" x="8643938" y="5608638"/>
          <p14:tracePt t="46108" x="8715375" y="5572125"/>
          <p14:tracePt t="46108" x="8732838" y="5554663"/>
          <p14:tracePt t="46126" x="8759825" y="5545138"/>
          <p14:tracePt t="46143" x="8804275" y="5500688"/>
          <p14:tracePt t="46159" x="8848725" y="5465763"/>
          <p14:tracePt t="46176" x="8875713" y="5411788"/>
          <p14:tracePt t="46192" x="8929688" y="5340350"/>
          <p14:tracePt t="46210" x="8974138" y="5224463"/>
          <p14:tracePt t="46225" x="9028113" y="5027613"/>
          <p14:tracePt t="46242" x="9055100" y="4803775"/>
          <p14:tracePt t="46259" x="9109075" y="4411663"/>
          <p14:tracePt t="46276" x="9134475" y="3983038"/>
          <p14:tracePt t="46292" x="9134475" y="3571875"/>
          <p14:tracePt t="46292" x="9134475" y="3375025"/>
          <p14:tracePt t="46310" x="9117013" y="3187700"/>
          <p14:tracePt t="46325" x="9010650" y="2847975"/>
          <p14:tracePt t="46343" x="8966200" y="2705100"/>
          <p14:tracePt t="46358" x="8875713" y="2598738"/>
          <p14:tracePt t="46376" x="8777288" y="2527300"/>
          <p14:tracePt t="46408" x="8732838" y="2500313"/>
          <p14:tracePt t="46409" x="8616950" y="2438400"/>
          <p14:tracePt t="46425" x="8518525" y="2393950"/>
          <p14:tracePt t="46442" x="8439150" y="2366963"/>
          <p14:tracePt t="46459" x="8358188" y="2330450"/>
          <p14:tracePt t="46476" x="8286750" y="2312988"/>
          <p14:tracePt t="46492" x="8108950" y="2286000"/>
          <p14:tracePt t="46510" x="7991475" y="2268538"/>
          <p14:tracePt t="46527" x="7823200" y="2268538"/>
          <p14:tracePt t="46542" x="7715250" y="2268538"/>
          <p14:tracePt t="46560" x="7626350" y="2268538"/>
          <p14:tracePt t="46575" x="7537450" y="2276475"/>
          <p14:tracePt t="46592" x="7483475" y="2330450"/>
          <p14:tracePt t="46608" x="7439025" y="2374900"/>
          <p14:tracePt t="46626" x="7412038" y="2428875"/>
          <p14:tracePt t="46648" x="7394575" y="2455863"/>
          <p14:tracePt t="46726" x="7394575" y="2500313"/>
          <p14:tracePt t="46734" x="7394575" y="2544763"/>
          <p14:tracePt t="46742" x="7419975" y="2616200"/>
          <p14:tracePt t="46742" x="7483475" y="2679700"/>
          <p14:tracePt t="46750" x="7527925" y="2741613"/>
          <p14:tracePt t="46759" x="7599363" y="2822575"/>
          <p14:tracePt t="46775" x="7653338" y="2857500"/>
          <p14:tracePt t="46792" x="7661275" y="2867025"/>
          <p14:tracePt t="46862" x="7688263" y="2867025"/>
          <p14:tracePt t="46870" x="7715250" y="2867025"/>
          <p14:tracePt t="46876" x="7786688" y="2857500"/>
          <p14:tracePt t="46891" x="7840663" y="2822575"/>
          <p14:tracePt t="46909" x="7929563" y="2776538"/>
          <p14:tracePt t="46910" x="8054975" y="2660650"/>
          <p14:tracePt t="46944" x="8081963" y="2625725"/>
          <p14:tracePt t="46964" x="8116888" y="2589213"/>
          <p14:tracePt t="46976" x="8134350" y="2562225"/>
          <p14:tracePt t="46992" x="8153400" y="2517775"/>
          <p14:tracePt t="47009" x="8180388" y="2473325"/>
          <p14:tracePt t="47048" x="8180388" y="2465388"/>
          <p14:tracePt t="47048" x="8180388" y="2446338"/>
          <p14:tracePt t="47058" x="8180388" y="2411413"/>
          <p14:tracePt t="47076" x="8180388" y="2357438"/>
          <p14:tracePt t="47091" x="8180388" y="2303463"/>
          <p14:tracePt t="47091" x="8180388" y="2259013"/>
          <p14:tracePt t="47109" x="8161338" y="2214563"/>
          <p14:tracePt t="47125" x="8062913" y="2116138"/>
          <p14:tracePt t="47142" x="7983538" y="2081213"/>
          <p14:tracePt t="47158" x="7912100" y="2071688"/>
          <p14:tracePt t="47175" x="7831138" y="2036763"/>
          <p14:tracePt t="47191" x="7732713" y="2036763"/>
          <p14:tracePt t="47209" x="7634288" y="2036763"/>
          <p14:tracePt t="47225" x="7581900" y="2036763"/>
          <p14:tracePt t="47242" x="7510463" y="2044700"/>
          <p14:tracePt t="47259" x="7419975" y="2071688"/>
          <p14:tracePt t="47276" x="7340600" y="2098675"/>
          <p14:tracePt t="47292" x="7304088" y="2116138"/>
          <p14:tracePt t="47309" x="7286625" y="2133600"/>
          <p14:tracePt t="47309" x="7277100" y="2152650"/>
          <p14:tracePt t="47326" x="7277100" y="2224088"/>
          <p14:tracePt t="47341" x="7259638" y="2295525"/>
          <p14:tracePt t="47359" x="7259638" y="2347913"/>
          <p14:tracePt t="47375" x="7259638" y="2411413"/>
          <p14:tracePt t="47393" x="7259638" y="2446338"/>
          <p14:tracePt t="47408" x="7277100" y="2490788"/>
          <p14:tracePt t="47426" x="7385050" y="2581275"/>
          <p14:tracePt t="47426" x="7412038" y="2598738"/>
          <p14:tracePt t="47511" x="7456488" y="2616200"/>
          <p14:tracePt t="47541" x="7545388" y="2633663"/>
          <p14:tracePt t="47559" x="7661275" y="2633663"/>
          <p14:tracePt t="47575" x="7804150" y="2652713"/>
          <p14:tracePt t="47591" x="7966075" y="2652713"/>
          <p14:tracePt t="47608" x="8072438" y="2652713"/>
          <p14:tracePt t="47625" x="8126413" y="2652713"/>
          <p14:tracePt t="47642" x="8143875" y="2652713"/>
          <p14:tracePt t="47676" x="8170863" y="2625725"/>
          <p14:tracePt t="47693" x="8205788" y="2608263"/>
          <p14:tracePt t="47694" x="8215313" y="2598738"/>
          <p14:tracePt t="47709" x="8232775" y="2581275"/>
          <p14:tracePt t="47724" x="8259763" y="2544763"/>
          <p14:tracePt t="47742" x="8259763" y="2490788"/>
          <p14:tracePt t="47758" x="8259763" y="2438400"/>
          <p14:tracePt t="47776" x="8259763" y="2411413"/>
          <p14:tracePt t="47791" x="8259763" y="2401888"/>
          <p14:tracePt t="47829" x="8259763" y="2384425"/>
          <p14:tracePt t="47832" x="8242300" y="2384425"/>
          <p14:tracePt t="47842" x="8153400" y="2366963"/>
          <p14:tracePt t="47858" x="7974013" y="2330450"/>
          <p14:tracePt t="47875" x="7751763" y="2330450"/>
          <p14:tracePt t="47891" x="7537450" y="2330450"/>
          <p14:tracePt t="47891" x="7429500" y="2330450"/>
          <p14:tracePt t="47909" x="7348538" y="2357438"/>
          <p14:tracePt t="47924" x="7224713" y="2446338"/>
          <p14:tracePt t="47942" x="7188200" y="2465388"/>
          <p14:tracePt t="47958" x="7170738" y="2571750"/>
          <p14:tracePt t="48026" x="7170738" y="2670175"/>
          <p14:tracePt t="48026" x="7170738" y="2679700"/>
          <p14:tracePt t="48062" x="7180263" y="2741613"/>
          <p14:tracePt t="48093" x="7197725" y="2768600"/>
          <p14:tracePt t="48094" x="7205663" y="2786063"/>
          <p14:tracePt t="48108" x="7251700" y="2840038"/>
          <p14:tracePt t="48181" x="7269163" y="2840038"/>
          <p14:tracePt t="48190" x="7286625" y="2830513"/>
          <p14:tracePt t="48197" x="7286625" y="2822575"/>
          <p14:tracePt t="48198" x="7286625" y="2813050"/>
          <p14:tracePt t="48208" x="7286625" y="2776538"/>
          <p14:tracePt t="48225" x="7286625" y="2732088"/>
          <p14:tracePt t="48241" x="7286625" y="2705100"/>
          <p14:tracePt t="48277" x="7286625" y="2697163"/>
          <p14:tracePt t="48341" x="7286625" y="2724150"/>
          <p14:tracePt t="48349" x="7286625" y="2751138"/>
          <p14:tracePt t="48358" x="7286625" y="2795588"/>
          <p14:tracePt t="48359" x="7304088" y="2874963"/>
          <p14:tracePt t="48375" x="7313613" y="2919413"/>
          <p14:tracePt t="48392" x="7331075" y="2946400"/>
          <p14:tracePt t="48409" x="7348538" y="2946400"/>
          <p14:tracePt t="48424" x="7358063" y="2946400"/>
          <p14:tracePt t="48442" x="7385050" y="2946400"/>
          <p14:tracePt t="48458" x="7402513" y="2946400"/>
          <p14:tracePt t="48475" x="7473950" y="2946400"/>
          <p14:tracePt t="48491" x="7562850" y="2847975"/>
          <p14:tracePt t="48508" x="7626350" y="2741613"/>
          <p14:tracePt t="48525" x="7661275" y="2687638"/>
          <p14:tracePt t="48542" x="7661275" y="2679700"/>
          <p14:tracePt t="48646" x="7661275" y="2687638"/>
          <p14:tracePt t="48694" x="7661275" y="2714625"/>
          <p14:tracePt t="48695" x="7661275" y="2741613"/>
          <p14:tracePt t="48709" x="7634288" y="2822575"/>
          <p14:tracePt t="48724" x="7599363" y="2973388"/>
          <p14:tracePt t="48742" x="7562850" y="3098800"/>
          <p14:tracePt t="48758" x="7537450" y="3179763"/>
          <p14:tracePt t="48775" x="7473950" y="3313113"/>
          <p14:tracePt t="48792" x="7446963" y="3411538"/>
          <p14:tracePt t="48808" x="7394575" y="3562350"/>
          <p14:tracePt t="48834" x="7385050" y="3625850"/>
          <p14:tracePt t="48841" x="7375525" y="3714750"/>
          <p14:tracePt t="48858" x="7358063" y="3840163"/>
          <p14:tracePt t="48874" x="7340600" y="3965575"/>
          <p14:tracePt t="48892" x="7323138" y="4071938"/>
          <p14:tracePt t="48908" x="7323138" y="4170363"/>
          <p14:tracePt t="48908" x="7323138" y="4232275"/>
          <p14:tracePt t="48925" x="7323138" y="4295775"/>
          <p14:tracePt t="48941" x="7323138" y="4340225"/>
          <p14:tracePt t="48959" x="7323138" y="4348163"/>
          <p14:tracePt t="48975" x="7323138" y="4357688"/>
          <p14:tracePt t="49069" x="7331075" y="4357688"/>
          <p14:tracePt t="49079" x="7439025" y="4357688"/>
          <p14:tracePt t="49158" x="7510463" y="4357688"/>
          <p14:tracePt t="49159" x="7634288" y="4357688"/>
          <p14:tracePt t="49175" x="7732713" y="4348163"/>
          <p14:tracePt t="49191" x="7777163" y="4330700"/>
          <p14:tracePt t="49309" x="7796213" y="4330700"/>
          <p14:tracePt t="49325" x="7796213" y="4313238"/>
          <p14:tracePt t="49334" x="7796213" y="4303713"/>
          <p14:tracePt t="49335" x="7796213" y="4295775"/>
          <p14:tracePt t="49341" x="7796213" y="4251325"/>
          <p14:tracePt t="49358" x="7796213" y="4197350"/>
          <p14:tracePt t="49375" x="7796213" y="4160838"/>
          <p14:tracePt t="49391" x="7796213" y="4143375"/>
          <p14:tracePt t="49408" x="7796213" y="4116388"/>
          <p14:tracePt t="49424" x="7796213" y="4081463"/>
          <p14:tracePt t="49442" x="7796213" y="4054475"/>
          <p14:tracePt t="49467" x="7796213" y="4044950"/>
          <p14:tracePt t="49474" x="7786688" y="4010025"/>
          <p14:tracePt t="49491" x="7732713" y="3929063"/>
          <p14:tracePt t="49511" x="7705725" y="3884613"/>
          <p14:tracePt t="49525" x="7626350" y="3795713"/>
          <p14:tracePt t="49542" x="7581900" y="3732213"/>
          <p14:tracePt t="49559" x="7545388" y="3679825"/>
          <p14:tracePt t="49575" x="7456488" y="3598863"/>
          <p14:tracePt t="49609" x="7429500" y="3589338"/>
          <p14:tracePt t="49625" x="7367588" y="3562350"/>
          <p14:tracePt t="49654" x="7037388" y="3544888"/>
          <p14:tracePt t="49654" x="6991350" y="3544888"/>
          <p14:tracePt t="49761" x="6929438" y="3544888"/>
          <p14:tracePt t="49780" x="6751638" y="3544888"/>
          <p14:tracePt t="49782" x="6670675" y="3544888"/>
          <p14:tracePt t="49792" x="6491288" y="3527425"/>
          <p14:tracePt t="49808" x="6323013" y="3509963"/>
          <p14:tracePt t="49825" x="6224588" y="3490913"/>
          <p14:tracePt t="49841" x="6143625" y="3490913"/>
          <p14:tracePt t="49858" x="6089650" y="3490913"/>
          <p14:tracePt t="49875" x="6045200" y="3490913"/>
          <p14:tracePt t="49891" x="6000750" y="3490913"/>
          <p14:tracePt t="49908" x="5938838" y="3490913"/>
          <p14:tracePt t="49925" x="5911850" y="3490913"/>
          <p14:tracePt t="49943" x="5894388" y="3490913"/>
          <p14:tracePt t="49958" x="5867400" y="3490913"/>
          <p14:tracePt t="49975" x="5830888" y="3490913"/>
          <p14:tracePt t="49991" x="5776913" y="3490913"/>
          <p14:tracePt t="50009" x="5724525" y="3500438"/>
          <p14:tracePt t="50024" x="5661025" y="3544888"/>
          <p14:tracePt t="50042" x="5616575" y="3571875"/>
          <p14:tracePt t="50058" x="5581650" y="3608388"/>
          <p14:tracePt t="50075" x="5545138" y="3633788"/>
          <p14:tracePt t="50091" x="5518150" y="3660775"/>
          <p14:tracePt t="50108" x="5500688" y="3687763"/>
          <p14:tracePt t="50125" x="5473700" y="3705225"/>
          <p14:tracePt t="50142" x="5456238" y="3732213"/>
          <p14:tracePt t="50158" x="5446713" y="3751263"/>
          <p14:tracePt t="50175" x="5438775" y="3776663"/>
          <p14:tracePt t="50191" x="5419725" y="3803650"/>
          <p14:tracePt t="50210" x="5411788" y="3830638"/>
          <p14:tracePt t="50225" x="5394325" y="3902075"/>
          <p14:tracePt t="50258" x="5394325" y="3929063"/>
          <p14:tracePt t="50275" x="5394325" y="3983038"/>
          <p14:tracePt t="50318" x="5394325" y="4000500"/>
          <p14:tracePt t="50324" x="5394325" y="4010025"/>
          <p14:tracePt t="50330" x="5394325" y="4044950"/>
          <p14:tracePt t="50341" x="5394325" y="4071938"/>
          <p14:tracePt t="50359" x="5394325" y="4089400"/>
          <p14:tracePt t="50374" x="5402263" y="4108450"/>
          <p14:tracePt t="50391" x="5402263" y="4125913"/>
          <p14:tracePt t="50408" x="5419725" y="4133850"/>
          <p14:tracePt t="50425" x="5438775" y="4170363"/>
          <p14:tracePt t="50441" x="5465763" y="4187825"/>
          <p14:tracePt t="50459" x="5483225" y="4224338"/>
          <p14:tracePt t="50474" x="5491163" y="4232275"/>
          <p14:tracePt t="50492" x="5518150" y="4259263"/>
          <p14:tracePt t="50508" x="5616575" y="4303713"/>
          <p14:tracePt t="50543" x="5661025" y="4330700"/>
          <p14:tracePt t="50563" x="5688013" y="4348163"/>
          <p14:tracePt t="50563" x="5822950" y="4402138"/>
          <p14:tracePt t="50575" x="5938838" y="4438650"/>
          <p14:tracePt t="50591" x="6018213" y="4456113"/>
          <p14:tracePt t="50608" x="6054725" y="4456113"/>
          <p14:tracePt t="50625" x="6089650" y="4456113"/>
          <p14:tracePt t="50641" x="6134100" y="4456113"/>
          <p14:tracePt t="50658" x="6205538" y="4456113"/>
          <p14:tracePt t="50674" x="6276975" y="4456113"/>
          <p14:tracePt t="50691" x="6296025" y="4456113"/>
          <p14:tracePt t="50709" x="6323013" y="4446588"/>
          <p14:tracePt t="50725" x="6357938" y="4429125"/>
          <p14:tracePt t="50743" x="6438900" y="4394200"/>
          <p14:tracePt t="50758" x="6491288" y="4384675"/>
          <p14:tracePt t="50775" x="6518275" y="4357688"/>
          <p14:tracePt t="50791" x="6527800" y="4357688"/>
          <p14:tracePt t="50808" x="6562725" y="4340225"/>
          <p14:tracePt t="50824" x="6626225" y="4295775"/>
          <p14:tracePt t="52084" x="6616700" y="4295775"/>
          <p14:tracePt t="52092" x="6608763" y="4295775"/>
          <p14:tracePt t="52108" x="6599238" y="4295775"/>
          <p14:tracePt t="52116" x="6581775" y="4295775"/>
          <p14:tracePt t="52285" x="6572250" y="4295775"/>
          <p14:tracePt t="52292" x="6562725" y="4276725"/>
          <p14:tracePt t="52300" x="6545263" y="4268788"/>
          <p14:tracePt t="52300" x="6527800" y="4259263"/>
          <p14:tracePt t="52324" x="6518275" y="4251325"/>
          <p14:tracePt t="52325" x="6473825" y="4232275"/>
          <p14:tracePt t="52341" x="6446838" y="4205288"/>
          <p14:tracePt t="52357" x="6429375" y="4197350"/>
          <p14:tracePt t="52374" x="6384925" y="4170363"/>
          <p14:tracePt t="52390" x="6367463" y="4143375"/>
          <p14:tracePt t="52408" x="6340475" y="4125913"/>
          <p14:tracePt t="52423" x="6296025" y="4098925"/>
          <p14:tracePt t="52440" x="6276975" y="4062413"/>
          <p14:tracePt t="52457" x="6251575" y="4027488"/>
          <p14:tracePt t="52474" x="6242050" y="4000500"/>
          <p14:tracePt t="52490" x="6232525" y="3990975"/>
          <p14:tracePt t="52677" x="6251575" y="4000500"/>
          <p14:tracePt t="52693" x="6269038" y="4010025"/>
          <p14:tracePt t="52700" x="6286500" y="4017963"/>
          <p14:tracePt t="52713" x="6296025" y="4037013"/>
          <p14:tracePt t="52741" x="6303963" y="4037013"/>
          <p14:tracePt t="52773" x="6323013" y="4044950"/>
          <p14:tracePt t="52782" x="6323013" y="4054475"/>
          <p14:tracePt t="52783" x="6340475" y="4062413"/>
          <p14:tracePt t="52791" x="6384925" y="4125913"/>
          <p14:tracePt t="52806" x="6419850" y="4179888"/>
          <p14:tracePt t="52823" x="6429375" y="4205288"/>
          <p14:tracePt t="52840" x="6429375" y="4214813"/>
          <p14:tracePt t="53020" x="6429375" y="4187825"/>
          <p14:tracePt t="53021" x="6402388" y="4179888"/>
          <p14:tracePt t="53021" x="6402388" y="4170363"/>
          <p14:tracePt t="53061" x="6384925" y="4098925"/>
          <p14:tracePt t="53096" x="6384925" y="4089400"/>
          <p14:tracePt t="53107" x="6384925" y="4071938"/>
          <p14:tracePt t="53123" x="6384925" y="4054475"/>
          <p14:tracePt t="53140" x="6384925" y="4037013"/>
          <p14:tracePt t="53156" x="6384925" y="4017963"/>
          <p14:tracePt t="53173" x="6384925" y="4000500"/>
          <p14:tracePt t="53190" x="6384925" y="3973513"/>
          <p14:tracePt t="53208" x="6384925" y="3919538"/>
          <p14:tracePt t="53223" x="6384925" y="3884613"/>
          <p14:tracePt t="53240" x="6384925" y="3830638"/>
          <p14:tracePt t="53256" x="6384925" y="3795713"/>
          <p14:tracePt t="53274" x="6384925" y="3768725"/>
          <p14:tracePt t="53290" x="6384925" y="3741738"/>
          <p14:tracePt t="53307" x="6384925" y="3732213"/>
          <p14:tracePt t="53323" x="6384925" y="3714750"/>
          <p14:tracePt t="53340" x="6394450" y="3697288"/>
          <p14:tracePt t="53357" x="6402388" y="3697288"/>
          <p14:tracePt t="53373" x="6411913" y="3697288"/>
          <p14:tracePt t="53492" x="6411913" y="3705225"/>
          <p14:tracePt t="53500" x="6429375" y="3768725"/>
          <p14:tracePt t="54476" x="6429375" y="3776663"/>
          <p14:tracePt t="54484" x="6429375" y="3786188"/>
          <p14:tracePt t="54495" x="6429375" y="3803650"/>
          <p14:tracePt t="54500" x="6429375" y="3813175"/>
          <p14:tracePt t="54507" x="6429375" y="3840163"/>
          <p14:tracePt t="54523" x="6429375" y="3848100"/>
          <p14:tracePt t="54523" x="6429375" y="3857625"/>
          <p14:tracePt t="54580" x="6429375" y="3875088"/>
          <p14:tracePt t="54596" x="6419850" y="3875088"/>
          <p14:tracePt t="54601" x="6419850" y="3884613"/>
          <p14:tracePt t="54606" x="6419850" y="3894138"/>
          <p14:tracePt t="54623" x="6402388" y="3919538"/>
          <p14:tracePt t="54640" x="6259513" y="4071938"/>
          <p14:tracePt t="54745" x="6259513" y="4081463"/>
          <p14:tracePt t="54860" x="6251575" y="4081463"/>
          <p14:tracePt t="54868" x="6224588" y="4044950"/>
          <p14:tracePt t="54876" x="6224588" y="4037013"/>
          <p14:tracePt t="54884" x="6224588" y="4010025"/>
          <p14:tracePt t="54890" x="6224588" y="3973513"/>
          <p14:tracePt t="54907" x="6224588" y="3965575"/>
          <p14:tracePt t="55084" x="6232525" y="3956050"/>
          <p14:tracePt t="55096" x="6251575" y="3956050"/>
          <p14:tracePt t="55108" x="6276975" y="3956050"/>
          <p14:tracePt t="55140" x="6296025" y="3965575"/>
          <p14:tracePt t="55197" x="6296025" y="3973513"/>
          <p14:tracePt t="55221" x="6296025" y="3990975"/>
          <p14:tracePt t="55245" x="6296025" y="4000500"/>
          <p14:tracePt t="55246" x="6323013" y="4062413"/>
          <p14:tracePt t="55291" x="6323013" y="4081463"/>
          <p14:tracePt t="55297" x="6323013" y="4089400"/>
          <p14:tracePt t="56493" x="6323013" y="4125913"/>
          <p14:tracePt t="56501" x="6323013" y="4160838"/>
          <p14:tracePt t="56513" x="6323013" y="4205288"/>
          <p14:tracePt t="56514" x="6303963" y="4251325"/>
          <p14:tracePt t="56524" x="6259513" y="4340225"/>
          <p14:tracePt t="56540" x="6197600" y="4429125"/>
          <p14:tracePt t="56558" x="6153150" y="4456113"/>
          <p14:tracePt t="56574" x="6126163" y="4456113"/>
          <p14:tracePt t="56591" x="5715000" y="4251325"/>
          <p14:tracePt t="56674" x="5697538" y="4251325"/>
          <p14:tracePt t="56717" x="5697538" y="4241800"/>
          <p14:tracePt t="56718" x="5670550" y="4214813"/>
          <p14:tracePt t="56750" x="5653088" y="4197350"/>
          <p14:tracePt t="56863" x="5653088" y="4179888"/>
          <p14:tracePt t="56892" x="5653088" y="4170363"/>
          <p14:tracePt t="56896" x="5768975" y="4125913"/>
          <p14:tracePt t="56938" x="6276975" y="3973513"/>
          <p14:tracePt t="56938" x="6323013" y="3956050"/>
          <p14:tracePt t="56997" x="6375400" y="3938588"/>
          <p14:tracePt t="57006" x="6419850" y="3919538"/>
          <p14:tracePt t="57023" x="6465888" y="3894138"/>
          <p14:tracePt t="57040" x="6527800" y="3848100"/>
          <p14:tracePt t="57056" x="6634163" y="3776663"/>
          <p14:tracePt t="57074" x="6724650" y="3697288"/>
          <p14:tracePt t="57090" x="6804025" y="3643313"/>
          <p14:tracePt t="57107" x="6875463" y="3598863"/>
          <p14:tracePt t="57107" x="6919913" y="3571875"/>
          <p14:tracePt t="57125" x="6929438" y="3562350"/>
          <p14:tracePt t="57140" x="6956425" y="3554413"/>
          <p14:tracePt t="57157" x="6965950" y="3544888"/>
          <p14:tracePt t="57173" x="6983413" y="3544888"/>
          <p14:tracePt t="57191" x="7010400" y="3536950"/>
          <p14:tracePt t="57208" x="7037388" y="3536950"/>
          <p14:tracePt t="57224" x="7089775" y="3536950"/>
          <p14:tracePt t="57240" x="7180263" y="3536950"/>
          <p14:tracePt t="57257" x="7304088" y="3536950"/>
          <p14:tracePt t="57273" x="7518400" y="3589338"/>
          <p14:tracePt t="57291" x="7751763" y="3643313"/>
          <p14:tracePt t="57306" x="7956550" y="3705225"/>
          <p14:tracePt t="57306" x="8037513" y="3732213"/>
          <p14:tracePt t="57325" x="8081963" y="3751263"/>
          <p14:tracePt t="57340" x="8126413" y="3776663"/>
          <p14:tracePt t="57396" x="8126413" y="3786188"/>
          <p14:tracePt t="57413" x="8134350" y="3786188"/>
          <p14:tracePt t="57428" x="8143875" y="3795713"/>
          <p14:tracePt t="57442" x="8143875" y="3813175"/>
          <p14:tracePt t="57460" x="8153400" y="3813175"/>
          <p14:tracePt t="57461" x="8153400" y="3857625"/>
          <p14:tracePt t="57508" x="8153400" y="3875088"/>
          <p14:tracePt t="57509" x="8153400" y="3884613"/>
          <p14:tracePt t="57523" x="8153400" y="3911600"/>
          <p14:tracePt t="57540" x="8153400" y="3938588"/>
          <p14:tracePt t="57556" x="8134350" y="3946525"/>
          <p14:tracePt t="57573" x="8116888" y="3965575"/>
          <p14:tracePt t="57590" x="8089900" y="4000500"/>
          <p14:tracePt t="57607" x="8072438" y="4000500"/>
          <p14:tracePt t="57623" x="8054975" y="4017963"/>
          <p14:tracePt t="57640" x="8027988" y="4037013"/>
          <p14:tracePt t="57656" x="7966075" y="4044950"/>
          <p14:tracePt t="57674" x="7796213" y="4098925"/>
          <p14:tracePt t="57703" x="7742238" y="4116388"/>
          <p14:tracePt t="57714" x="7705725" y="4125913"/>
          <p14:tracePt t="57723" x="7589838" y="4160838"/>
          <p14:tracePt t="57741" x="7500938" y="4179888"/>
          <p14:tracePt t="57756" x="7439025" y="4197350"/>
          <p14:tracePt t="57773" x="7367588" y="4224338"/>
          <p14:tracePt t="57790" x="7313613" y="4224338"/>
          <p14:tracePt t="57806" x="7277100" y="4232275"/>
          <p14:tracePt t="57823" x="7197725" y="4251325"/>
          <p14:tracePt t="57850" x="7170738" y="4251325"/>
          <p14:tracePt t="57856" x="7116763" y="4251325"/>
          <p14:tracePt t="57874" x="7089775" y="4259263"/>
          <p14:tracePt t="57890" x="7081838" y="4259263"/>
          <p14:tracePt t="57906" x="7062788" y="4259263"/>
          <p14:tracePt t="57940" x="7037388" y="4259263"/>
          <p14:tracePt t="57956" x="7000875" y="4259263"/>
          <p14:tracePt t="57958" x="6973888" y="4276725"/>
          <p14:tracePt t="57973" x="6929438" y="4276725"/>
          <p14:tracePt t="57997" x="6911975" y="4276725"/>
          <p14:tracePt t="58007" x="6867525" y="4276725"/>
          <p14:tracePt t="58024" x="6796088" y="4276725"/>
          <p14:tracePt t="58040" x="6697663" y="4276725"/>
          <p14:tracePt t="58057" x="6661150" y="4276725"/>
          <p14:tracePt t="58572" x="6599238" y="4276725"/>
          <p14:tracePt t="58580" x="6500813" y="4276725"/>
          <p14:tracePt t="58588" x="6375400" y="4241800"/>
          <p14:tracePt t="58595" x="5822950" y="4089400"/>
          <p14:tracePt t="58606" x="5232400" y="3965575"/>
          <p14:tracePt t="58623" x="4786313" y="3894138"/>
          <p14:tracePt t="58662" x="4776788" y="3894138"/>
          <p14:tracePt t="58844" x="4768850" y="3884613"/>
          <p14:tracePt t="58846" x="4768850" y="3867150"/>
          <p14:tracePt t="58857" x="4768850" y="3840163"/>
          <p14:tracePt t="58873" x="4768850" y="3795713"/>
          <p14:tracePt t="58890" x="4768850" y="3786188"/>
          <p14:tracePt t="58906" x="4768850" y="3776663"/>
          <p14:tracePt t="58928" x="4776788" y="3768725"/>
          <p14:tracePt t="58939" x="4786313" y="3751263"/>
          <p14:tracePt t="58956" x="4830763" y="3724275"/>
          <p14:tracePt t="58973" x="4875213" y="3705225"/>
          <p14:tracePt t="58989" x="4973638" y="3679825"/>
          <p14:tracePt t="59008" x="5116513" y="3643313"/>
          <p14:tracePt t="59023" x="5313363" y="3616325"/>
          <p14:tracePt t="59040" x="5500688" y="3598863"/>
          <p14:tracePt t="59056" x="5599113" y="3598863"/>
          <p14:tracePt t="59073" x="5634038" y="3598863"/>
          <p14:tracePt t="59089" x="5688013" y="3598863"/>
          <p14:tracePt t="59107" x="6375400" y="3741738"/>
          <p14:tracePt t="59107" x="6446838" y="3759200"/>
          <p14:tracePt t="59189" x="6500813" y="3776663"/>
          <p14:tracePt t="59189" x="6581775" y="3795713"/>
          <p14:tracePt t="59208" x="6705600" y="3830638"/>
          <p14:tracePt t="59228" x="6867525" y="3902075"/>
          <p14:tracePt t="59240" x="7000875" y="3965575"/>
          <p14:tracePt t="59256" x="7126288" y="4000500"/>
          <p14:tracePt t="59274" x="7188200" y="4027488"/>
          <p14:tracePt t="59289" x="7215188" y="4044950"/>
          <p14:tracePt t="59307" x="7224713" y="4054475"/>
          <p14:tracePt t="59323" x="7242175" y="4062413"/>
          <p14:tracePt t="59357" x="7259638" y="4071938"/>
          <p14:tracePt t="59358" x="7286625" y="4081463"/>
          <p14:tracePt t="59373" x="7304088" y="4089400"/>
          <p14:tracePt t="61469" x="7313613" y="4089400"/>
          <p14:tracePt t="61477" x="7340600" y="4089400"/>
          <p14:tracePt t="61495" x="7358063" y="4089400"/>
          <p14:tracePt t="61644" x="7367588" y="4089400"/>
          <p14:tracePt t="61657" x="7375525" y="4098925"/>
          <p14:tracePt t="61672" x="7385050" y="4098925"/>
          <p14:tracePt t="61673" x="7394575" y="4098925"/>
          <p14:tracePt t="61690" x="7412038" y="4098925"/>
          <p14:tracePt t="61756" x="7419975" y="4098925"/>
          <p14:tracePt t="61772" x="7429500" y="4098925"/>
          <p14:tracePt t="61791" x="7439025" y="4098925"/>
          <p14:tracePt t="61828" x="7456488" y="4098925"/>
          <p14:tracePt t="62060" x="7483475" y="4098925"/>
          <p14:tracePt t="62070" x="7491413" y="4098925"/>
          <p14:tracePt t="62072" x="7518400" y="4098925"/>
          <p14:tracePt t="62095" x="7527925" y="4098925"/>
          <p14:tracePt t="63204" x="7527925" y="4116388"/>
          <p14:tracePt t="63404" x="7527925" y="4125913"/>
          <p14:tracePt t="63852" x="7537450" y="4125913"/>
          <p14:tracePt t="63876" x="7554913" y="4125913"/>
          <p14:tracePt t="63884" x="7562850" y="4125913"/>
          <p14:tracePt t="63891" x="7572375" y="4116388"/>
          <p14:tracePt t="63908" x="7581900" y="4116388"/>
          <p14:tracePt t="63909" x="7599363" y="4108450"/>
          <p14:tracePt t="63923" x="7634288" y="4089400"/>
          <p14:tracePt t="63947" x="7643813" y="4071938"/>
          <p14:tracePt t="63957" x="7697788" y="4071938"/>
          <p14:tracePt t="63957" x="7697788" y="4062413"/>
          <p14:tracePt t="64019" x="7705725" y="4062413"/>
          <p14:tracePt t="64357" x="7724775" y="4062413"/>
          <p14:tracePt t="64366" x="7732713" y="4054475"/>
          <p14:tracePt t="64370" x="7742238" y="4044950"/>
          <p14:tracePt t="64389" x="7742238" y="4027488"/>
          <p14:tracePt t="64390" x="7751763" y="4017963"/>
          <p14:tracePt t="64637" x="7751763" y="4010025"/>
          <p14:tracePt t="64644" x="7777163" y="4010025"/>
          <p14:tracePt t="64652" x="7823200" y="4010025"/>
          <p14:tracePt t="64657" x="7875588" y="3990975"/>
          <p14:tracePt t="64672" x="7920038" y="3990975"/>
          <p14:tracePt t="64689" x="7929563" y="3990975"/>
          <p14:tracePt t="65100" x="7920038" y="3983038"/>
          <p14:tracePt t="65105" x="7902575" y="3965575"/>
          <p14:tracePt t="65139" x="7894638" y="3965575"/>
          <p14:tracePt t="65140" x="7894638" y="3956050"/>
          <p14:tracePt t="65156" x="7885113" y="3956050"/>
          <p14:tracePt t="66116" x="7885113" y="3946525"/>
          <p14:tracePt t="71125" x="7875588" y="3946525"/>
          <p14:tracePt t="73197" x="7875588" y="3919538"/>
          <p14:tracePt t="73205" x="7875588" y="3911600"/>
          <p14:tracePt t="73213" x="7885113" y="3867150"/>
          <p14:tracePt t="73223" x="7894638" y="3840163"/>
          <p14:tracePt t="73239" x="7902575" y="3813175"/>
          <p14:tracePt t="73256" x="7902575" y="3803650"/>
          <p14:tracePt t="73341" x="7912100" y="3803650"/>
          <p14:tracePt t="73343" x="7920038" y="3795713"/>
          <p14:tracePt t="73613" x="7920038" y="3813175"/>
          <p14:tracePt t="73621" x="7920038" y="3956050"/>
          <p14:tracePt t="73678" x="7920038" y="3965575"/>
          <p14:tracePt t="74253" x="7920038" y="3956050"/>
          <p14:tracePt t="74261" x="7920038" y="3938588"/>
          <p14:tracePt t="74277" x="7920038" y="3929063"/>
          <p14:tracePt t="75455" x="7939088" y="3919538"/>
          <p14:tracePt t="75455" x="7966075" y="3919538"/>
          <p14:tracePt t="75473" x="7983538" y="3919538"/>
          <p14:tracePt t="75478" x="8027988" y="3911600"/>
          <p14:tracePt t="75490" x="8062913" y="3911600"/>
          <p14:tracePt t="75934" x="8072438" y="3902075"/>
          <p14:tracePt t="75942" x="8001000" y="3884613"/>
          <p14:tracePt t="75983" x="7991475" y="3884613"/>
          <p14:tracePt t="75997" x="7966075" y="3884613"/>
          <p14:tracePt t="76007" x="7956550" y="3884613"/>
          <p14:tracePt t="76023" x="7947025" y="3884613"/>
          <p14:tracePt t="76381" x="7983538" y="3884613"/>
          <p14:tracePt t="76389" x="8001000" y="3894138"/>
          <p14:tracePt t="76397" x="8099425" y="3911600"/>
          <p14:tracePt t="76407" x="8224838" y="3929063"/>
          <p14:tracePt t="76423" x="8420100" y="3929063"/>
          <p14:tracePt t="76440" x="8885238" y="3983038"/>
          <p14:tracePt t="76456" x="9134475" y="4071938"/>
          <p14:tracePt t="76473" x="9134475" y="4116388"/>
          <p14:tracePt t="77949" x="9126538" y="4116388"/>
          <p14:tracePt t="77957" x="9117013" y="4116388"/>
          <p14:tracePt t="77965" x="9109075" y="4116388"/>
          <p14:tracePt t="77965" x="9099550" y="4116388"/>
          <p14:tracePt t="77973" x="9072563" y="4108450"/>
          <p14:tracePt t="77989" x="9063038" y="4081463"/>
          <p14:tracePt t="78008" x="9028113" y="4000500"/>
          <p14:tracePt t="78049" x="9018588" y="3983038"/>
          <p14:tracePt t="78056" x="9001125" y="3929063"/>
          <p14:tracePt t="78074" x="8983663" y="3848100"/>
          <p14:tracePt t="78089" x="8867775" y="3633788"/>
          <p14:tracePt t="78175" x="8796338" y="3581400"/>
          <p14:tracePt t="78190" x="8769350" y="3562350"/>
          <p14:tracePt t="78206" x="8742363" y="3544888"/>
          <p14:tracePt t="78207" x="8661400" y="3517900"/>
          <p14:tracePt t="78223" x="8510588" y="3500438"/>
          <p14:tracePt t="78240" x="8348663" y="3482975"/>
          <p14:tracePt t="78257" x="8197850" y="3465513"/>
          <p14:tracePt t="78273" x="8099425" y="3429000"/>
          <p14:tracePt t="78289" x="8027988" y="3429000"/>
          <p14:tracePt t="78306" x="7929563" y="3429000"/>
          <p14:tracePt t="78324" x="7697788" y="3419475"/>
          <p14:tracePt t="78356" x="7599363" y="3384550"/>
          <p14:tracePt t="78356" x="7491413" y="3367088"/>
          <p14:tracePt t="78358" x="7402513" y="3367088"/>
          <p14:tracePt t="78373" x="7224713" y="3348038"/>
          <p14:tracePt t="78389" x="7143750" y="3348038"/>
          <p14:tracePt t="78406" x="7081838" y="3348038"/>
          <p14:tracePt t="78423" x="7027863" y="3348038"/>
          <p14:tracePt t="78439" x="6875463" y="3348038"/>
          <p14:tracePt t="78466" x="6688138" y="3348038"/>
          <p14:tracePt t="78495" x="6634163" y="3348038"/>
          <p14:tracePt t="78495" x="6562725" y="3348038"/>
          <p14:tracePt t="78506" x="6456363" y="3348038"/>
          <p14:tracePt t="78524" x="6330950" y="3330575"/>
          <p14:tracePt t="78539" x="6205538" y="3330575"/>
          <p14:tracePt t="78556" x="6062663" y="3330575"/>
          <p14:tracePt t="78572" x="5848350" y="3330575"/>
          <p14:tracePt t="78590" x="5776913" y="3330575"/>
          <p14:tracePt t="78606" x="5732463" y="3330575"/>
          <p14:tracePt t="78622" x="5724525" y="3330575"/>
          <p14:tracePt t="78639" x="5697538" y="3340100"/>
          <p14:tracePt t="78655" x="5688013" y="3340100"/>
          <p14:tracePt t="78672" x="5670550" y="3340100"/>
          <p14:tracePt t="78689" x="5661025" y="3348038"/>
          <p14:tracePt t="78706" x="5643563" y="3348038"/>
          <p14:tracePt t="78722" x="5616575" y="3357563"/>
          <p14:tracePt t="78739" x="5554663" y="3375025"/>
          <p14:tracePt t="78760" x="5527675" y="3375025"/>
          <p14:tracePt t="78773" x="5500688" y="3394075"/>
          <p14:tracePt t="78789" x="5473700" y="3402013"/>
          <p14:tracePt t="78807" x="5465763" y="3419475"/>
          <p14:tracePt t="78823" x="5438775" y="3429000"/>
          <p14:tracePt t="78840" x="5402263" y="3455988"/>
          <p14:tracePt t="78856" x="5375275" y="3473450"/>
          <p14:tracePt t="78873" x="5340350" y="3500438"/>
          <p14:tracePt t="78889" x="5232400" y="3652838"/>
          <p14:tracePt t="78973" x="5224463" y="3670300"/>
          <p14:tracePt t="78974" x="5214938" y="3687763"/>
          <p14:tracePt t="78989" x="5214938" y="3697288"/>
          <p14:tracePt t="79007" x="5214938" y="3705225"/>
          <p14:tracePt t="79022" x="5205413" y="3724275"/>
          <p14:tracePt t="79077" x="5205413" y="3732213"/>
          <p14:tracePt t="79101" x="5205413" y="3751263"/>
          <p14:tracePt t="79115" x="5205413" y="3795713"/>
          <p14:tracePt t="79141" x="5224463" y="3884613"/>
          <p14:tracePt t="79197" x="5259388" y="3956050"/>
          <p14:tracePt t="79216" x="5295900" y="3983038"/>
          <p14:tracePt t="79223" x="5483225" y="4133850"/>
          <p14:tracePt t="79299" x="5510213" y="4133850"/>
          <p14:tracePt t="79306" x="5581650" y="4143375"/>
          <p14:tracePt t="79324" x="5661025" y="4160838"/>
          <p14:tracePt t="79339" x="5715000" y="4179888"/>
          <p14:tracePt t="79356" x="5956300" y="4205288"/>
          <p14:tracePt t="79390" x="6134100" y="4232275"/>
          <p14:tracePt t="79407" x="6323013" y="4268788"/>
          <p14:tracePt t="79423" x="6465888" y="4268788"/>
          <p14:tracePt t="79440" x="6626225" y="4268788"/>
          <p14:tracePt t="79456" x="6894513" y="4268788"/>
          <p14:tracePt t="79490" x="7010400" y="4268788"/>
          <p14:tracePt t="79512" x="7081838" y="4268788"/>
          <p14:tracePt t="79512" x="7153275" y="4268788"/>
          <p14:tracePt t="79523" x="7259638" y="4268788"/>
          <p14:tracePt t="79540" x="7375525" y="4268788"/>
          <p14:tracePt t="79556" x="7429500" y="4268788"/>
          <p14:tracePt t="79556" x="7456488" y="4268788"/>
          <p14:tracePt t="79574" x="7466013" y="4268788"/>
          <p14:tracePt t="79589" x="7527925" y="4268788"/>
          <p14:tracePt t="79607" x="7643813" y="4259263"/>
          <p14:tracePt t="79623" x="7769225" y="4259263"/>
          <p14:tracePt t="79640" x="7885113" y="4259263"/>
          <p14:tracePt t="79656" x="7974013" y="4259263"/>
          <p14:tracePt t="79673" x="8054975" y="4259263"/>
          <p14:tracePt t="79689" x="8134350" y="4259263"/>
          <p14:tracePt t="79707" x="8232775" y="4241800"/>
          <p14:tracePt t="79722" x="8348663" y="4241800"/>
          <p14:tracePt t="79740" x="8447088" y="4224338"/>
          <p14:tracePt t="79756" x="8528050" y="4205288"/>
          <p14:tracePt t="79756" x="8572500" y="4205288"/>
          <p14:tracePt t="79773" x="8599488" y="4197350"/>
          <p14:tracePt t="79789" x="8670925" y="4179888"/>
          <p14:tracePt t="79807" x="8715375" y="4160838"/>
          <p14:tracePt t="79824" x="8777288" y="4125913"/>
          <p14:tracePt t="79839" x="8831263" y="4089400"/>
          <p14:tracePt t="79857" x="8867775" y="4062413"/>
          <p14:tracePt t="79872" x="8902700" y="4037013"/>
          <p14:tracePt t="79890" x="8912225" y="3990975"/>
          <p14:tracePt t="79906" x="8929688" y="3938588"/>
          <p14:tracePt t="79924" x="8947150" y="3867150"/>
          <p14:tracePt t="79939" x="8966200" y="3768725"/>
          <p14:tracePt t="79956" x="8966200" y="3714750"/>
          <p14:tracePt t="79973" x="8966200" y="3633788"/>
          <p14:tracePt t="79990" x="8939213" y="3581400"/>
          <p14:tracePt t="80008" x="8875713" y="3554413"/>
          <p14:tracePt t="80024" x="8732838" y="3490913"/>
          <p14:tracePt t="80075" x="8688388" y="3490913"/>
          <p14:tracePt t="80076" x="8323263" y="3455988"/>
          <p14:tracePt t="80123" x="8224838" y="3455988"/>
          <p14:tracePt t="80124" x="8054975" y="3455988"/>
          <p14:tracePt t="80139" x="7912100" y="3455988"/>
          <p14:tracePt t="80156" x="7796213" y="3455988"/>
          <p14:tracePt t="80173" x="7581900" y="3455988"/>
          <p14:tracePt t="80190" x="7412038" y="3455988"/>
          <p14:tracePt t="80223" x="7197725" y="3455988"/>
          <p14:tracePt t="80224" x="7010400" y="3455988"/>
          <p14:tracePt t="80241" x="6867525" y="3465513"/>
          <p14:tracePt t="80256" x="6786563" y="3482975"/>
          <p14:tracePt t="80273" x="6732588" y="3482975"/>
          <p14:tracePt t="80289" x="6411913" y="3527425"/>
          <p14:tracePt t="80371" x="5822950" y="3616325"/>
          <p14:tracePt t="80456" x="5741988" y="3625850"/>
          <p14:tracePt t="80457" x="5608638" y="3652838"/>
          <p14:tracePt t="80474" x="5456238" y="3687763"/>
          <p14:tracePt t="80497" x="5394325" y="3714750"/>
          <p14:tracePt t="80512" x="5384800" y="3714750"/>
          <p14:tracePt t="80523" x="5357813" y="3732213"/>
          <p14:tracePt t="80539" x="5322888" y="3741738"/>
          <p14:tracePt t="80556" x="5295900" y="3759200"/>
          <p14:tracePt t="80556" x="5286375" y="3768725"/>
          <p14:tracePt t="80574" x="5251450" y="3776663"/>
          <p14:tracePt t="80590" x="5224463" y="3786188"/>
          <p14:tracePt t="80606" x="5205413" y="3795713"/>
          <p14:tracePt t="80623" x="5180013" y="3813175"/>
          <p14:tracePt t="80639" x="5160963" y="3813175"/>
          <p14:tracePt t="80657" x="5143500" y="3822700"/>
          <p14:tracePt t="80673" x="5143500" y="3830638"/>
          <p14:tracePt t="80821" x="5133975" y="3830638"/>
          <p14:tracePt t="80829" x="5126038" y="3840163"/>
          <p14:tracePt t="80839" x="5126038" y="3857625"/>
          <p14:tracePt t="80845" x="5126038" y="3867150"/>
          <p14:tracePt t="85469" x="5133975" y="3875088"/>
          <p14:tracePt t="85473" x="5143500" y="3875088"/>
          <p14:tracePt t="85488" x="5160963" y="3875088"/>
          <p14:tracePt t="85509" x="5170488" y="3875088"/>
          <p14:tracePt t="88838" x="5187950" y="3884613"/>
          <p14:tracePt t="88846" x="5197475" y="3894138"/>
          <p14:tracePt t="88846" x="5205413" y="3894138"/>
          <p14:tracePt t="89221" x="5214938" y="3911600"/>
          <p14:tracePt t="89241" x="5214938" y="3956050"/>
          <p14:tracePt t="89243" x="5214938" y="4010025"/>
          <p14:tracePt t="89257" x="5214938" y="4044950"/>
          <p14:tracePt t="89272" x="5214938" y="4081463"/>
          <p14:tracePt t="89288" x="5214938" y="4116388"/>
          <p14:tracePt t="89305" x="5214938" y="4143375"/>
          <p14:tracePt t="89321" x="5214938" y="4197350"/>
          <p14:tracePt t="89338" x="5205413" y="4465638"/>
          <p14:tracePt t="89389" x="5205413" y="4518025"/>
          <p14:tracePt t="89390" x="5187950" y="4633913"/>
          <p14:tracePt t="89405" x="5170488" y="4714875"/>
          <p14:tracePt t="89421" x="5153025" y="4786313"/>
          <p14:tracePt t="89439" x="5153025" y="4840288"/>
          <p14:tracePt t="89455" x="5153025" y="4884738"/>
          <p14:tracePt t="89472" x="5153025" y="4938713"/>
          <p14:tracePt t="89488" x="5153025" y="4956175"/>
          <p14:tracePt t="89506" x="5153025" y="4991100"/>
          <p14:tracePt t="89521" x="5153025" y="5037138"/>
          <p14:tracePt t="89539" x="5153025" y="5108575"/>
          <p14:tracePt t="89555" x="5153025" y="5180013"/>
          <p14:tracePt t="89572" x="5153025" y="5251450"/>
          <p14:tracePt t="89588" x="5126038" y="5402263"/>
          <p14:tracePt t="89606" x="5108575" y="5491163"/>
          <p14:tracePt t="89622" x="5089525" y="5554663"/>
          <p14:tracePt t="89639" x="5089525" y="5608638"/>
          <p14:tracePt t="89656" x="5062538" y="5680075"/>
          <p14:tracePt t="89672" x="5037138" y="5759450"/>
          <p14:tracePt t="89688" x="5010150" y="5848350"/>
          <p14:tracePt t="89705" x="4956175" y="5956300"/>
          <p14:tracePt t="89722" x="4938713" y="6010275"/>
          <p14:tracePt t="89738" x="4911725" y="6072188"/>
          <p14:tracePt t="89756" x="4894263" y="6116638"/>
          <p14:tracePt t="89772" x="4884738" y="6134100"/>
          <p14:tracePt t="89789" x="4875213" y="6153150"/>
          <p14:tracePt t="89805" x="4875213" y="6170613"/>
          <p14:tracePt t="89822" x="4875213" y="6180138"/>
          <p14:tracePt t="89997" x="4884738" y="6188075"/>
          <p14:tracePt t="89997" x="4911725" y="6197600"/>
          <p14:tracePt t="90014" x="4983163" y="6197600"/>
          <p14:tracePt t="90015" x="5072063" y="6215063"/>
          <p14:tracePt t="90022" x="5251450" y="6215063"/>
          <p14:tracePt t="90039" x="5438775" y="6242050"/>
          <p14:tracePt t="90055" x="5608638" y="6242050"/>
          <p14:tracePt t="90072" x="5724525" y="6242050"/>
          <p14:tracePt t="90088" x="5813425" y="6242050"/>
          <p14:tracePt t="90106" x="5848350" y="6242050"/>
          <p14:tracePt t="90121" x="5875338" y="6232525"/>
          <p14:tracePt t="90138" x="5919788" y="6224588"/>
          <p14:tracePt t="90154" x="5991225" y="6188075"/>
          <p14:tracePt t="90172" x="6037263" y="6170613"/>
          <p14:tracePt t="90172" x="6045200" y="6153150"/>
          <p14:tracePt t="90205" x="6054725" y="6153150"/>
          <p14:tracePt t="90245" x="6062663" y="6143625"/>
          <p14:tracePt t="90413" x="6027738" y="6143625"/>
          <p14:tracePt t="90413" x="5991225" y="6180138"/>
          <p14:tracePt t="90422" x="5911850" y="6242050"/>
          <p14:tracePt t="90573" x="5911850" y="6259513"/>
          <p14:tracePt t="90580" x="5911850" y="6269038"/>
          <p14:tracePt t="90605" x="5911850" y="6276975"/>
          <p14:tracePt t="90621" x="5911850" y="6286500"/>
          <p14:tracePt t="91013" x="5902325" y="6286500"/>
          <p14:tracePt t="91021" x="5894388" y="6286500"/>
          <p14:tracePt t="91027" x="5867400" y="6276975"/>
          <p14:tracePt t="91038" x="5857875" y="6276975"/>
          <p14:tracePt t="91055" x="5840413" y="6276975"/>
          <p14:tracePt t="91149" x="5830888" y="6276975"/>
          <p14:tracePt t="91189" x="5822950" y="6269038"/>
          <p14:tracePt t="91213" x="5813425" y="6269038"/>
          <p14:tracePt t="91438" x="5795963" y="6269038"/>
          <p14:tracePt t="91443" x="5608638" y="6027738"/>
          <p14:tracePt t="91686" x="5599113" y="6018213"/>
          <p14:tracePt t="91718" x="5589588" y="6018213"/>
          <p14:tracePt t="91726" x="5581650" y="6018213"/>
          <p14:tracePt t="91731" x="5572125" y="6018213"/>
          <p14:tracePt t="91739" x="5562600" y="6037263"/>
          <p14:tracePt t="91755" x="5545138" y="6054725"/>
          <p14:tracePt t="92117" x="5554663" y="6054725"/>
          <p14:tracePt t="92125" x="5581650" y="6037263"/>
          <p14:tracePt t="92138" x="5589588" y="6000750"/>
          <p14:tracePt t="92141" x="5626100" y="5946775"/>
          <p14:tracePt t="92155" x="5653088" y="5884863"/>
          <p14:tracePt t="92172" x="5661025" y="5830888"/>
          <p14:tracePt t="92172" x="5680075" y="5795963"/>
          <p14:tracePt t="92189" x="5680075" y="5786438"/>
          <p14:tracePt t="92397" x="5680075" y="5803900"/>
          <p14:tracePt t="92406" x="5680075" y="5813425"/>
          <p14:tracePt t="92407" x="5680075" y="5830888"/>
          <p14:tracePt t="92422" x="5670550" y="5894388"/>
          <p14:tracePt t="92455" x="5670550" y="5919788"/>
          <p14:tracePt t="92488" x="5670550" y="5956300"/>
          <p14:tracePt t="92489" x="5670550" y="5973763"/>
          <p14:tracePt t="92506" x="5661025" y="5983288"/>
          <p14:tracePt t="93013" x="5661025" y="6027738"/>
          <p14:tracePt t="93021" x="5661025" y="6037263"/>
          <p14:tracePt t="93029" x="5661025" y="6054725"/>
          <p14:tracePt t="93038" x="5661025" y="6072188"/>
          <p14:tracePt t="93055" x="5661025" y="6099175"/>
          <p14:tracePt t="93072" x="5661025" y="6108700"/>
          <p14:tracePt t="93150" x="5661025" y="6116638"/>
          <p14:tracePt t="93158" x="5670550" y="6143625"/>
          <p14:tracePt t="93172" x="5688013" y="6143625"/>
          <p14:tracePt t="93173" x="5705475" y="6153150"/>
          <p14:tracePt t="93188" x="5732463" y="6153150"/>
          <p14:tracePt t="93221" x="5768975" y="6153150"/>
          <p14:tracePt t="93222" x="5803900" y="6153150"/>
          <p14:tracePt t="93238" x="5857875" y="6153150"/>
          <p14:tracePt t="93255" x="5902325" y="6153150"/>
          <p14:tracePt t="93272" x="5929313" y="6143625"/>
          <p14:tracePt t="93288" x="5956300" y="6134100"/>
          <p14:tracePt t="93305" x="5965825" y="6116638"/>
          <p14:tracePt t="93321" x="5983288" y="6108700"/>
          <p14:tracePt t="93338" x="6000750" y="6099175"/>
          <p14:tracePt t="93381" x="6000750" y="6089650"/>
          <p14:tracePt t="93398" x="6000750" y="6072188"/>
          <p14:tracePt t="93406" x="6000750" y="6062663"/>
          <p14:tracePt t="93407" x="6000750" y="6045200"/>
          <p14:tracePt t="93423" x="5929313" y="5759450"/>
          <p14:tracePt t="93541" x="5919788" y="5759450"/>
          <p14:tracePt t="93585" x="5911850" y="5759450"/>
          <p14:tracePt t="93593" x="5894388" y="5759450"/>
          <p14:tracePt t="93604" x="5795963" y="5822950"/>
          <p14:tracePt t="93622" x="5732463" y="5894388"/>
          <p14:tracePt t="93638" x="5705475" y="5929313"/>
          <p14:tracePt t="93655" x="5688013" y="5965825"/>
          <p14:tracePt t="93671" x="5680075" y="5973763"/>
          <p14:tracePt t="93688" x="5670550" y="5991225"/>
          <p14:tracePt t="93723" x="5670550" y="6000750"/>
          <p14:tracePt t="93755" x="5653088" y="6037263"/>
          <p14:tracePt t="94277" x="5653088" y="6045200"/>
          <p14:tracePt t="94283" x="5634038" y="6045200"/>
          <p14:tracePt t="94294" x="5626100" y="6045200"/>
          <p14:tracePt t="94309" x="5608638" y="6045200"/>
          <p14:tracePt t="94317" x="5589588" y="6018213"/>
          <p14:tracePt t="94322" x="5581650" y="5991225"/>
          <p14:tracePt t="94338" x="5572125" y="5983288"/>
          <p14:tracePt t="96910" x="5572125" y="5991225"/>
          <p14:tracePt t="99469" x="5581650" y="5973763"/>
          <p14:tracePt t="99493" x="5589588" y="5956300"/>
          <p14:tracePt t="100389" x="5608638" y="5956300"/>
          <p14:tracePt t="100397" x="5634038" y="5956300"/>
          <p14:tracePt t="100469" x="5643563" y="5956300"/>
          <p14:tracePt t="100476" x="5653088" y="5956300"/>
          <p14:tracePt t="100493" x="5661025" y="5956300"/>
          <p14:tracePt t="100501" x="5680075" y="5965825"/>
          <p14:tracePt t="100677" x="5688013" y="5965825"/>
          <p14:tracePt t="100686" x="5697538" y="5965825"/>
          <p14:tracePt t="100701" x="5705475" y="5965825"/>
          <p14:tracePt t="100726" x="5724525" y="5965825"/>
          <p14:tracePt t="100731" x="5732463" y="5965825"/>
          <p14:tracePt t="100737" x="5776913" y="5956300"/>
          <p14:tracePt t="100754" x="5830888" y="5919788"/>
          <p14:tracePt t="100772" x="5991225" y="5848350"/>
          <p14:tracePt t="100830" x="6018213" y="5840413"/>
          <p14:tracePt t="100831" x="6027738" y="5822950"/>
          <p14:tracePt t="100846" x="6045200" y="5813425"/>
          <p14:tracePt t="100854" x="6072188" y="5795963"/>
          <p14:tracePt t="100871" x="6089650" y="5776913"/>
          <p14:tracePt t="100887" x="6116638" y="5751513"/>
          <p14:tracePt t="100905" x="6180138" y="5670550"/>
          <p14:tracePt t="100954" x="6197600" y="5653088"/>
          <p14:tracePt t="100956" x="6259513" y="5537200"/>
          <p14:tracePt t="100988" x="6286500" y="5491163"/>
          <p14:tracePt t="100988" x="6303963" y="5465763"/>
          <p14:tracePt t="101004" x="6323013" y="5411788"/>
          <p14:tracePt t="101005" x="6348413" y="5322888"/>
          <p14:tracePt t="101005" x="6357938" y="5286375"/>
          <p14:tracePt t="101022" x="6367463" y="5197475"/>
          <p14:tracePt t="101038" x="6384925" y="5089525"/>
          <p14:tracePt t="101055" x="6384925" y="4965700"/>
          <p14:tracePt t="101071" x="6384925" y="4848225"/>
          <p14:tracePt t="101088" x="6367463" y="4732338"/>
          <p14:tracePt t="101104" x="6330950" y="4643438"/>
          <p14:tracePt t="101121" x="6269038" y="4572000"/>
          <p14:tracePt t="101138" x="6197600" y="4537075"/>
          <p14:tracePt t="101155" x="6134100" y="4500563"/>
          <p14:tracePt t="101171" x="6089650" y="4491038"/>
          <p14:tracePt t="101188" x="6037263" y="4491038"/>
          <p14:tracePt t="101205" x="5983288" y="4483100"/>
          <p14:tracePt t="101205" x="5929313" y="4483100"/>
          <p14:tracePt t="101222" x="5751513" y="4465638"/>
          <p14:tracePt t="101238" x="5527675" y="4465638"/>
          <p14:tracePt t="101255" x="5340350" y="4465638"/>
          <p14:tracePt t="101271" x="5197475" y="4465638"/>
          <p14:tracePt t="101288" x="5116513" y="4465638"/>
          <p14:tracePt t="101304" x="5062538" y="4483100"/>
          <p14:tracePt t="101321" x="4929188" y="4616450"/>
          <p14:tracePt t="101359" x="4867275" y="4724400"/>
          <p14:tracePt t="101388" x="4813300" y="4822825"/>
          <p14:tracePt t="101405" x="4795838" y="4884738"/>
          <p14:tracePt t="101421" x="4732338" y="4973638"/>
          <p14:tracePt t="101438" x="4705350" y="5037138"/>
          <p14:tracePt t="101455" x="4670425" y="5143500"/>
          <p14:tracePt t="101472" x="4616450" y="5268913"/>
          <p14:tracePt t="101488" x="4598988" y="5384800"/>
          <p14:tracePt t="101506" x="4598988" y="5537200"/>
          <p14:tracePt t="101521" x="4598988" y="5840413"/>
          <p14:tracePt t="101521" x="4598988" y="5894388"/>
          <p14:tracePt t="101558" x="4660900" y="6037263"/>
          <p14:tracePt t="101590" x="4679950" y="6062663"/>
          <p14:tracePt t="101590" x="4724400" y="6126163"/>
          <p14:tracePt t="101606" x="4741863" y="6143625"/>
          <p14:tracePt t="101621" x="4884738" y="6224588"/>
          <p14:tracePt t="101649" x="5018088" y="6269038"/>
          <p14:tracePt t="101671" x="5081588" y="6276975"/>
          <p14:tracePt t="101672" x="5205413" y="6313488"/>
          <p14:tracePt t="101688" x="5241925" y="6323013"/>
          <p14:tracePt t="101705" x="5276850" y="6330950"/>
          <p14:tracePt t="101721" x="5313363" y="6340475"/>
          <p14:tracePt t="101738" x="5384800" y="6348413"/>
          <p14:tracePt t="101755" x="5473700" y="6367463"/>
          <p14:tracePt t="101770" x="5554663" y="6367463"/>
          <p14:tracePt t="101788" x="5589588" y="6384925"/>
          <p14:tracePt t="101804" x="5751513" y="6384925"/>
          <p14:tracePt t="101843" x="5848350" y="6375400"/>
          <p14:tracePt t="101855" x="5902325" y="6357938"/>
          <p14:tracePt t="101870" x="5929313" y="6348413"/>
          <p14:tracePt t="101888" x="5965825" y="6340475"/>
          <p14:tracePt t="101904" x="5991225" y="6323013"/>
          <p14:tracePt t="101921" x="6018213" y="6313488"/>
          <p14:tracePt t="101937" x="6037263" y="6303963"/>
          <p14:tracePt t="101954" x="6062663" y="6276975"/>
          <p14:tracePt t="101970" x="6089650" y="6251575"/>
          <p14:tracePt t="101988" x="6143625" y="6215063"/>
          <p14:tracePt t="102004" x="6188075" y="6153150"/>
          <p14:tracePt t="102004" x="6197600" y="6126163"/>
          <p14:tracePt t="102022" x="6251575" y="6045200"/>
          <p14:tracePt t="102038" x="6303963" y="5938838"/>
          <p14:tracePt t="102055" x="6340475" y="5857875"/>
          <p14:tracePt t="102071" x="6348413" y="5751513"/>
          <p14:tracePt t="102088" x="6384925" y="5653088"/>
          <p14:tracePt t="102105" x="6384925" y="5554663"/>
          <p14:tracePt t="102121" x="6384925" y="5456238"/>
          <p14:tracePt t="102138" x="6384925" y="5384800"/>
          <p14:tracePt t="102154" x="6375400" y="5330825"/>
          <p14:tracePt t="102171" x="6357938" y="5268913"/>
          <p14:tracePt t="102187" x="6330950" y="5197475"/>
          <p14:tracePt t="102187" x="6330950" y="5187950"/>
          <p14:tracePt t="102206" x="6323013" y="5153025"/>
          <p14:tracePt t="102222" x="6296025" y="5089525"/>
          <p14:tracePt t="102239" x="6259513" y="5027613"/>
          <p14:tracePt t="102254" x="6251575" y="4973638"/>
          <p14:tracePt t="102272" x="6205538" y="4911725"/>
          <p14:tracePt t="102287" x="6134100" y="4822825"/>
          <p14:tracePt t="102305" x="6072188" y="4732338"/>
          <p14:tracePt t="102321" x="5973763" y="4652963"/>
          <p14:tracePt t="102338" x="5875338" y="4572000"/>
          <p14:tracePt t="102354" x="5786438" y="4527550"/>
          <p14:tracePt t="102372" x="5751513" y="4510088"/>
          <p14:tracePt t="102387" x="5680075" y="4483100"/>
          <p14:tracePt t="102405" x="5608638" y="4456113"/>
          <p14:tracePt t="102422" x="5545138" y="4446588"/>
          <p14:tracePt t="102438" x="5491163" y="4419600"/>
          <p14:tracePt t="102456" x="5446713" y="4419600"/>
          <p14:tracePt t="102471" x="5419725" y="4419600"/>
          <p14:tracePt t="102525" x="5411788" y="4419600"/>
          <p14:tracePt t="102830" x="5357813" y="4446588"/>
          <p14:tracePt t="102838" x="5303838" y="4483100"/>
          <p14:tracePt t="102839" x="5224463" y="4537075"/>
          <p14:tracePt t="102854" x="5045075" y="4670425"/>
          <p14:tracePt t="102871" x="4938713" y="4724400"/>
          <p14:tracePt t="102888" x="4884738" y="4741863"/>
          <p14:tracePt t="102905" x="4857750" y="4776788"/>
          <p14:tracePt t="102921" x="4830763" y="4813300"/>
          <p14:tracePt t="102938" x="4803775" y="4867275"/>
          <p14:tracePt t="102955" x="4776788" y="4938713"/>
          <p14:tracePt t="102972" x="4759325" y="5018088"/>
          <p14:tracePt t="102988" x="4741863" y="5214938"/>
          <p14:tracePt t="103027" x="4732338" y="5313363"/>
          <p14:tracePt t="103039" x="4732338" y="5411788"/>
          <p14:tracePt t="103055" x="4732338" y="5554663"/>
          <p14:tracePt t="103071" x="4732338" y="5697538"/>
          <p14:tracePt t="103088" x="4732338" y="5830888"/>
          <p14:tracePt t="103105" x="4732338" y="5938838"/>
          <p14:tracePt t="103121" x="4732338" y="6045200"/>
          <p14:tracePt t="103138" x="4751388" y="6116638"/>
          <p14:tracePt t="103155" x="4768850" y="6153150"/>
          <p14:tracePt t="103171" x="4803775" y="6188075"/>
          <p14:tracePt t="103187" x="4857750" y="6232525"/>
          <p14:tracePt t="103187" x="4894263" y="6259513"/>
          <p14:tracePt t="103206" x="5010150" y="6303963"/>
          <p14:tracePt t="103222" x="5187950" y="6323013"/>
          <p14:tracePt t="103238" x="5348288" y="6340475"/>
          <p14:tracePt t="103255" x="5429250" y="6357938"/>
          <p14:tracePt t="103271" x="5446713" y="6357938"/>
          <p14:tracePt t="103288" x="5456238" y="6357938"/>
          <p14:tracePt t="103304" x="5491163" y="6357938"/>
          <p14:tracePt t="103321" x="5510213" y="6357938"/>
          <p14:tracePt t="103337" x="5527675" y="6348413"/>
          <p14:tracePt t="103354" x="5562600" y="6340475"/>
          <p14:tracePt t="103370" x="5589588" y="6330950"/>
          <p14:tracePt t="103388" x="5634038" y="6323013"/>
          <p14:tracePt t="103404" x="5670550" y="6313488"/>
          <p14:tracePt t="103404" x="5697538" y="6313488"/>
          <p14:tracePt t="103421" x="5724525" y="6296025"/>
          <p14:tracePt t="103437" x="5732463" y="6296025"/>
          <p14:tracePt t="103454" x="5741988" y="6296025"/>
          <p14:tracePt t="103470" x="5768975" y="6286500"/>
          <p14:tracePt t="103487" x="5776913" y="6286500"/>
          <p14:tracePt t="103504" x="5786438" y="6286500"/>
          <p14:tracePt t="103637" x="5813425" y="6286500"/>
          <p14:tracePt t="103644" x="5848350" y="6286500"/>
          <p14:tracePt t="103654" x="5911850" y="6286500"/>
          <p14:tracePt t="103661" x="6180138" y="6286500"/>
          <p14:tracePt t="103694" x="6188075" y="6286500"/>
          <p14:tracePt t="103704" x="6215063" y="6286500"/>
          <p14:tracePt t="105517" x="6313488" y="6286500"/>
          <p14:tracePt t="105525" x="6562725" y="6286500"/>
          <p14:tracePt t="105526" x="6884988" y="6286500"/>
          <p14:tracePt t="105537" x="7537450" y="6286500"/>
          <p14:tracePt t="105555" x="8027988" y="6286500"/>
          <p14:tracePt t="105570" x="8269288" y="6286500"/>
          <p14:tracePt t="105587" x="8323263" y="6286500"/>
          <p14:tracePt t="105604" x="8331200" y="6286500"/>
          <p14:tracePt t="105645" x="8340725" y="6286500"/>
          <p14:tracePt t="105647" x="8358188" y="6276975"/>
          <p14:tracePt t="105654" x="8402638" y="6259513"/>
          <p14:tracePt t="105670" x="8429625" y="6242050"/>
          <p14:tracePt t="105688" x="8491538" y="6215063"/>
          <p14:tracePt t="105704" x="8545513" y="6197600"/>
          <p14:tracePt t="105721" x="8572500" y="6180138"/>
          <p14:tracePt t="105737" x="8616950" y="6153150"/>
          <p14:tracePt t="105754" x="8653463" y="6126163"/>
          <p14:tracePt t="105771" x="8751888" y="6027738"/>
          <p14:tracePt t="107109" x="8705850" y="6018213"/>
          <p14:tracePt t="107114" x="8126413" y="6018213"/>
          <p14:tracePt t="107114" x="8116888" y="6018213"/>
          <p14:tracePt t="107246" x="8089900" y="6018213"/>
          <p14:tracePt t="107260" x="8062913" y="6018213"/>
          <p14:tracePt t="107270" x="8027988" y="6018213"/>
          <p14:tracePt t="107287" x="7974013" y="6018213"/>
          <p14:tracePt t="107304" x="7920038" y="6018213"/>
          <p14:tracePt t="107321" x="7875588" y="6018213"/>
          <p14:tracePt t="107337" x="7840663" y="6018213"/>
          <p14:tracePt t="107354" x="7769225" y="6018213"/>
          <p14:tracePt t="107371" x="7715250" y="6010275"/>
          <p14:tracePt t="107387" x="7589838" y="5973763"/>
          <p14:tracePt t="107404" x="7491413" y="5938838"/>
          <p14:tracePt t="107420" x="7456488" y="5929313"/>
          <p14:tracePt t="107438" x="7429500" y="5929313"/>
          <p14:tracePt t="107454" x="7402513" y="5911850"/>
          <p14:tracePt t="107471" x="7394575" y="5911850"/>
          <p14:tracePt t="107869" x="7385050" y="5911850"/>
          <p14:tracePt t="107877" x="7385050" y="5902325"/>
          <p14:tracePt t="107882" x="7412038" y="5867400"/>
          <p14:tracePt t="107909" x="7419975" y="5857875"/>
          <p14:tracePt t="107912" x="7429500" y="5848350"/>
          <p14:tracePt t="107921" x="7446963" y="5830888"/>
          <p14:tracePt t="107943" x="7456488" y="5830888"/>
          <p14:tracePt t="107955" x="7456488" y="5813425"/>
          <p14:tracePt t="108285" x="7456488" y="5822950"/>
          <p14:tracePt t="108293" x="7456488" y="5875338"/>
          <p14:tracePt t="108341" x="7456488" y="5884863"/>
          <p14:tracePt t="108638" x="7456488" y="5894388"/>
          <p14:tracePt t="108662" x="7473950" y="5894388"/>
          <p14:tracePt t="108670" x="7491413" y="5884863"/>
          <p14:tracePt t="108694" x="7500938" y="5867400"/>
          <p14:tracePt t="108829" x="7518400" y="5867400"/>
          <p14:tracePt t="108832" x="7643813" y="5884863"/>
          <p14:tracePt t="108855" x="7715250" y="5884863"/>
          <p14:tracePt t="108873" x="7759700" y="5902325"/>
          <p14:tracePt t="108886" x="7769225" y="5911850"/>
          <p14:tracePt t="110813" x="7705725" y="5911850"/>
          <p14:tracePt t="110821" x="7608888" y="5911850"/>
          <p14:tracePt t="110822" x="7518400" y="5911850"/>
          <p14:tracePt t="110837" x="7323138" y="5884863"/>
          <p14:tracePt t="110854" x="7296150" y="5884863"/>
          <p14:tracePt t="110982" x="7269163" y="5884863"/>
          <p14:tracePt t="110990" x="7251700" y="5857875"/>
          <p14:tracePt t="110997" x="7197725" y="5840413"/>
          <p14:tracePt t="111005" x="7180263" y="5822950"/>
          <p14:tracePt t="111010" x="7161213" y="5803900"/>
          <p14:tracePt t="111020" x="7089775" y="5776913"/>
          <p14:tracePt t="111037" x="7045325" y="5732463"/>
          <p14:tracePt t="111055" x="7027863" y="5724525"/>
          <p14:tracePt t="111070" x="7018338" y="5705475"/>
          <p14:tracePt t="111087" x="6991350" y="5680075"/>
          <p14:tracePt t="111105" x="6973888" y="5661025"/>
          <p14:tracePt t="111120" x="6946900" y="5643563"/>
          <p14:tracePt t="111138" x="6813550" y="5500688"/>
          <p14:tracePt t="112569" x="6823075" y="5500688"/>
          <p14:tracePt t="112582" x="6875463" y="5500688"/>
          <p14:tracePt t="112590" x="6946900" y="5500688"/>
          <p14:tracePt t="112591" x="7018338" y="5500688"/>
          <p14:tracePt t="112605" x="7126288" y="5500688"/>
          <p14:tracePt t="112620" x="7188200" y="5500688"/>
          <p14:tracePt t="112620" x="7197725" y="5500688"/>
          <p14:tracePt t="112885" x="7251700" y="5510213"/>
          <p14:tracePt t="112892" x="7323138" y="5527675"/>
          <p14:tracePt t="112894" x="7608888" y="5562600"/>
          <p14:tracePt t="112937" x="7680325" y="5562600"/>
          <p14:tracePt t="112937" x="7786688" y="5581650"/>
          <p14:tracePt t="112953" x="7796213" y="5581650"/>
          <p14:tracePt t="112970" x="7804150" y="5581650"/>
          <p14:tracePt t="112988" x="7823200" y="5581650"/>
          <p14:tracePt t="113003" x="7848600" y="5589588"/>
          <p14:tracePt t="113021" x="7920038" y="5589588"/>
          <p14:tracePt t="113037" x="8001000" y="5589588"/>
          <p14:tracePt t="113054" x="8045450" y="5589588"/>
          <p14:tracePt t="113070" x="8081963" y="5589588"/>
          <p14:tracePt t="113087" x="8134350" y="5589588"/>
          <p14:tracePt t="113104" x="8205788" y="5589588"/>
          <p14:tracePt t="113121" x="8232775" y="5589588"/>
          <p14:tracePt t="113137" x="8251825" y="5589588"/>
          <p14:tracePt t="113182" x="8269288" y="5589588"/>
          <p14:tracePt t="113189" x="8296275" y="5589588"/>
          <p14:tracePt t="113203" x="8323263" y="5589588"/>
          <p14:tracePt t="113204" x="8375650" y="5589588"/>
          <p14:tracePt t="113204" x="8394700" y="5589588"/>
          <p14:tracePt t="113270" x="8412163" y="5589588"/>
          <p14:tracePt t="113290" x="8429625" y="5589588"/>
          <p14:tracePt t="113303" x="8439150" y="5589588"/>
          <p14:tracePt t="114061" x="8456613" y="5589588"/>
          <p14:tracePt t="114069" x="8474075" y="5589588"/>
          <p14:tracePt t="114072" x="8483600" y="5589588"/>
          <p14:tracePt t="114087" x="8510588" y="5589588"/>
          <p14:tracePt t="114701" x="8545513" y="5589588"/>
          <p14:tracePt t="114710" x="8609013" y="5599113"/>
          <p14:tracePt t="114711" x="8670925" y="5608638"/>
          <p14:tracePt t="114719" x="8813800" y="5626100"/>
          <p14:tracePt t="114736" x="8902700" y="5634038"/>
          <p14:tracePt t="114754" x="8929688" y="5643563"/>
          <p14:tracePt t="116197" x="8894763" y="5643563"/>
          <p14:tracePt t="116205" x="8796338" y="5661025"/>
          <p14:tracePt t="116205" x="8751888" y="5680075"/>
          <p14:tracePt t="116221" x="8653463" y="5680075"/>
          <p14:tracePt t="116222" x="8456613" y="5697538"/>
          <p14:tracePt t="116240" x="8340725" y="5732463"/>
          <p14:tracePt t="116253" x="8286750" y="5732463"/>
          <p14:tracePt t="116685" x="8242300" y="5732463"/>
          <p14:tracePt t="116685" x="8170863" y="5732463"/>
          <p14:tracePt t="116701" x="8099425" y="5732463"/>
          <p14:tracePt t="116710" x="8001000" y="5732463"/>
          <p14:tracePt t="116717" x="7929563" y="5732463"/>
          <p14:tracePt t="116717" x="7840663" y="5732463"/>
          <p14:tracePt t="116725" x="7769225" y="5732463"/>
          <p14:tracePt t="116736" x="7643813" y="5732463"/>
          <p14:tracePt t="116753" x="7608888" y="5732463"/>
          <p14:tracePt t="116770" x="7599363" y="5732463"/>
          <p14:tracePt t="116786" x="7589838" y="5732463"/>
          <p14:tracePt t="116803" x="7572375" y="5732463"/>
          <p14:tracePt t="116820" x="7439025" y="5759450"/>
          <p14:tracePt t="116842" x="7394575" y="5768975"/>
          <p14:tracePt t="116853" x="7375525" y="5776913"/>
          <p14:tracePt t="117045" x="7375525" y="5786438"/>
          <p14:tracePt t="117046" x="7358063" y="5919788"/>
          <p14:tracePt t="117097" x="7340600" y="5946775"/>
          <p14:tracePt t="117103" x="7323138" y="6010275"/>
          <p14:tracePt t="117119" x="7286625" y="6089650"/>
          <p14:tracePt t="117137" x="7205663" y="6276975"/>
          <p14:tracePt t="117137" x="7188200" y="6303963"/>
          <p14:tracePt t="117189" x="7170738" y="6330950"/>
          <p14:tracePt t="117190" x="7143750" y="6367463"/>
          <p14:tracePt t="117190" x="7143750" y="6384925"/>
          <p14:tracePt t="117229" x="7143750" y="6402388"/>
          <p14:tracePt t="117365" x="7126288" y="6402388"/>
          <p14:tracePt t="117381" x="7116763" y="6402388"/>
          <p14:tracePt t="117389" x="7089775" y="6197600"/>
          <p14:tracePt t="117502" x="7116763" y="6153150"/>
          <p14:tracePt t="117529" x="7143750" y="6116638"/>
          <p14:tracePt t="117536" x="7188200" y="6108700"/>
          <p14:tracePt t="117554" x="7197725" y="6099175"/>
          <p14:tracePt t="117569" x="7205663" y="6099175"/>
          <p14:tracePt t="11945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7|0.9|0.6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1953</Words>
  <Application>Microsoft Office PowerPoint</Application>
  <PresentationFormat>Presentazione su schermo (4:3)</PresentationFormat>
  <Paragraphs>279</Paragraphs>
  <Slides>32</Slides>
  <Notes>1</Notes>
  <HiddenSlides>0</HiddenSlides>
  <MMClips>26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HP</cp:lastModifiedBy>
  <cp:revision>36</cp:revision>
  <dcterms:created xsi:type="dcterms:W3CDTF">2020-05-18T14:33:50Z</dcterms:created>
  <dcterms:modified xsi:type="dcterms:W3CDTF">2020-05-28T10:45:03Z</dcterms:modified>
</cp:coreProperties>
</file>