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11" r:id="rId2"/>
    <p:sldId id="303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301" r:id="rId11"/>
    <p:sldId id="302" r:id="rId12"/>
    <p:sldId id="305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6" r:id="rId21"/>
    <p:sldId id="297" r:id="rId22"/>
    <p:sldId id="298" r:id="rId23"/>
    <p:sldId id="299" r:id="rId24"/>
    <p:sldId id="300" r:id="rId25"/>
    <p:sldId id="309" r:id="rId2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238" autoAdjust="0"/>
  </p:normalViewPr>
  <p:slideViewPr>
    <p:cSldViewPr snapToGrid="0">
      <p:cViewPr>
        <p:scale>
          <a:sx n="50" d="100"/>
          <a:sy n="50" d="100"/>
        </p:scale>
        <p:origin x="-1872" y="-4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5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F4F339-DAF9-4016-8F8A-27164862994B}" type="datetimeFigureOut">
              <a:rPr lang="it-IT" smtClean="0"/>
              <a:t>25/05/2020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C10D48-C278-49CE-9C45-15394011B40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1269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81" name="Shape 58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3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/>
            </a:pPr>
            <a:endParaRPr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96C97-9E74-45D0-8E91-7E3132551241}" type="datetimeFigureOut">
              <a:rPr lang="it-IT" smtClean="0"/>
              <a:t>25/05/2020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61623-D27F-45E8-91B2-42B21BFE55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7569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96C97-9E74-45D0-8E91-7E3132551241}" type="datetimeFigureOut">
              <a:rPr lang="it-IT" smtClean="0"/>
              <a:t>25/05/2020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61623-D27F-45E8-91B2-42B21BFE55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8022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96C97-9E74-45D0-8E91-7E3132551241}" type="datetimeFigureOut">
              <a:rPr lang="it-IT" smtClean="0"/>
              <a:t>25/05/2020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61623-D27F-45E8-91B2-42B21BFE55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88170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0"/>
          </a:xfrm>
          <a:prstGeom prst="rect">
            <a:avLst/>
          </a:prstGeom>
        </p:spPr>
        <p:txBody>
          <a:bodyPr lIns="45718" tIns="45718" rIns="45718" bIns="45718"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142983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96C97-9E74-45D0-8E91-7E3132551241}" type="datetimeFigureOut">
              <a:rPr lang="it-IT" smtClean="0"/>
              <a:t>25/05/2020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61623-D27F-45E8-91B2-42B21BFE55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439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96C97-9E74-45D0-8E91-7E3132551241}" type="datetimeFigureOut">
              <a:rPr lang="it-IT" smtClean="0"/>
              <a:t>25/05/2020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61623-D27F-45E8-91B2-42B21BFE55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13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96C97-9E74-45D0-8E91-7E3132551241}" type="datetimeFigureOut">
              <a:rPr lang="it-IT" smtClean="0"/>
              <a:t>25/05/2020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61623-D27F-45E8-91B2-42B21BFE55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2975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96C97-9E74-45D0-8E91-7E3132551241}" type="datetimeFigureOut">
              <a:rPr lang="it-IT" smtClean="0"/>
              <a:t>25/05/2020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61623-D27F-45E8-91B2-42B21BFE55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9843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96C97-9E74-45D0-8E91-7E3132551241}" type="datetimeFigureOut">
              <a:rPr lang="it-IT" smtClean="0"/>
              <a:t>25/05/2020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61623-D27F-45E8-91B2-42B21BFE55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129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96C97-9E74-45D0-8E91-7E3132551241}" type="datetimeFigureOut">
              <a:rPr lang="it-IT" smtClean="0"/>
              <a:t>25/05/2020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61623-D27F-45E8-91B2-42B21BFE55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9912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96C97-9E74-45D0-8E91-7E3132551241}" type="datetimeFigureOut">
              <a:rPr lang="it-IT" smtClean="0"/>
              <a:t>25/05/2020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61623-D27F-45E8-91B2-42B21BFE55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5839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96C97-9E74-45D0-8E91-7E3132551241}" type="datetimeFigureOut">
              <a:rPr lang="it-IT" smtClean="0"/>
              <a:t>25/05/2020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61623-D27F-45E8-91B2-42B21BFE55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7381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C96C97-9E74-45D0-8E91-7E3132551241}" type="datetimeFigureOut">
              <a:rPr lang="it-IT" smtClean="0"/>
              <a:t>25/05/2020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61623-D27F-45E8-91B2-42B21BFE55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8574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1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1.pn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7.wav"/><Relationship Id="rId7" Type="http://schemas.openxmlformats.org/officeDocument/2006/relationships/image" Target="../media/image22.png"/><Relationship Id="rId2" Type="http://schemas.microsoft.com/office/2007/relationships/media" Target="../media/media17.wav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.pn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1.pn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1.pn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1.pn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1.pn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1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6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7" Type="http://schemas.openxmlformats.org/officeDocument/2006/relationships/image" Target="../media/image1.png"/><Relationship Id="rId2" Type="http://schemas.microsoft.com/office/2007/relationships/media" Target="../media/media9.wav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5536" y="1268760"/>
            <a:ext cx="842493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2201M21</a:t>
            </a:r>
          </a:p>
          <a:p>
            <a:pPr algn="ctr"/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-</a:t>
            </a:r>
          </a:p>
          <a:p>
            <a:pPr algn="ctr"/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CELLULAR AND MOLECULAR BIOLOGY COURSE</a:t>
            </a:r>
          </a:p>
          <a:p>
            <a:pPr algn="ctr"/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BIOLOGIA CELLULARE 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E 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MOLECOLARE</a:t>
            </a:r>
          </a:p>
          <a:p>
            <a:pPr algn="ctr"/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it-IT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SVB0104 - CANCER </a:t>
            </a:r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GENETICS </a:t>
            </a:r>
          </a:p>
          <a:p>
            <a:pPr algn="ctr"/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 #11</a:t>
            </a:r>
          </a:p>
          <a:p>
            <a:pPr algn="ctr"/>
            <a:endParaRPr lang="it-IT" sz="2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sz="2400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it-IT" b="1" baseline="30000" dirty="0" smtClean="0">
                <a:solidFill>
                  <a:schemeClr val="tx2">
                    <a:lumMod val="75000"/>
                  </a:schemeClr>
                </a:solidFill>
              </a:rPr>
              <a:t>nd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</a:rPr>
              <a:t>year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 /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it-IT" b="1" baseline="30000" dirty="0" smtClean="0">
                <a:solidFill>
                  <a:schemeClr val="tx2">
                    <a:lumMod val="75000"/>
                  </a:schemeClr>
                </a:solidFill>
              </a:rPr>
              <a:t>°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</a:rPr>
              <a:t>Semester</a:t>
            </a:r>
            <a:endParaRPr lang="it-IT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</a:rPr>
              <a:t>Teacher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: Antonella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</a:rPr>
              <a:t>Roetto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</a:rPr>
              <a:t>PhD</a:t>
            </a:r>
            <a:endParaRPr lang="it-IT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a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ntonella.roetto@unito.it</a:t>
            </a:r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baseline="30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000"/>
      </p:ext>
    </p:extLst>
  </p:cSld>
  <p:clrMapOvr>
    <a:masterClrMapping/>
  </p:clrMapOvr>
  <p:transition spd="med" advTm="41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" name="image33.jpeg" descr="nature07423-f1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6075" y="1286236"/>
            <a:ext cx="2822176" cy="4285528"/>
          </a:xfrm>
          <a:prstGeom prst="rect">
            <a:avLst/>
          </a:prstGeom>
          <a:ln w="12700">
            <a:miter lim="400000"/>
          </a:ln>
        </p:spPr>
      </p:pic>
      <p:sp>
        <p:nvSpPr>
          <p:cNvPr id="701" name="Shape 701"/>
          <p:cNvSpPr/>
          <p:nvPr/>
        </p:nvSpPr>
        <p:spPr>
          <a:xfrm>
            <a:off x="3624463" y="1319249"/>
            <a:ext cx="5245010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5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1500"/>
              <a:t>26 significantly mutated genes in lung adenocarcinomas</a:t>
            </a:r>
          </a:p>
        </p:txBody>
      </p:sp>
      <p:sp>
        <p:nvSpPr>
          <p:cNvPr id="702" name="Shape 702"/>
          <p:cNvSpPr/>
          <p:nvPr/>
        </p:nvSpPr>
        <p:spPr>
          <a:xfrm>
            <a:off x="6096000" y="3124200"/>
            <a:ext cx="1295400" cy="3505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  <a:round/>
          </a:ln>
        </p:spPr>
        <p:txBody>
          <a:bodyPr lIns="0" tIns="0" rIns="0" bIns="0" anchor="ctr"/>
          <a:lstStyle/>
          <a:p>
            <a:pPr lvl="0">
              <a:spcBef>
                <a:spcPts val="1000"/>
              </a:spcBef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03" name="Shape 703"/>
          <p:cNvSpPr/>
          <p:nvPr/>
        </p:nvSpPr>
        <p:spPr>
          <a:xfrm>
            <a:off x="3654104" y="948576"/>
            <a:ext cx="4543667" cy="332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4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1400"/>
              <a:t>188 primaries screened for 623 candidate genes</a:t>
            </a:r>
          </a:p>
        </p:txBody>
      </p:sp>
      <p:sp>
        <p:nvSpPr>
          <p:cNvPr id="704" name="Shape 704"/>
          <p:cNvSpPr/>
          <p:nvPr/>
        </p:nvSpPr>
        <p:spPr>
          <a:xfrm>
            <a:off x="4181988" y="621819"/>
            <a:ext cx="3487893" cy="288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lvl="0" algn="ctr"/>
            <a:r>
              <a:rPr sz="1400">
                <a:latin typeface="Arial"/>
                <a:ea typeface="Arial"/>
                <a:cs typeface="Arial"/>
                <a:sym typeface="Arial"/>
              </a:rPr>
              <a:t>L Ding</a:t>
            </a:r>
            <a:r>
              <a:rPr sz="1400" i="1">
                <a:latin typeface="Arial"/>
                <a:ea typeface="Arial"/>
                <a:cs typeface="Arial"/>
                <a:sym typeface="Arial"/>
              </a:rPr>
              <a:t> et al.</a:t>
            </a:r>
            <a:r>
              <a:rPr sz="14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1400" i="1">
                <a:latin typeface="Arial"/>
                <a:ea typeface="Arial"/>
                <a:cs typeface="Arial"/>
                <a:sym typeface="Arial"/>
              </a:rPr>
              <a:t>Nature</a:t>
            </a:r>
            <a:r>
              <a:rPr sz="14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1400">
                <a:latin typeface="Arial Bold"/>
                <a:ea typeface="Arial Bold"/>
                <a:cs typeface="Arial Bold"/>
                <a:sym typeface="Arial Bold"/>
              </a:rPr>
              <a:t>455</a:t>
            </a:r>
            <a:r>
              <a:rPr sz="1400">
                <a:latin typeface="Arial"/>
                <a:ea typeface="Arial"/>
                <a:cs typeface="Arial"/>
                <a:sym typeface="Arial"/>
              </a:rPr>
              <a:t>, 1069-1075 (2008)</a:t>
            </a:r>
          </a:p>
        </p:txBody>
      </p:sp>
      <p:sp>
        <p:nvSpPr>
          <p:cNvPr id="705" name="Shape 705"/>
          <p:cNvSpPr/>
          <p:nvPr/>
        </p:nvSpPr>
        <p:spPr>
          <a:xfrm>
            <a:off x="438396" y="423812"/>
            <a:ext cx="3024192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spcBef>
                <a:spcPts val="1200"/>
              </a:spcBef>
            </a:pPr>
            <a:r>
              <a:rPr>
                <a:latin typeface="Comic Sans MS Bold"/>
                <a:ea typeface="Comic Sans MS Bold"/>
                <a:cs typeface="Comic Sans MS Bold"/>
                <a:sym typeface="Comic Sans MS Bold"/>
              </a:rPr>
              <a:t> The genomic approach</a:t>
            </a:r>
            <a:r>
              <a:rPr sz="2000">
                <a:latin typeface="Comic Sans MS Bold"/>
                <a:ea typeface="Comic Sans MS Bold"/>
                <a:cs typeface="Comic Sans MS Bold"/>
                <a:sym typeface="Comic Sans MS Bold"/>
              </a:rPr>
              <a:t>…</a:t>
            </a:r>
          </a:p>
        </p:txBody>
      </p:sp>
      <p:pic>
        <p:nvPicPr>
          <p:cNvPr id="706" name="image34.jpeg" descr="nature07423-f3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95026" y="2941635"/>
            <a:ext cx="4058623" cy="3281553"/>
          </a:xfrm>
          <a:prstGeom prst="rect">
            <a:avLst/>
          </a:prstGeom>
          <a:ln w="12700">
            <a:miter lim="400000"/>
          </a:ln>
        </p:spPr>
      </p:pic>
      <p:sp>
        <p:nvSpPr>
          <p:cNvPr id="707" name="Shape 707"/>
          <p:cNvSpPr/>
          <p:nvPr/>
        </p:nvSpPr>
        <p:spPr>
          <a:xfrm>
            <a:off x="3887655" y="2085993"/>
            <a:ext cx="4543667" cy="624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5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500"/>
              <a:t>Concurrent and mutual exclusion of mutations observed across genes in lung adenocarcinomas.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003107"/>
      </p:ext>
    </p:extLst>
  </p:cSld>
  <p:clrMapOvr>
    <a:masterClrMapping/>
  </p:clrMapOvr>
  <p:transition spd="med" advTm="502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408" x="4795838" y="3973513"/>
          <p14:tracePt t="4479" x="4786313" y="3973513"/>
          <p14:tracePt t="4487" x="4776788" y="3973513"/>
          <p14:tracePt t="4504" x="4759325" y="3965575"/>
          <p14:tracePt t="4528" x="4751388" y="3956050"/>
          <p14:tracePt t="4536" x="4741863" y="3956050"/>
          <p14:tracePt t="4543" x="4724400" y="3946525"/>
          <p14:tracePt t="4557" x="4687888" y="3929063"/>
          <p14:tracePt t="4575" x="4670425" y="3919538"/>
          <p14:tracePt t="4591" x="4625975" y="3902075"/>
          <p14:tracePt t="4591" x="4608513" y="3884613"/>
          <p14:tracePt t="4608" x="4581525" y="3867150"/>
          <p14:tracePt t="4624" x="4411663" y="3786188"/>
          <p14:tracePt t="4642" x="4303713" y="3751263"/>
          <p14:tracePt t="4657" x="4197350" y="3705225"/>
          <p14:tracePt t="4674" x="4116388" y="3660775"/>
          <p14:tracePt t="4690" x="4089400" y="3643313"/>
          <p14:tracePt t="4707" x="4071938" y="3625850"/>
          <p14:tracePt t="4723" x="4054475" y="3616325"/>
          <p14:tracePt t="4741" x="4017963" y="3598863"/>
          <p14:tracePt t="4757" x="4010025" y="3581400"/>
          <p14:tracePt t="4774" x="3990975" y="3581400"/>
          <p14:tracePt t="4790" x="3965575" y="3562350"/>
          <p14:tracePt t="4790" x="3938588" y="3544888"/>
          <p14:tracePt t="4808" x="3911600" y="3527425"/>
          <p14:tracePt t="4808" x="3902075" y="3517900"/>
          <p14:tracePt t="4824" x="3857625" y="3500438"/>
          <p14:tracePt t="4841" x="3830638" y="3490913"/>
          <p14:tracePt t="4857" x="3822700" y="3473450"/>
          <p14:tracePt t="4895" x="3813175" y="3465513"/>
          <p14:tracePt t="4907" x="3795713" y="3446463"/>
          <p14:tracePt t="4908" x="3776663" y="3438525"/>
          <p14:tracePt t="4923" x="3759200" y="3429000"/>
          <p14:tracePt t="4960" x="3751263" y="3411538"/>
          <p14:tracePt t="4973" x="3732213" y="3402013"/>
          <p14:tracePt t="4974" x="3714750" y="3384550"/>
          <p14:tracePt t="4974" x="3705225" y="3367088"/>
          <p14:tracePt t="4992" x="3705225" y="3357563"/>
          <p14:tracePt t="5007" x="3697288" y="3322638"/>
          <p14:tracePt t="5007" x="3679825" y="3313113"/>
          <p14:tracePt t="5025" x="3670300" y="3268663"/>
          <p14:tracePt t="5041" x="3652838" y="3232150"/>
          <p14:tracePt t="5058" x="3633788" y="3179763"/>
          <p14:tracePt t="5074" x="3625850" y="3125788"/>
          <p14:tracePt t="5091" x="3608388" y="3071813"/>
          <p14:tracePt t="5107" x="3598863" y="3009900"/>
          <p14:tracePt t="5124" x="3571875" y="2955925"/>
          <p14:tracePt t="5140" x="3554413" y="2901950"/>
          <p14:tracePt t="5158" x="3527425" y="2847975"/>
          <p14:tracePt t="5175" x="3509963" y="2813050"/>
          <p14:tracePt t="5192" x="3482975" y="2768600"/>
          <p14:tracePt t="5207" x="3473450" y="2732088"/>
          <p14:tracePt t="5207" x="3455988" y="2697163"/>
          <p14:tracePt t="5226" x="3429000" y="2660650"/>
          <p14:tracePt t="5242" x="3394075" y="2589213"/>
          <p14:tracePt t="5258" x="3357563" y="2536825"/>
          <p14:tracePt t="5275" x="3303588" y="2473325"/>
          <p14:tracePt t="5291" x="3259138" y="2411413"/>
          <p14:tracePt t="5307" x="3214688" y="2347913"/>
          <p14:tracePt t="5324" x="3187700" y="2312988"/>
          <p14:tracePt t="5341" x="3160713" y="2268538"/>
          <p14:tracePt t="5357" x="3143250" y="2251075"/>
          <p14:tracePt t="5389" x="3133725" y="2241550"/>
          <p14:tracePt t="5488" x="3125788" y="2241550"/>
          <p14:tracePt t="5490" x="3027363" y="2241550"/>
          <p14:tracePt t="5490" x="2990850" y="2259013"/>
          <p14:tracePt t="5512" x="2955925" y="2312988"/>
          <p14:tracePt t="5524" x="2901950" y="2419350"/>
          <p14:tracePt t="5541" x="2894013" y="2527300"/>
          <p14:tracePt t="5556" x="2867025" y="2616200"/>
          <p14:tracePt t="5575" x="2867025" y="2670175"/>
          <p14:tracePt t="5590" x="2884488" y="2714625"/>
          <p14:tracePt t="5608" x="2894013" y="2751138"/>
          <p14:tracePt t="5624" x="2938463" y="2803525"/>
          <p14:tracePt t="5641" x="2982913" y="2847975"/>
          <p14:tracePt t="5657" x="3027363" y="2884488"/>
          <p14:tracePt t="5674" x="3062288" y="2894013"/>
          <p14:tracePt t="5690" x="3081338" y="2901950"/>
          <p14:tracePt t="5707" x="3108325" y="2911475"/>
          <p14:tracePt t="5724" x="3116263" y="2919413"/>
          <p14:tracePt t="5740" x="3125788" y="2928938"/>
          <p14:tracePt t="5759" x="3133725" y="2928938"/>
          <p14:tracePt t="5774" x="3143250" y="2938463"/>
          <p14:tracePt t="5791" x="3170238" y="2946400"/>
          <p14:tracePt t="5806" x="3187700" y="2946400"/>
          <p14:tracePt t="5806" x="3197225" y="2955925"/>
          <p14:tracePt t="7737" x="3205163" y="2955925"/>
          <p14:tracePt t="7738" x="3205163" y="2938463"/>
          <p14:tracePt t="7747" x="3205163" y="2894013"/>
          <p14:tracePt t="7757" x="3170238" y="2822575"/>
          <p14:tracePt t="7775" x="3133725" y="2741613"/>
          <p14:tracePt t="7791" x="3098800" y="2652713"/>
          <p14:tracePt t="7808" x="3071813" y="2581275"/>
          <p14:tracePt t="7824" x="3027363" y="2482850"/>
          <p14:tracePt t="7852" x="3017838" y="2465388"/>
          <p14:tracePt t="7857" x="3009900" y="2446338"/>
          <p14:tracePt t="7875" x="3009900" y="2438400"/>
          <p14:tracePt t="8041" x="3000375" y="2438400"/>
          <p14:tracePt t="8049" x="2982913" y="2455863"/>
          <p14:tracePt t="8064" x="2965450" y="2473325"/>
          <p14:tracePt t="8074" x="2679700" y="2544763"/>
          <p14:tracePt t="8099" x="2544763" y="2562225"/>
          <p14:tracePt t="8107" x="2339975" y="2581275"/>
          <p14:tracePt t="8125" x="2187575" y="2581275"/>
          <p14:tracePt t="8141" x="2098675" y="2571750"/>
          <p14:tracePt t="8164" x="2081213" y="2554288"/>
          <p14:tracePt t="8175" x="1990725" y="2446338"/>
          <p14:tracePt t="8198" x="1152525" y="982663"/>
          <p14:tracePt t="8274" x="1071563" y="776288"/>
          <p14:tracePt t="8292" x="990600" y="561975"/>
          <p14:tracePt t="8318" x="990600" y="536575"/>
          <p14:tracePt t="8325" x="990600" y="455613"/>
          <p14:tracePt t="8342" x="982663" y="446088"/>
          <p14:tracePt t="8357" x="982663" y="438150"/>
          <p14:tracePt t="8425" x="1000125" y="428625"/>
          <p14:tracePt t="8428" x="1027113" y="411163"/>
          <p14:tracePt t="8448" x="1152525" y="357188"/>
          <p14:tracePt t="8457" x="1276350" y="339725"/>
          <p14:tracePt t="8476" x="1339850" y="303213"/>
          <p14:tracePt t="8490" x="1366838" y="303213"/>
          <p14:tracePt t="8508" x="1374775" y="295275"/>
          <p14:tracePt t="8524" x="1393825" y="295275"/>
          <p14:tracePt t="8542" x="1527175" y="366713"/>
          <p14:tracePt t="8558" x="1785938" y="509588"/>
          <p14:tracePt t="8575" x="2152650" y="696913"/>
          <p14:tracePt t="8591" x="2419350" y="803275"/>
          <p14:tracePt t="8608" x="2571750" y="884238"/>
          <p14:tracePt t="8624" x="2652713" y="938213"/>
          <p14:tracePt t="8642" x="2687638" y="965200"/>
          <p14:tracePt t="8656" x="2714625" y="982663"/>
          <p14:tracePt t="8673" x="2724150" y="990600"/>
          <p14:tracePt t="8690" x="2741613" y="1000125"/>
          <p14:tracePt t="8708" x="2741613" y="1009650"/>
          <p14:tracePt t="8740" x="2759075" y="1017588"/>
          <p14:tracePt t="8741" x="2803525" y="1054100"/>
          <p14:tracePt t="8741" x="2813050" y="1054100"/>
          <p14:tracePt t="8780" x="2822575" y="1071563"/>
          <p14:tracePt t="8793" x="2830513" y="1081088"/>
          <p14:tracePt t="8794" x="2847975" y="1108075"/>
          <p14:tracePt t="8811" x="2857500" y="1116013"/>
          <p14:tracePt t="8824" x="2857500" y="1125538"/>
          <p14:tracePt t="8841" x="2867025" y="1152525"/>
          <p14:tracePt t="9048" x="2867025" y="1160463"/>
          <p14:tracePt t="11631" x="2867025" y="1152525"/>
          <p14:tracePt t="11647" x="2874963" y="1143000"/>
          <p14:tracePt t="11655" x="2901950" y="1116013"/>
          <p14:tracePt t="11668" x="2911475" y="1108075"/>
          <p14:tracePt t="11673" x="2919413" y="1098550"/>
          <p14:tracePt t="11767" x="2928938" y="1089025"/>
          <p14:tracePt t="11791" x="2946400" y="1081088"/>
          <p14:tracePt t="11808" x="2946400" y="1071563"/>
          <p14:tracePt t="11815" x="2946400" y="1062038"/>
          <p14:tracePt t="11823" x="2955925" y="1054100"/>
          <p14:tracePt t="11911" x="2955925" y="1044575"/>
          <p14:tracePt t="11927" x="2973388" y="1027113"/>
          <p14:tracePt t="11943" x="2973388" y="1009650"/>
          <p14:tracePt t="11959" x="2973388" y="990600"/>
          <p14:tracePt t="11983" x="2973388" y="982663"/>
          <p14:tracePt t="11999" x="2982913" y="973138"/>
          <p14:tracePt t="12095" x="2982913" y="955675"/>
          <p14:tracePt t="12112" x="3009900" y="928688"/>
          <p14:tracePt t="12114" x="3036888" y="911225"/>
          <p14:tracePt t="12140" x="3062288" y="884238"/>
          <p14:tracePt t="12156" x="3081338" y="866775"/>
          <p14:tracePt t="12173" x="3108325" y="847725"/>
          <p14:tracePt t="12189" x="3116263" y="847725"/>
          <p14:tracePt t="12207" x="3125788" y="839788"/>
          <p14:tracePt t="12223" x="3170238" y="830263"/>
          <p14:tracePt t="12242" x="3205163" y="822325"/>
          <p14:tracePt t="12256" x="3295650" y="812800"/>
          <p14:tracePt t="12274" x="3330575" y="812800"/>
          <p14:tracePt t="12289" x="3375025" y="812800"/>
          <p14:tracePt t="12308" x="3411538" y="812800"/>
          <p14:tracePt t="12322" x="3446463" y="812800"/>
          <p14:tracePt t="12340" x="3473450" y="812800"/>
          <p14:tracePt t="12383" x="3482975" y="812800"/>
          <p14:tracePt t="12391" x="3490913" y="812800"/>
          <p14:tracePt t="12408" x="3509963" y="812800"/>
          <p14:tracePt t="12409" x="3517900" y="812800"/>
          <p14:tracePt t="12422" x="3517900" y="822325"/>
          <p14:tracePt t="12656" x="3517900" y="839788"/>
          <p14:tracePt t="12662" x="3500438" y="928688"/>
          <p14:tracePt t="12698" x="3482975" y="946150"/>
          <p14:tracePt t="12706" x="3446463" y="973138"/>
          <p14:tracePt t="12740" x="3419475" y="1017588"/>
          <p14:tracePt t="12756" x="3402013" y="1044575"/>
          <p14:tracePt t="12758" x="3384550" y="1081088"/>
          <p14:tracePt t="12773" x="3375025" y="1089025"/>
          <p14:tracePt t="12789" x="3357563" y="1108075"/>
          <p14:tracePt t="12806" x="3348038" y="1116013"/>
          <p14:tracePt t="12806" x="3340100" y="1125538"/>
          <p14:tracePt t="12824" x="3340100" y="1133475"/>
          <p14:tracePt t="12839" x="3322638" y="1169988"/>
          <p14:tracePt t="12856" x="3303588" y="1204913"/>
          <p14:tracePt t="12874" x="3286125" y="1214438"/>
          <p14:tracePt t="12888" x="3286125" y="1231900"/>
          <p14:tracePt t="12907" x="3276600" y="1231900"/>
          <p14:tracePt t="12922" x="3276600" y="1241425"/>
          <p14:tracePt t="12984" x="3276600" y="1250950"/>
          <p14:tracePt t="12995" x="3276600" y="1258888"/>
          <p14:tracePt t="12999" x="3276600" y="1276350"/>
          <p14:tracePt t="12999" x="3276600" y="1303338"/>
          <p14:tracePt t="13008" x="3276600" y="1330325"/>
          <p14:tracePt t="13023" x="3295650" y="1384300"/>
          <p14:tracePt t="13072" x="3303588" y="1393825"/>
          <p14:tracePt t="13120" x="3322638" y="1393825"/>
          <p14:tracePt t="13120" x="3357563" y="1393825"/>
          <p14:tracePt t="13136" x="3367088" y="1393825"/>
          <p14:tracePt t="13144" x="3384550" y="1374775"/>
          <p14:tracePt t="13152" x="3419475" y="1366838"/>
          <p14:tracePt t="13152" x="3446463" y="1347788"/>
          <p14:tracePt t="13160" x="3500438" y="1330325"/>
          <p14:tracePt t="13232" x="3500438" y="1322388"/>
          <p14:tracePt t="13440" x="3473450" y="1322388"/>
          <p14:tracePt t="13440" x="3446463" y="1322388"/>
          <p14:tracePt t="13456" x="3419475" y="1330325"/>
          <p14:tracePt t="13457" x="3394075" y="1330325"/>
          <p14:tracePt t="13473" x="3384550" y="1339850"/>
          <p14:tracePt t="13478" x="3340100" y="1357313"/>
          <p14:tracePt t="15703" x="3340100" y="1347788"/>
          <p14:tracePt t="15708" x="3340100" y="1322388"/>
          <p14:tracePt t="15712" x="3340100" y="1312863"/>
          <p14:tracePt t="15722" x="3348038" y="1276350"/>
          <p14:tracePt t="15739" x="3384550" y="1250950"/>
          <p14:tracePt t="15757" x="3394075" y="1223963"/>
          <p14:tracePt t="15772" x="3419475" y="1196975"/>
          <p14:tracePt t="16047" x="3419475" y="1187450"/>
          <p14:tracePt t="16061" x="3411538" y="1187450"/>
          <p14:tracePt t="16061" x="3402013" y="1196975"/>
          <p14:tracePt t="16063" x="3375025" y="1204913"/>
          <p14:tracePt t="16111" x="3367088" y="1204913"/>
          <p14:tracePt t="19904" x="3375025" y="1204913"/>
          <p14:tracePt t="19992" x="3384550" y="1204913"/>
          <p14:tracePt t="22278" x="3402013" y="1204913"/>
          <p14:tracePt t="22313" x="3419475" y="1196975"/>
          <p14:tracePt t="22433" x="3429000" y="1196975"/>
          <p14:tracePt t="22465" x="3446463" y="1196975"/>
          <p14:tracePt t="22913" x="3446463" y="1204913"/>
          <p14:tracePt t="22921" x="3446463" y="1214438"/>
          <p14:tracePt t="22921" x="3446463" y="1223963"/>
          <p14:tracePt t="22953" x="3446463" y="1241425"/>
          <p14:tracePt t="22969" x="3438525" y="1258888"/>
          <p14:tracePt t="23001" x="3429000" y="1268413"/>
          <p14:tracePt t="23081" x="3419475" y="1268413"/>
          <p14:tracePt t="24088" x="3411538" y="1276350"/>
          <p14:tracePt t="24104" x="3394075" y="1276350"/>
          <p14:tracePt t="24168" x="3394075" y="1285875"/>
          <p14:tracePt t="24171" x="3384550" y="1285875"/>
          <p14:tracePt t="24217" x="3375025" y="1285875"/>
          <p14:tracePt t="24225" x="3367088" y="1295400"/>
          <p14:tracePt t="24255" x="3367088" y="1312863"/>
          <p14:tracePt t="24368" x="3357563" y="1312863"/>
          <p14:tracePt t="27480" x="3367088" y="1312863"/>
          <p14:tracePt t="27505" x="3375025" y="1312863"/>
          <p14:tracePt t="33604" x="3394075" y="1303338"/>
          <p14:tracePt t="33640" x="3402013" y="1295400"/>
          <p14:tracePt t="34408" x="3411538" y="1295400"/>
          <p14:tracePt t="34417" x="3429000" y="1295400"/>
          <p14:tracePt t="34433" x="3438525" y="1295400"/>
          <p14:tracePt t="34457" x="3446463" y="1295400"/>
          <p14:tracePt t="34458" x="3465513" y="1295400"/>
          <p14:tracePt t="34488" x="3465513" y="1303338"/>
          <p14:tracePt t="34496" x="3473450" y="1312863"/>
          <p14:tracePt t="34528" x="3482975" y="1322388"/>
          <p14:tracePt t="34537" x="3490913" y="1330325"/>
          <p14:tracePt t="34568" x="3490913" y="1339850"/>
          <p14:tracePt t="34584" x="3509963" y="1347788"/>
          <p14:tracePt t="34608" x="3509963" y="1357313"/>
          <p14:tracePt t="34672" x="3509963" y="1374775"/>
          <p14:tracePt t="34673" x="3517900" y="1374775"/>
          <p14:tracePt t="34720" x="3527425" y="1393825"/>
          <p14:tracePt t="34752" x="3544888" y="1393825"/>
          <p14:tracePt t="34761" x="3554413" y="1401763"/>
          <p14:tracePt t="34765" x="3562350" y="1401763"/>
          <p14:tracePt t="34792" x="3571875" y="1401763"/>
          <p14:tracePt t="34796" x="3589338" y="1411288"/>
          <p14:tracePt t="35121" x="3589338" y="1438275"/>
          <p14:tracePt t="35128" x="3581400" y="1446213"/>
          <p14:tracePt t="35136" x="3562350" y="1465263"/>
          <p14:tracePt t="35144" x="3544888" y="1473200"/>
          <p14:tracePt t="35155" x="3536950" y="1490663"/>
          <p14:tracePt t="35172" x="3527425" y="1500188"/>
          <p14:tracePt t="35188" x="3509963" y="1509713"/>
          <p14:tracePt t="35224" x="3509963" y="1517650"/>
          <p14:tracePt t="35238" x="3500438" y="1517650"/>
          <p14:tracePt t="35239" x="3465513" y="1670050"/>
          <p14:tracePt t="35239" x="3465513" y="1687513"/>
          <p14:tracePt t="35342" x="3465513" y="1704975"/>
          <p14:tracePt t="35372" x="3465513" y="1714500"/>
          <p14:tracePt t="35373" x="3465513" y="1741488"/>
          <p14:tracePt t="35389" x="3465513" y="1776413"/>
          <p14:tracePt t="35405" x="3465513" y="1803400"/>
          <p14:tracePt t="35422" x="3465513" y="1857375"/>
          <p14:tracePt t="35422" x="3465513" y="1884363"/>
          <p14:tracePt t="35441" x="3465513" y="1911350"/>
          <p14:tracePt t="35455" x="3490913" y="2009775"/>
          <p14:tracePt t="35455" x="3527425" y="2062163"/>
          <p14:tracePt t="35473" x="3589338" y="2179638"/>
          <p14:tracePt t="35489" x="3633788" y="2268538"/>
          <p14:tracePt t="35506" x="3660775" y="2295525"/>
          <p14:tracePt t="35523" x="3679825" y="2312988"/>
          <p14:tracePt t="35541" x="3687763" y="2322513"/>
          <p14:tracePt t="35555" x="3705225" y="2322513"/>
          <p14:tracePt t="35592" x="3714750" y="2322513"/>
          <p14:tracePt t="35632" x="3732213" y="2322513"/>
          <p14:tracePt t="35672" x="3741738" y="2322513"/>
          <p14:tracePt t="35801" x="3741738" y="2303463"/>
          <p14:tracePt t="35811" x="3741738" y="2276475"/>
          <p14:tracePt t="35824" x="3741738" y="2259013"/>
          <p14:tracePt t="35825" x="3732213" y="2232025"/>
          <p14:tracePt t="35839" x="3608388" y="2071688"/>
          <p14:tracePt t="35860" x="3527425" y="1990725"/>
          <p14:tracePt t="35872" x="3394075" y="1893888"/>
          <p14:tracePt t="35872" x="3340100" y="1857375"/>
          <p14:tracePt t="35889" x="3241675" y="1830388"/>
          <p14:tracePt t="35905" x="3116263" y="1812925"/>
          <p14:tracePt t="35923" x="2946400" y="1812925"/>
          <p14:tracePt t="35939" x="2776538" y="1822450"/>
          <p14:tracePt t="35955" x="2251075" y="2044700"/>
          <p14:tracePt t="35996" x="2143125" y="2133600"/>
          <p14:tracePt t="36013" x="2108200" y="2170113"/>
          <p14:tracePt t="36022" x="2062163" y="2232025"/>
          <p14:tracePt t="36040" x="2027238" y="2312988"/>
          <p14:tracePt t="36040" x="2027238" y="2330450"/>
          <p14:tracePt t="36058" x="1990725" y="2455863"/>
          <p14:tracePt t="36074" x="1990725" y="2562225"/>
          <p14:tracePt t="36088" x="1990725" y="2670175"/>
          <p14:tracePt t="36106" x="2009775" y="2751138"/>
          <p14:tracePt t="36122" x="2036763" y="2795588"/>
          <p14:tracePt t="36140" x="2062163" y="2822575"/>
          <p14:tracePt t="36155" x="2081213" y="2840038"/>
          <p14:tracePt t="36174" x="2098675" y="2857500"/>
          <p14:tracePt t="36188" x="2125663" y="2857500"/>
          <p14:tracePt t="36206" x="2170113" y="2857500"/>
          <p14:tracePt t="36222" x="2259013" y="2857500"/>
          <p14:tracePt t="36240" x="2384425" y="2847975"/>
          <p14:tracePt t="36255" x="2509838" y="2813050"/>
          <p14:tracePt t="36255" x="2589213" y="2776538"/>
          <p14:tracePt t="36273" x="2670175" y="2724150"/>
          <p14:tracePt t="36288" x="2741613" y="2660650"/>
          <p14:tracePt t="36305" x="2768600" y="2625725"/>
          <p14:tracePt t="36322" x="2822575" y="2509838"/>
          <p14:tracePt t="36345" x="2830513" y="2465388"/>
          <p14:tracePt t="36354" x="2679700" y="1660525"/>
          <p14:tracePt t="36462" x="2625725" y="1589088"/>
          <p14:tracePt t="36482" x="2608263" y="1581150"/>
          <p14:tracePt t="36489" x="2536825" y="1517650"/>
          <p14:tracePt t="36504" x="2393950" y="1446213"/>
          <p14:tracePt t="36523" x="2259013" y="1393825"/>
          <p14:tracePt t="36538" x="2133600" y="1374775"/>
          <p14:tracePt t="36556" x="2009775" y="1339850"/>
          <p14:tracePt t="36571" x="1911350" y="1303338"/>
          <p14:tracePt t="36588" x="1795463" y="1276350"/>
          <p14:tracePt t="36605" x="1660525" y="1250950"/>
          <p14:tracePt t="36623" x="1509713" y="1214438"/>
          <p14:tracePt t="36639" x="1411288" y="1196975"/>
          <p14:tracePt t="36656" x="1339850" y="1196975"/>
          <p14:tracePt t="36671" x="1231900" y="1179513"/>
          <p14:tracePt t="36689" x="1179513" y="1179513"/>
          <p14:tracePt t="36705" x="1152525" y="1179513"/>
          <p14:tracePt t="36721" x="1116013" y="1187450"/>
          <p14:tracePt t="36738" x="1054100" y="1223963"/>
          <p14:tracePt t="36778" x="1036638" y="1231900"/>
          <p14:tracePt t="36788" x="1017588" y="1258888"/>
          <p14:tracePt t="36805" x="990600" y="1295400"/>
          <p14:tracePt t="36822" x="982663" y="1374775"/>
          <p14:tracePt t="36839" x="973138" y="1490663"/>
          <p14:tracePt t="36855" x="973138" y="1589088"/>
          <p14:tracePt t="36874" x="973138" y="1616075"/>
          <p14:tracePt t="36888" x="973138" y="1652588"/>
          <p14:tracePt t="36952" x="973138" y="1670050"/>
          <p14:tracePt t="36968" x="982663" y="1670050"/>
          <p14:tracePt t="36984" x="990600" y="1679575"/>
          <p14:tracePt t="37176" x="1000125" y="1679575"/>
          <p14:tracePt t="37280" x="1000125" y="1687513"/>
          <p14:tracePt t="37289" x="1000125" y="1697038"/>
          <p14:tracePt t="37289" x="1000125" y="1724025"/>
          <p14:tracePt t="37305" x="1017588" y="1758950"/>
          <p14:tracePt t="37323" x="1044575" y="1803400"/>
          <p14:tracePt t="37338" x="1089025" y="1884363"/>
          <p14:tracePt t="37355" x="1133475" y="1973263"/>
          <p14:tracePt t="37372" x="1179513" y="2036763"/>
          <p14:tracePt t="37389" x="1223963" y="2098675"/>
          <p14:tracePt t="37405" x="1258888" y="2133600"/>
          <p14:tracePt t="37422" x="1285875" y="2179638"/>
          <p14:tracePt t="37438" x="1303338" y="2205038"/>
          <p14:tracePt t="37456" x="1438275" y="2232025"/>
          <p14:tracePt t="37505" x="1803400" y="2286000"/>
          <p14:tracePt t="37563" x="1830388" y="2286000"/>
          <p14:tracePt t="37574" x="1893888" y="2286000"/>
          <p14:tracePt t="37588" x="1982788" y="2286000"/>
          <p14:tracePt t="37605" x="2054225" y="2286000"/>
          <p14:tracePt t="37621" x="2108200" y="2286000"/>
          <p14:tracePt t="37639" x="2170113" y="2276475"/>
          <p14:tracePt t="37654" x="2205038" y="2259013"/>
          <p14:tracePt t="37671" x="2251075" y="2214563"/>
          <p14:tracePt t="37688" x="2286000" y="2143125"/>
          <p14:tracePt t="37706" x="2312988" y="2081213"/>
          <p14:tracePt t="37722" x="2312988" y="2000250"/>
          <p14:tracePt t="37739" x="2312988" y="1901825"/>
          <p14:tracePt t="37755" x="2312988" y="1830388"/>
          <p14:tracePt t="37772" x="2286000" y="1768475"/>
          <p14:tracePt t="37789" x="2276475" y="1714500"/>
          <p14:tracePt t="37806" x="2251075" y="1687513"/>
          <p14:tracePt t="37821" x="2241550" y="1660525"/>
          <p14:tracePt t="37839" x="2205038" y="1643063"/>
          <p14:tracePt t="37865" x="2179638" y="1625600"/>
          <p14:tracePt t="37897" x="2133600" y="1608138"/>
          <p14:tracePt t="37899" x="2108200" y="1608138"/>
          <p14:tracePt t="37905" x="2062163" y="1598613"/>
          <p14:tracePt t="37921" x="2009775" y="1598613"/>
          <p14:tracePt t="37938" x="1955800" y="1598613"/>
          <p14:tracePt t="37955" x="1884363" y="1598613"/>
          <p14:tracePt t="37972" x="1830388" y="1598613"/>
          <p14:tracePt t="37988" x="1795463" y="1598613"/>
          <p14:tracePt t="38005" x="1731963" y="1633538"/>
          <p14:tracePt t="38023" x="1670050" y="1679575"/>
          <p14:tracePt t="38038" x="1608138" y="1741488"/>
          <p14:tracePt t="38038" x="1562100" y="1785938"/>
          <p14:tracePt t="38057" x="1536700" y="1830388"/>
          <p14:tracePt t="38071" x="1482725" y="1946275"/>
          <p14:tracePt t="38071" x="1482725" y="2017713"/>
          <p14:tracePt t="38089" x="1465263" y="2133600"/>
          <p14:tracePt t="38105" x="1465263" y="2259013"/>
          <p14:tracePt t="38123" x="1697038" y="2705100"/>
          <p14:tracePt t="38181" x="1847850" y="2803525"/>
          <p14:tracePt t="38239" x="1946275" y="2822575"/>
          <p14:tracePt t="38271" x="2187575" y="2867025"/>
          <p14:tracePt t="38273" x="2347913" y="2901950"/>
          <p14:tracePt t="38291" x="2419350" y="2901950"/>
          <p14:tracePt t="38305" x="2500313" y="2919413"/>
          <p14:tracePt t="38322" x="2670175" y="2919413"/>
          <p14:tracePt t="38358" x="2724150" y="2911475"/>
          <p14:tracePt t="38372" x="2776538" y="2901950"/>
          <p14:tracePt t="38388" x="2840038" y="2884488"/>
          <p14:tracePt t="38405" x="2857500" y="2874963"/>
          <p14:tracePt t="38421" x="2894013" y="2867025"/>
          <p14:tracePt t="38438" x="2919413" y="2847975"/>
          <p14:tracePt t="38455" x="2928938" y="2840038"/>
          <p14:tracePt t="38455" x="2938463" y="2830513"/>
          <p14:tracePt t="38489" x="2946400" y="2822575"/>
          <p14:tracePt t="38489" x="2955925" y="2803525"/>
          <p14:tracePt t="38505" x="2955925" y="2786063"/>
          <p14:tracePt t="38522" x="2965450" y="2768600"/>
          <p14:tracePt t="38552" x="2965450" y="2732088"/>
          <p14:tracePt t="38581" x="2965450" y="2705100"/>
          <p14:tracePt t="38604" x="2965450" y="2697163"/>
          <p14:tracePt t="38647" x="2965450" y="2687638"/>
          <p14:tracePt t="41720" x="2965450" y="2679700"/>
          <p14:tracePt t="41728" x="2965450" y="2652713"/>
          <p14:tracePt t="41744" x="2965450" y="2643188"/>
          <p14:tracePt t="41753" x="2955925" y="2625725"/>
          <p14:tracePt t="41761" x="2955925" y="2616200"/>
          <p14:tracePt t="41771" x="2955925" y="2589213"/>
          <p14:tracePt t="41789" x="2946400" y="2571750"/>
          <p14:tracePt t="41804" x="2938463" y="2562225"/>
          <p14:tracePt t="41843" x="2938463" y="2554288"/>
          <p14:tracePt t="41849" x="2938463" y="2544763"/>
          <p14:tracePt t="41861" x="2938463" y="2536825"/>
          <p14:tracePt t="41872" x="2938463" y="2482850"/>
          <p14:tracePt t="41889" x="2911475" y="2312988"/>
          <p14:tracePt t="41989" x="2911475" y="2295525"/>
          <p14:tracePt t="41990" x="2884488" y="2259013"/>
          <p14:tracePt t="42005" x="2867025" y="2214563"/>
          <p14:tracePt t="42023" x="2830513" y="2179638"/>
          <p14:tracePt t="42038" x="2822575" y="2152650"/>
          <p14:tracePt t="42055" x="2795588" y="2116138"/>
          <p14:tracePt t="42074" x="2786063" y="2108200"/>
          <p14:tracePt t="42088" x="2724150" y="2062163"/>
          <p14:tracePt t="42107" x="2633663" y="2027238"/>
          <p14:tracePt t="42121" x="2509838" y="1990725"/>
          <p14:tracePt t="42139" x="2428875" y="1973263"/>
          <p14:tracePt t="42154" x="2339975" y="1946275"/>
          <p14:tracePt t="42173" x="2268538" y="1946275"/>
          <p14:tracePt t="42187" x="2187575" y="1928813"/>
          <p14:tracePt t="42205" x="2133600" y="1928813"/>
          <p14:tracePt t="42221" x="2062163" y="1911350"/>
          <p14:tracePt t="42238" x="1982788" y="1901825"/>
          <p14:tracePt t="42254" x="1857375" y="1884363"/>
          <p14:tracePt t="42254" x="1785938" y="1866900"/>
          <p14:tracePt t="42287" x="1660525" y="1847850"/>
          <p14:tracePt t="42289" x="1536700" y="1830388"/>
          <p14:tracePt t="42306" x="1419225" y="1812925"/>
          <p14:tracePt t="42322" x="1347788" y="1812925"/>
          <p14:tracePt t="42338" x="1295400" y="1803400"/>
          <p14:tracePt t="42354" x="1250950" y="1795463"/>
          <p14:tracePt t="42371" x="1214438" y="1785938"/>
          <p14:tracePt t="42388" x="1143000" y="1768475"/>
          <p14:tracePt t="42404" x="1089025" y="1768475"/>
          <p14:tracePt t="42421" x="1044575" y="1768475"/>
          <p14:tracePt t="42438" x="1036638" y="1768475"/>
          <p14:tracePt t="42455" x="1009650" y="1768475"/>
          <p14:tracePt t="42471" x="990600" y="1768475"/>
          <p14:tracePt t="42488" x="955675" y="1768475"/>
          <p14:tracePt t="42528" x="946150" y="1776413"/>
          <p14:tracePt t="42560" x="946150" y="1795463"/>
          <p14:tracePt t="42572" x="946150" y="1839913"/>
          <p14:tracePt t="42586" x="946150" y="1847850"/>
          <p14:tracePt t="42598" x="965200" y="1884363"/>
          <p14:tracePt t="42604" x="1054100" y="1973263"/>
          <p14:tracePt t="42699" x="1081088" y="1973263"/>
          <p14:tracePt t="42705" x="1098550" y="1973263"/>
          <p14:tracePt t="42722" x="1125538" y="1973263"/>
          <p14:tracePt t="42738" x="1204913" y="1973263"/>
          <p14:tracePt t="42755" x="1276350" y="1973263"/>
          <p14:tracePt t="42771" x="1303338" y="1946275"/>
          <p14:tracePt t="42788" x="1322388" y="1938338"/>
          <p14:tracePt t="42805" x="1330325" y="1911350"/>
          <p14:tracePt t="42822" x="1330325" y="1874838"/>
          <p14:tracePt t="42838" x="1330325" y="1822450"/>
          <p14:tracePt t="42854" x="1330325" y="1768475"/>
          <p14:tracePt t="42854" x="1330325" y="1758950"/>
          <p14:tracePt t="42873" x="1330325" y="1724025"/>
          <p14:tracePt t="42888" x="1276350" y="1679575"/>
          <p14:tracePt t="42905" x="1231900" y="1633538"/>
          <p14:tracePt t="42921" x="1214438" y="1608138"/>
          <p14:tracePt t="42938" x="1187450" y="1571625"/>
          <p14:tracePt t="42954" x="965200" y="1455738"/>
          <p14:tracePt t="43011" x="884238" y="1428750"/>
          <p14:tracePt t="43011" x="874713" y="1428750"/>
          <p14:tracePt t="43080" x="857250" y="1428750"/>
          <p14:tracePt t="43096" x="847725" y="1428750"/>
          <p14:tracePt t="43097" x="839788" y="1428750"/>
          <p14:tracePt t="43105" x="822325" y="1438275"/>
          <p14:tracePt t="43121" x="803275" y="1446213"/>
          <p14:tracePt t="43138" x="768350" y="1473200"/>
          <p14:tracePt t="43154" x="741363" y="1490663"/>
          <p14:tracePt t="43171" x="723900" y="1509713"/>
          <p14:tracePt t="43189" x="704850" y="1527175"/>
          <p14:tracePt t="43204" x="679450" y="1536700"/>
          <p14:tracePt t="43222" x="652463" y="1554163"/>
          <p14:tracePt t="43238" x="642938" y="1581150"/>
          <p14:tracePt t="43273" x="625475" y="1589088"/>
          <p14:tracePt t="43287" x="625475" y="1598613"/>
          <p14:tracePt t="43287" x="625475" y="1608138"/>
          <p14:tracePt t="43289" x="615950" y="1633538"/>
          <p14:tracePt t="43305" x="615950" y="1660525"/>
          <p14:tracePt t="43323" x="615950" y="1679575"/>
          <p14:tracePt t="43338" x="615950" y="1687513"/>
          <p14:tracePt t="43376" x="615950" y="1714500"/>
          <p14:tracePt t="43380" x="615950" y="1731963"/>
          <p14:tracePt t="43409" x="615950" y="1741488"/>
          <p14:tracePt t="43411" x="615950" y="1751013"/>
          <p14:tracePt t="43422" x="625475" y="1768475"/>
          <p14:tracePt t="43438" x="633413" y="1785938"/>
          <p14:tracePt t="43455" x="642938" y="1812925"/>
          <p14:tracePt t="43471" x="652463" y="1830388"/>
          <p14:tracePt t="43488" x="669925" y="1847850"/>
          <p14:tracePt t="43504" x="679450" y="1857375"/>
          <p14:tracePt t="43523" x="696913" y="1874838"/>
          <p14:tracePt t="43539" x="714375" y="1884363"/>
          <p14:tracePt t="43554" x="750888" y="1901825"/>
          <p14:tracePt t="43572" x="785813" y="1928813"/>
          <p14:tracePt t="43634" x="785813" y="1938338"/>
          <p14:tracePt t="43648" x="803275" y="1938338"/>
          <p14:tracePt t="43680" x="812800" y="1938338"/>
          <p14:tracePt t="43696" x="822325" y="1946275"/>
          <p14:tracePt t="43712" x="839788" y="1946275"/>
          <p14:tracePt t="43722" x="847725" y="1946275"/>
          <p14:tracePt t="43761" x="866775" y="1946275"/>
          <p14:tracePt t="43777" x="884238" y="1946275"/>
          <p14:tracePt t="43794" x="884238" y="1938338"/>
          <p14:tracePt t="43796" x="901700" y="1928813"/>
          <p14:tracePt t="43806" x="919163" y="1919288"/>
          <p14:tracePt t="43822" x="946150" y="1901825"/>
          <p14:tracePt t="43838" x="965200" y="1893888"/>
          <p14:tracePt t="43854" x="965200" y="1874838"/>
          <p14:tracePt t="43871" x="973138" y="1866900"/>
          <p14:tracePt t="43887" x="973138" y="1830388"/>
          <p14:tracePt t="43906" x="973138" y="1795463"/>
          <p14:tracePt t="43923" x="973138" y="1768475"/>
          <p14:tracePt t="43938" x="973138" y="1731963"/>
          <p14:tracePt t="43955" x="973138" y="1679575"/>
          <p14:tracePt t="43970" x="955675" y="1643063"/>
          <p14:tracePt t="43988" x="928688" y="1598613"/>
          <p14:tracePt t="44003" x="911225" y="1562100"/>
          <p14:tracePt t="44037" x="874713" y="1527175"/>
          <p14:tracePt t="44037" x="830263" y="1465263"/>
          <p14:tracePt t="44037" x="822325" y="1455738"/>
          <p14:tracePt t="44073" x="812800" y="1446213"/>
          <p14:tracePt t="44073" x="785813" y="1428750"/>
          <p14:tracePt t="44088" x="768350" y="1401763"/>
          <p14:tracePt t="44121" x="758825" y="1401763"/>
          <p14:tracePt t="44137" x="750888" y="1401763"/>
          <p14:tracePt t="44154" x="741363" y="1393825"/>
          <p14:tracePt t="44192" x="731838" y="1393825"/>
          <p14:tracePt t="44193" x="723900" y="1393825"/>
          <p14:tracePt t="44209" x="704850" y="1393825"/>
          <p14:tracePt t="44221" x="687388" y="1393825"/>
          <p14:tracePt t="44237" x="660400" y="1393825"/>
          <p14:tracePt t="44255" x="615950" y="1419225"/>
          <p14:tracePt t="44271" x="571500" y="1490663"/>
          <p14:tracePt t="44288" x="544513" y="1544638"/>
          <p14:tracePt t="44306" x="544513" y="1616075"/>
          <p14:tracePt t="44321" x="527050" y="1660525"/>
          <p14:tracePt t="44338" x="527050" y="1679575"/>
          <p14:tracePt t="44354" x="527050" y="1724025"/>
          <p14:tracePt t="44371" x="536575" y="1758950"/>
          <p14:tracePt t="44387" x="544513" y="1785938"/>
          <p14:tracePt t="44404" x="561975" y="1830388"/>
          <p14:tracePt t="44421" x="571500" y="1830388"/>
          <p14:tracePt t="44437" x="571500" y="1839913"/>
          <p14:tracePt t="44453" x="581025" y="1847850"/>
          <p14:tracePt t="44471" x="598488" y="1857375"/>
          <p14:tracePt t="44488" x="608013" y="1884363"/>
          <p14:tracePt t="44505" x="615950" y="1911350"/>
          <p14:tracePt t="44521" x="633413" y="1919288"/>
          <p14:tracePt t="44539" x="652463" y="1955800"/>
          <p14:tracePt t="44554" x="679450" y="2017713"/>
          <p14:tracePt t="44585" x="679450" y="2027238"/>
          <p14:tracePt t="44633" x="687388" y="2044700"/>
          <p14:tracePt t="44696" x="687388" y="2054225"/>
          <p14:tracePt t="44704" x="687388" y="2089150"/>
          <p14:tracePt t="44704" x="687388" y="2098675"/>
          <p14:tracePt t="44729" x="687388" y="2116138"/>
          <p14:tracePt t="44737" x="696913" y="2143125"/>
          <p14:tracePt t="44755" x="704850" y="2152650"/>
          <p14:tracePt t="44770" x="704850" y="2179638"/>
          <p14:tracePt t="44788" x="704850" y="2187575"/>
          <p14:tracePt t="44824" x="704850" y="2197100"/>
          <p14:tracePt t="44825" x="731838" y="2224088"/>
          <p14:tracePt t="44892" x="741363" y="2224088"/>
          <p14:tracePt t="44904" x="768350" y="2232025"/>
          <p14:tracePt t="44921" x="776288" y="2232025"/>
          <p14:tracePt t="44937" x="776288" y="2241550"/>
          <p14:tracePt t="44976" x="785813" y="2241550"/>
          <p14:tracePt t="45024" x="795338" y="2241550"/>
          <p14:tracePt t="45032" x="812800" y="2241550"/>
          <p14:tracePt t="45048" x="822325" y="2241550"/>
          <p14:tracePt t="45055" x="830263" y="2232025"/>
          <p14:tracePt t="45070" x="839788" y="2224088"/>
          <p14:tracePt t="45088" x="847725" y="2214563"/>
          <p14:tracePt t="45089" x="874713" y="2187575"/>
          <p14:tracePt t="45105" x="884238" y="2152650"/>
          <p14:tracePt t="45121" x="901700" y="2108200"/>
          <p14:tracePt t="45138" x="911225" y="2071688"/>
          <p14:tracePt t="45154" x="928688" y="2044700"/>
          <p14:tracePt t="45171" x="928688" y="1982788"/>
          <p14:tracePt t="45220" x="928688" y="1973263"/>
          <p14:tracePt t="45221" x="911225" y="1893888"/>
          <p14:tracePt t="45221" x="884238" y="1857375"/>
          <p14:tracePt t="45281" x="884238" y="1847850"/>
          <p14:tracePt t="45282" x="866775" y="1830388"/>
          <p14:tracePt t="45288" x="847725" y="1812925"/>
          <p14:tracePt t="45305" x="822325" y="1776413"/>
          <p14:tracePt t="45321" x="812800" y="1768475"/>
          <p14:tracePt t="45338" x="795338" y="1758950"/>
          <p14:tracePt t="45376" x="785813" y="1758950"/>
          <p14:tracePt t="45392" x="768350" y="1758950"/>
          <p14:tracePt t="45416" x="741363" y="1758950"/>
          <p14:tracePt t="45420" x="714375" y="1758950"/>
          <p14:tracePt t="45426" x="704850" y="1758950"/>
          <p14:tracePt t="45438" x="652463" y="1758950"/>
          <p14:tracePt t="45454" x="625475" y="1776413"/>
          <p14:tracePt t="45471" x="588963" y="1812925"/>
          <p14:tracePt t="45471" x="554038" y="1847850"/>
          <p14:tracePt t="45489" x="536575" y="1866900"/>
          <p14:tracePt t="45504" x="500063" y="1938338"/>
          <p14:tracePt t="45537" x="500063" y="1973263"/>
          <p14:tracePt t="45538" x="500063" y="2017713"/>
          <p14:tracePt t="45556" x="500063" y="2062163"/>
          <p14:tracePt t="45571" x="500063" y="2133600"/>
          <p14:tracePt t="45588" x="652463" y="2312988"/>
          <p14:tracePt t="45588" x="669925" y="2330450"/>
          <p14:tracePt t="45665" x="679450" y="2347913"/>
          <p14:tracePt t="45677" x="696913" y="2347913"/>
          <p14:tracePt t="45721" x="714375" y="2357438"/>
          <p14:tracePt t="45753" x="723900" y="2357438"/>
          <p14:tracePt t="45768" x="741363" y="2357438"/>
          <p14:tracePt t="45784" x="750888" y="2357438"/>
          <p14:tracePt t="45801" x="758825" y="2357438"/>
          <p14:tracePt t="45824" x="768350" y="2357438"/>
          <p14:tracePt t="46073" x="776288" y="2357438"/>
          <p14:tracePt t="46081" x="768350" y="2330450"/>
          <p14:tracePt t="46094" x="723900" y="2303463"/>
          <p14:tracePt t="46105" x="679450" y="2276475"/>
          <p14:tracePt t="46121" x="660400" y="2268538"/>
          <p14:tracePt t="46137" x="625475" y="2251075"/>
          <p14:tracePt t="46154" x="598488" y="2241550"/>
          <p14:tracePt t="46171" x="588963" y="2232025"/>
          <p14:tracePt t="46188" x="581025" y="2232025"/>
          <p14:tracePt t="46224" x="561975" y="2232025"/>
          <p14:tracePt t="46241" x="554038" y="2232025"/>
          <p14:tracePt t="46282" x="544513" y="2232025"/>
          <p14:tracePt t="46313" x="536575" y="2232025"/>
          <p14:tracePt t="46329" x="527050" y="2241550"/>
          <p14:tracePt t="46473" x="536575" y="2241550"/>
          <p14:tracePt t="46481" x="544513" y="2241550"/>
          <p14:tracePt t="46488" x="561975" y="2241550"/>
          <p14:tracePt t="46496" x="571500" y="2241550"/>
          <p14:tracePt t="46504" x="608013" y="2241550"/>
          <p14:tracePt t="46521" x="625475" y="2241550"/>
          <p14:tracePt t="46540" x="669925" y="2241550"/>
          <p14:tracePt t="46554" x="723900" y="2241550"/>
          <p14:tracePt t="46572" x="758825" y="2241550"/>
          <p14:tracePt t="46587" x="812800" y="2241550"/>
          <p14:tracePt t="46604" x="830263" y="2241550"/>
          <p14:tracePt t="46622" x="928688" y="2241550"/>
          <p14:tracePt t="46672" x="938213" y="2241550"/>
          <p14:tracePt t="46928" x="946150" y="2259013"/>
          <p14:tracePt t="46935" x="946150" y="2295525"/>
          <p14:tracePt t="46943" x="946150" y="2393950"/>
          <p14:tracePt t="46953" x="946150" y="2465388"/>
          <p14:tracePt t="46970" x="946150" y="2517775"/>
          <p14:tracePt t="46987" x="946150" y="2527300"/>
          <p14:tracePt t="47095" x="946150" y="2544763"/>
          <p14:tracePt t="47103" x="946150" y="2562225"/>
          <p14:tracePt t="47343" x="928688" y="2554288"/>
          <p14:tracePt t="47351" x="919163" y="2509838"/>
          <p14:tracePt t="47359" x="901700" y="2500313"/>
          <p14:tracePt t="47370" x="874713" y="2455863"/>
          <p14:tracePt t="47386" x="847725" y="2419350"/>
          <p14:tracePt t="47404" x="830263" y="2411413"/>
          <p14:tracePt t="47420" x="812800" y="2393950"/>
          <p14:tracePt t="47463" x="803275" y="2384425"/>
          <p14:tracePt t="47479" x="795338" y="2384425"/>
          <p14:tracePt t="47487" x="768350" y="2374900"/>
          <p14:tracePt t="47487" x="750888" y="2366963"/>
          <p14:tracePt t="47503" x="741363" y="2366963"/>
          <p14:tracePt t="47504" x="696913" y="2357438"/>
          <p14:tracePt t="47520" x="679450" y="2339975"/>
          <p14:tracePt t="47559" x="660400" y="2339975"/>
          <p14:tracePt t="47584" x="652463" y="2339975"/>
          <p14:tracePt t="47607" x="642938" y="2339975"/>
          <p14:tracePt t="47615" x="633413" y="2339975"/>
          <p14:tracePt t="47631" x="633413" y="2330450"/>
          <p14:tracePt t="47652" x="608013" y="2330450"/>
          <p14:tracePt t="47696" x="598488" y="2330450"/>
          <p14:tracePt t="47879" x="615950" y="2330450"/>
          <p14:tracePt t="47888" x="625475" y="2330450"/>
          <p14:tracePt t="47895" x="642938" y="2330450"/>
          <p14:tracePt t="47903" x="660400" y="2330450"/>
          <p14:tracePt t="47917" x="687388" y="2330450"/>
          <p14:tracePt t="47925" x="731838" y="2330450"/>
          <p14:tracePt t="47936" x="839788" y="2357438"/>
          <p14:tracePt t="47953" x="946150" y="2374900"/>
          <p14:tracePt t="47970" x="1009650" y="2374900"/>
          <p14:tracePt t="47987" x="1027113" y="2384425"/>
          <p14:tracePt t="48040" x="1036638" y="2384425"/>
          <p14:tracePt t="48559" x="1044575" y="2384425"/>
          <p14:tracePt t="48567" x="1054100" y="2384425"/>
          <p14:tracePt t="48616" x="1071563" y="2384425"/>
          <p14:tracePt t="48799" x="1081088" y="2384425"/>
          <p14:tracePt t="48802" x="1089025" y="2384425"/>
          <p14:tracePt t="48823" x="1098550" y="2384425"/>
          <p14:tracePt t="48904" x="1116013" y="2384425"/>
          <p14:tracePt t="49223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Shape 709"/>
          <p:cNvSpPr/>
          <p:nvPr/>
        </p:nvSpPr>
        <p:spPr>
          <a:xfrm>
            <a:off x="381000" y="507998"/>
            <a:ext cx="8397875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 algn="ctr"/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Concurrent and mutual exclusion of mutations observed across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 algn="ctr"/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genes in lung adenocarcinomas</a:t>
            </a:r>
          </a:p>
        </p:txBody>
      </p:sp>
      <p:pic>
        <p:nvPicPr>
          <p:cNvPr id="710" name="image34.jpeg" descr="nature07423-f3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19200" y="1295400"/>
            <a:ext cx="6210300" cy="5021263"/>
          </a:xfrm>
          <a:prstGeom prst="rect">
            <a:avLst/>
          </a:prstGeom>
          <a:ln w="12700">
            <a:miter lim="400000"/>
          </a:ln>
        </p:spPr>
      </p:pic>
      <p:sp>
        <p:nvSpPr>
          <p:cNvPr id="711" name="Shape 711"/>
          <p:cNvSpPr/>
          <p:nvPr/>
        </p:nvSpPr>
        <p:spPr>
          <a:xfrm>
            <a:off x="1066800" y="1523999"/>
            <a:ext cx="6934200" cy="1447736"/>
          </a:xfrm>
          <a:prstGeom prst="rect">
            <a:avLst/>
          </a:prstGeom>
          <a:ln w="57150">
            <a:solidFill>
              <a:srgbClr val="800000"/>
            </a:solidFill>
            <a:miter lim="0"/>
          </a:ln>
        </p:spPr>
        <p:txBody>
          <a:bodyPr lIns="0" tIns="0" rIns="0" bIns="0" anchor="ctr"/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712" name="Shape 712"/>
          <p:cNvSpPr/>
          <p:nvPr/>
        </p:nvSpPr>
        <p:spPr>
          <a:xfrm>
            <a:off x="1066800" y="4572000"/>
            <a:ext cx="6934200" cy="762000"/>
          </a:xfrm>
          <a:prstGeom prst="rect">
            <a:avLst/>
          </a:prstGeom>
          <a:ln w="57150">
            <a:solidFill>
              <a:srgbClr val="800000"/>
            </a:solidFill>
            <a:miter lim="0"/>
          </a:ln>
        </p:spPr>
        <p:txBody>
          <a:bodyPr lIns="0" tIns="0" rIns="0" bIns="0" anchor="ctr"/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713" name="Shape 713"/>
          <p:cNvSpPr/>
          <p:nvPr/>
        </p:nvSpPr>
        <p:spPr>
          <a:xfrm>
            <a:off x="5562598" y="3886200"/>
            <a:ext cx="533379" cy="381000"/>
          </a:xfrm>
          <a:prstGeom prst="rect">
            <a:avLst/>
          </a:prstGeom>
          <a:ln w="57150">
            <a:solidFill>
              <a:srgbClr val="800000"/>
            </a:solidFill>
            <a:miter lim="0"/>
          </a:ln>
        </p:spPr>
        <p:txBody>
          <a:bodyPr lIns="0" tIns="0" rIns="0" bIns="0" anchor="ctr"/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714" name="Shape 714"/>
          <p:cNvSpPr/>
          <p:nvPr/>
        </p:nvSpPr>
        <p:spPr>
          <a:xfrm>
            <a:off x="6129337" y="6400800"/>
            <a:ext cx="2403478" cy="24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4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400"/>
              <a:t>Ding et al., Nature, 2008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81974"/>
      </p:ext>
    </p:extLst>
  </p:cSld>
  <p:clrMapOvr>
    <a:masterClrMapping/>
  </p:clrMapOvr>
  <p:transition spd="med" advTm="363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42" x="2894013" y="3268663"/>
          <p14:tracePt t="4168" x="2901950" y="3259138"/>
          <p14:tracePt t="4176" x="2911475" y="3251200"/>
          <p14:tracePt t="4184" x="2919413" y="3241675"/>
          <p14:tracePt t="4195" x="2928938" y="3232150"/>
          <p14:tracePt t="4212" x="2990850" y="3160713"/>
          <p14:tracePt t="4229" x="3027363" y="3133725"/>
          <p14:tracePt t="4244" x="3089275" y="3071813"/>
          <p14:tracePt t="4262" x="3143250" y="3009900"/>
          <p14:tracePt t="4278" x="3170238" y="2946400"/>
          <p14:tracePt t="4296" x="3187700" y="2911475"/>
          <p14:tracePt t="4296" x="3197225" y="2874963"/>
          <p14:tracePt t="4313" x="3205163" y="2830513"/>
          <p14:tracePt t="4330" x="3214688" y="2776538"/>
          <p14:tracePt t="4345" x="3214688" y="2741613"/>
          <p14:tracePt t="4362" x="3214688" y="2670175"/>
          <p14:tracePt t="4378" x="3214688" y="2589213"/>
          <p14:tracePt t="4395" x="2973388" y="2133600"/>
          <p14:tracePt t="4466" x="2955925" y="2116138"/>
          <p14:tracePt t="4479" x="2919413" y="2089150"/>
          <p14:tracePt t="4569" x="2911475" y="2089150"/>
          <p14:tracePt t="4592" x="2894013" y="2098675"/>
          <p14:tracePt t="4601" x="2884488" y="2108200"/>
          <p14:tracePt t="4606" x="2874963" y="2116138"/>
          <p14:tracePt t="4612" x="2857500" y="2160588"/>
          <p14:tracePt t="4628" x="2840038" y="2187575"/>
          <p14:tracePt t="4647" x="2840038" y="2214563"/>
          <p14:tracePt t="4681" x="2840038" y="2224088"/>
          <p14:tracePt t="4682" x="2840038" y="2232025"/>
          <p14:tracePt t="4695" x="2840038" y="2259013"/>
          <p14:tracePt t="4695" x="2840038" y="2286000"/>
          <p14:tracePt t="4713" x="2840038" y="2322513"/>
          <p14:tracePt t="4728" x="2840038" y="2366963"/>
          <p14:tracePt t="4745" x="2901950" y="2473325"/>
          <p14:tracePt t="4780" x="3044825" y="2643188"/>
          <p14:tracePt t="4818" x="3286125" y="2822575"/>
          <p14:tracePt t="4864" x="3340100" y="2857500"/>
          <p14:tracePt t="4878" x="3367088" y="2894013"/>
          <p14:tracePt t="4878" x="3455988" y="2938463"/>
          <p14:tracePt t="4895" x="3554413" y="2990850"/>
          <p14:tracePt t="4912" x="3670300" y="3036888"/>
          <p14:tracePt t="4912" x="3732213" y="3062288"/>
          <p14:tracePt t="4929" x="3830638" y="3098800"/>
          <p14:tracePt t="4945" x="4017963" y="3108325"/>
          <p14:tracePt t="4962" x="4322763" y="3133725"/>
          <p14:tracePt t="4978" x="4633913" y="3133725"/>
          <p14:tracePt t="4995" x="4911725" y="3133725"/>
          <p14:tracePt t="5011" x="5099050" y="3089275"/>
          <p14:tracePt t="5029" x="5224463" y="3036888"/>
          <p14:tracePt t="5044" x="5295900" y="2973388"/>
          <p14:tracePt t="5062" x="5394325" y="2867025"/>
          <p14:tracePt t="5079" x="5446713" y="2741613"/>
          <p14:tracePt t="5079" x="5465763" y="2687638"/>
          <p14:tracePt t="5096" x="5491163" y="2625725"/>
          <p14:tracePt t="5111" x="5518150" y="2446338"/>
          <p14:tracePt t="5144" x="5518150" y="2303463"/>
          <p14:tracePt t="5146" x="5518150" y="2179638"/>
          <p14:tracePt t="5162" x="5491163" y="2054225"/>
          <p14:tracePt t="5178" x="5456238" y="1928813"/>
          <p14:tracePt t="5194" x="5384800" y="1803400"/>
          <p14:tracePt t="5213" x="5340350" y="1704975"/>
          <p14:tracePt t="5228" x="5276850" y="1643063"/>
          <p14:tracePt t="5245" x="5143500" y="1554163"/>
          <p14:tracePt t="5262" x="4965700" y="1455738"/>
          <p14:tracePt t="5278" x="4867275" y="1419225"/>
          <p14:tracePt t="5295" x="4840288" y="1411288"/>
          <p14:tracePt t="5311" x="4830763" y="1411288"/>
          <p14:tracePt t="5328" x="4803775" y="1411288"/>
          <p14:tracePt t="5346" x="4776788" y="1411288"/>
          <p14:tracePt t="5361" x="4759325" y="1411288"/>
          <p14:tracePt t="5379" x="4724400" y="1411288"/>
          <p14:tracePt t="5395" x="4670425" y="1455738"/>
          <p14:tracePt t="5413" x="4608513" y="1527175"/>
          <p14:tracePt t="5430" x="5089525" y="2616200"/>
          <p14:tracePt t="5595" x="5153025" y="2616200"/>
          <p14:tracePt t="5614" x="5187950" y="2633663"/>
          <p14:tracePt t="5614" x="5259388" y="2633663"/>
          <p14:tracePt t="5629" x="5357813" y="2633663"/>
          <p14:tracePt t="5646" x="5527675" y="2633663"/>
          <p14:tracePt t="5663" x="5741988" y="2633663"/>
          <p14:tracePt t="5679" x="5902325" y="2633663"/>
          <p14:tracePt t="5696" x="5973763" y="2633663"/>
          <p14:tracePt t="5712" x="6027738" y="2625725"/>
          <p14:tracePt t="5730" x="6054725" y="2625725"/>
          <p14:tracePt t="5745" x="6081713" y="2616200"/>
          <p14:tracePt t="5783" x="6089650" y="2616200"/>
          <p14:tracePt t="5786" x="6099175" y="2616200"/>
          <p14:tracePt t="5795" x="6108700" y="2608263"/>
          <p14:tracePt t="5811" x="6116638" y="2589213"/>
          <p14:tracePt t="5953" x="6134100" y="2589213"/>
          <p14:tracePt t="6113" x="6143625" y="2589213"/>
          <p14:tracePt t="6122" x="6153150" y="2581275"/>
          <p14:tracePt t="6129" x="6170613" y="2581275"/>
          <p14:tracePt t="6134" x="6205538" y="2554288"/>
          <p14:tracePt t="6147" x="6276975" y="2509838"/>
          <p14:tracePt t="6162" x="6313488" y="2490788"/>
          <p14:tracePt t="6180" x="6384925" y="2446338"/>
          <p14:tracePt t="6218" x="6429375" y="2411413"/>
          <p14:tracePt t="6245" x="6456363" y="2411413"/>
          <p14:tracePt t="6246" x="6527800" y="2401888"/>
          <p14:tracePt t="6262" x="6616700" y="2366963"/>
          <p14:tracePt t="6280" x="6653213" y="2357438"/>
          <p14:tracePt t="6299" x="6661150" y="2357438"/>
          <p14:tracePt t="8930" x="6653213" y="2330450"/>
          <p14:tracePt t="8937" x="6634163" y="2303463"/>
          <p14:tracePt t="8937" x="6634163" y="2259013"/>
          <p14:tracePt t="8946" x="6634163" y="2152650"/>
          <p14:tracePt t="8963" x="6634163" y="1990725"/>
          <p14:tracePt t="8980" x="6634163" y="1874838"/>
          <p14:tracePt t="8995" x="6634163" y="1751013"/>
          <p14:tracePt t="9024" x="6634163" y="1731963"/>
          <p14:tracePt t="9029" x="6608763" y="1697038"/>
          <p14:tracePt t="9029" x="6599238" y="1697038"/>
          <p14:tracePt t="9082" x="6581775" y="1687513"/>
          <p14:tracePt t="9097" x="6572250" y="1687513"/>
          <p14:tracePt t="9097" x="6562725" y="1687513"/>
          <p14:tracePt t="9114" x="6545263" y="1679575"/>
          <p14:tracePt t="9129" x="6465888" y="1670050"/>
          <p14:tracePt t="9148" x="6357938" y="1660525"/>
          <p14:tracePt t="9171" x="6330950" y="1660525"/>
          <p14:tracePt t="9179" x="6276975" y="1660525"/>
          <p14:tracePt t="9196" x="6242050" y="1660525"/>
          <p14:tracePt t="9212" x="6205538" y="1670050"/>
          <p14:tracePt t="9229" x="6197600" y="1687513"/>
          <p14:tracePt t="9246" x="6188075" y="1704975"/>
          <p14:tracePt t="9263" x="6161088" y="1741488"/>
          <p14:tracePt t="9279" x="6161088" y="1795463"/>
          <p14:tracePt t="9296" x="6161088" y="1847850"/>
          <p14:tracePt t="9312" x="6161088" y="1901825"/>
          <p14:tracePt t="9312" x="6161088" y="1946275"/>
          <p14:tracePt t="9330" x="6161088" y="1990725"/>
          <p14:tracePt t="9345" x="6161088" y="2009775"/>
          <p14:tracePt t="9363" x="6161088" y="2036763"/>
          <p14:tracePt t="9379" x="6161088" y="2044700"/>
          <p14:tracePt t="9396" x="6170613" y="2044700"/>
          <p14:tracePt t="9473" x="6180138" y="2054225"/>
          <p14:tracePt t="9616" x="6188075" y="2054225"/>
          <p14:tracePt t="12752" x="6188075" y="2036763"/>
          <p14:tracePt t="12760" x="6188075" y="2009775"/>
          <p14:tracePt t="12769" x="6170613" y="1928813"/>
          <p14:tracePt t="12778" x="6116638" y="1847850"/>
          <p14:tracePt t="12794" x="6010275" y="1687513"/>
          <p14:tracePt t="12845" x="5973763" y="1670050"/>
          <p14:tracePt t="12861" x="5875338" y="1589088"/>
          <p14:tracePt t="12879" x="5680075" y="1517650"/>
          <p14:tracePt t="12894" x="5384800" y="1401763"/>
          <p14:tracePt t="12894" x="5286375" y="1357313"/>
          <p14:tracePt t="12914" x="5214938" y="1322388"/>
          <p14:tracePt t="12927" x="5081588" y="1268413"/>
          <p14:tracePt t="12945" x="5072063" y="1258888"/>
          <p14:tracePt t="12964" x="5045075" y="1250950"/>
          <p14:tracePt t="12977" x="4973638" y="1214438"/>
          <p14:tracePt t="12995" x="4822825" y="1179513"/>
          <p14:tracePt t="13011" x="4652963" y="1143000"/>
          <p14:tracePt t="13029" x="4500563" y="1081088"/>
          <p14:tracePt t="13044" x="4402138" y="1054100"/>
          <p14:tracePt t="13062" x="4322763" y="1017588"/>
          <p14:tracePt t="13078" x="4133850" y="965200"/>
          <p14:tracePt t="13095" x="3956050" y="901700"/>
          <p14:tracePt t="13111" x="3813175" y="847725"/>
          <p14:tracePt t="13128" x="3670300" y="812800"/>
          <p14:tracePt t="13145" x="3608388" y="785813"/>
          <p14:tracePt t="13163" x="3589338" y="785813"/>
          <p14:tracePt t="13178" x="3581400" y="785813"/>
          <p14:tracePt t="13195" x="3527425" y="785813"/>
          <p14:tracePt t="13211" x="3465513" y="785813"/>
          <p14:tracePt t="13228" x="3357563" y="785813"/>
          <p14:tracePt t="13244" x="3251200" y="785813"/>
          <p14:tracePt t="13262" x="3143250" y="785813"/>
          <p14:tracePt t="13278" x="3054350" y="785813"/>
          <p14:tracePt t="13295" x="2955925" y="785813"/>
          <p14:tracePt t="13311" x="2786063" y="785813"/>
          <p14:tracePt t="13329" x="2697163" y="785813"/>
          <p14:tracePt t="13344" x="2527300" y="785813"/>
          <p14:tracePt t="13362" x="2446338" y="803275"/>
          <p14:tracePt t="13378" x="2357438" y="830263"/>
          <p14:tracePt t="13395" x="2286000" y="874713"/>
          <p14:tracePt t="13413" x="2241550" y="901700"/>
          <p14:tracePt t="13428" x="2170113" y="938213"/>
          <p14:tracePt t="13445" x="2143125" y="973138"/>
          <p14:tracePt t="13462" x="2125663" y="1000125"/>
          <p14:tracePt t="13484" x="2125663" y="1009650"/>
          <p14:tracePt t="13495" x="2116138" y="1027113"/>
          <p14:tracePt t="13537" x="2116138" y="1044575"/>
          <p14:tracePt t="13539" x="2143125" y="1143000"/>
          <p14:tracePt t="13539" x="2160588" y="1160463"/>
          <p14:tracePt t="13617" x="2251075" y="1276350"/>
          <p14:tracePt t="13645" x="2295525" y="1322388"/>
          <p14:tracePt t="13651" x="2339975" y="1366838"/>
          <p14:tracePt t="13662" x="2384425" y="1419225"/>
          <p14:tracePt t="13679" x="2536825" y="1482725"/>
          <p14:tracePt t="13694" x="2687638" y="1517650"/>
          <p14:tracePt t="13694" x="2714625" y="1517650"/>
          <p14:tracePt t="13713" x="2724150" y="1517650"/>
          <p14:tracePt t="13727" x="2732088" y="1517650"/>
          <p14:tracePt t="13744" x="2751138" y="1517650"/>
          <p14:tracePt t="13761" x="2776538" y="1517650"/>
          <p14:tracePt t="13778" x="2803525" y="1473200"/>
          <p14:tracePt t="13795" x="2822575" y="1419225"/>
          <p14:tracePt t="13810" x="2803525" y="1125538"/>
          <p14:tracePt t="13860" x="2768600" y="1044575"/>
          <p14:tracePt t="13877" x="2741613" y="982663"/>
          <p14:tracePt t="13878" x="2687638" y="857250"/>
          <p14:tracePt t="13878" x="2670175" y="803275"/>
          <p14:tracePt t="13910" x="2652713" y="785813"/>
          <p14:tracePt t="13911" x="2608263" y="714375"/>
          <p14:tracePt t="13933" x="2527300" y="669925"/>
          <p14:tracePt t="13944" x="2438400" y="660400"/>
          <p14:tracePt t="13962" x="2339975" y="660400"/>
          <p14:tracePt t="13977" x="2241550" y="660400"/>
          <p14:tracePt t="13994" x="2170113" y="660400"/>
          <p14:tracePt t="14011" x="2089150" y="741363"/>
          <p14:tracePt t="14028" x="2036763" y="822325"/>
          <p14:tracePt t="14045" x="2009775" y="901700"/>
          <p14:tracePt t="14062" x="2009775" y="1000125"/>
          <p14:tracePt t="14077" x="2036763" y="1125538"/>
          <p14:tracePt t="14095" x="2116138" y="1303338"/>
          <p14:tracePt t="14112" x="2214563" y="1465263"/>
          <p14:tracePt t="14128" x="2286000" y="1589088"/>
          <p14:tracePt t="14145" x="2330450" y="1660525"/>
          <p14:tracePt t="14163" x="2347913" y="1670050"/>
          <p14:tracePt t="14179" x="2446338" y="1741488"/>
          <p14:tracePt t="14194" x="2554288" y="1776413"/>
          <p14:tracePt t="14213" x="2616200" y="1785938"/>
          <p14:tracePt t="14227" x="2633663" y="1785938"/>
          <p14:tracePt t="14352" x="2633663" y="1776413"/>
          <p14:tracePt t="14360" x="2633663" y="1768475"/>
          <p14:tracePt t="14367" x="2633663" y="1731963"/>
          <p14:tracePt t="14377" x="2633663" y="1697038"/>
          <p14:tracePt t="14394" x="2633663" y="1670050"/>
          <p14:tracePt t="14410" x="2633663" y="1633538"/>
          <p14:tracePt t="14427" x="2625725" y="1625600"/>
          <p14:tracePt t="14443" x="2616200" y="1616075"/>
          <p14:tracePt t="14461" x="2598738" y="1608138"/>
          <p14:tracePt t="14504" x="2589213" y="1589088"/>
          <p14:tracePt t="14535" x="2571750" y="1589088"/>
          <p14:tracePt t="14544" x="2562225" y="1589088"/>
          <p14:tracePt t="14545" x="2473325" y="1544638"/>
          <p14:tracePt t="14575" x="2366963" y="1509713"/>
          <p14:tracePt t="14584" x="2295525" y="1490663"/>
          <p14:tracePt t="14594" x="2143125" y="1428750"/>
          <p14:tracePt t="14627" x="2089150" y="1411288"/>
          <p14:tracePt t="14628" x="1982788" y="1339850"/>
          <p14:tracePt t="14628" x="1973263" y="1339850"/>
          <p14:tracePt t="14696" x="1955800" y="1330325"/>
          <p14:tracePt t="14697" x="1946275" y="1330325"/>
          <p14:tracePt t="14728" x="1928813" y="1322388"/>
          <p14:tracePt t="14766" x="1901825" y="1322388"/>
          <p14:tracePt t="14896" x="1893888" y="1322388"/>
          <p14:tracePt t="14911" x="1893888" y="1339850"/>
          <p14:tracePt t="14918" x="1893888" y="1347788"/>
          <p14:tracePt t="14927" x="1893888" y="1374775"/>
          <p14:tracePt t="14946" x="1901825" y="1384300"/>
          <p14:tracePt t="14961" x="1901825" y="1411288"/>
          <p14:tracePt t="14978" x="1928813" y="1455738"/>
          <p14:tracePt t="14994" x="1946275" y="1482725"/>
          <p14:tracePt t="15011" x="1965325" y="1509713"/>
          <p14:tracePt t="15027" x="1990725" y="1554163"/>
          <p14:tracePt t="15044" x="2000250" y="1589088"/>
          <p14:tracePt t="15061" x="2017713" y="1598613"/>
          <p14:tracePt t="15078" x="2017713" y="1616075"/>
          <p14:tracePt t="15296" x="2017713" y="1598613"/>
          <p14:tracePt t="15304" x="2009775" y="1581150"/>
          <p14:tracePt t="15312" x="2000250" y="1571625"/>
          <p14:tracePt t="15326" x="1982788" y="1554163"/>
          <p14:tracePt t="15326" x="1982788" y="1536700"/>
          <p14:tracePt t="15328" x="1965325" y="1536700"/>
          <p14:tracePt t="15344" x="1965325" y="1517650"/>
          <p14:tracePt t="15384" x="1928813" y="1509713"/>
          <p14:tracePt t="15389" x="1866900" y="1490663"/>
          <p14:tracePt t="15394" x="1803400" y="1490663"/>
          <p14:tracePt t="15410" x="1751013" y="1490663"/>
          <p14:tracePt t="15429" x="1704975" y="1490663"/>
          <p14:tracePt t="15444" x="1670050" y="1490663"/>
          <p14:tracePt t="15461" x="1608138" y="1527175"/>
          <p14:tracePt t="15478" x="1536700" y="1571625"/>
          <p14:tracePt t="15495" x="1500188" y="1608138"/>
          <p14:tracePt t="15511" x="1465263" y="1643063"/>
          <p14:tracePt t="15511" x="1446213" y="1660525"/>
          <p14:tracePt t="15529" x="1428750" y="1697038"/>
          <p14:tracePt t="15543" x="1401763" y="1758950"/>
          <p14:tracePt t="15562" x="1401763" y="1803400"/>
          <p14:tracePt t="15577" x="1401763" y="1847850"/>
          <p14:tracePt t="15640" x="1401763" y="1857375"/>
          <p14:tracePt t="15643" x="1419225" y="1893888"/>
          <p14:tracePt t="15675" x="1438275" y="1928813"/>
          <p14:tracePt t="15694" x="1465263" y="1955800"/>
          <p14:tracePt t="15711" x="1482725" y="1973263"/>
          <p14:tracePt t="15727" x="1500188" y="1990725"/>
          <p14:tracePt t="15727" x="1509713" y="2000250"/>
          <p14:tracePt t="15745" x="1517650" y="2000250"/>
          <p14:tracePt t="16409" x="1544638" y="2000250"/>
          <p14:tracePt t="16416" x="1562100" y="2000250"/>
          <p14:tracePt t="16417" x="1571625" y="2000250"/>
          <p14:tracePt t="16428" x="1581150" y="2000250"/>
          <p14:tracePt t="16472" x="1598613" y="2000250"/>
          <p14:tracePt t="16693" x="1589088" y="2000250"/>
          <p14:tracePt t="16705" x="1589088" y="1990725"/>
          <p14:tracePt t="16706" x="1581150" y="1990725"/>
          <p14:tracePt t="16727" x="1571625" y="1990725"/>
          <p14:tracePt t="16849" x="1562100" y="1990725"/>
          <p14:tracePt t="17073" x="1554163" y="1982788"/>
          <p14:tracePt t="17101" x="1544638" y="1973263"/>
          <p14:tracePt t="17929" x="1544638" y="1965325"/>
          <p14:tracePt t="17936" x="1544638" y="1901825"/>
          <p14:tracePt t="17985" x="1544638" y="1893888"/>
          <p14:tracePt t="17994" x="1544638" y="1884363"/>
          <p14:tracePt t="18006" x="1544638" y="1866900"/>
          <p14:tracePt t="18011" x="1544638" y="1598613"/>
          <p14:tracePt t="18135" x="1562100" y="1554163"/>
          <p14:tracePt t="18313" x="1562100" y="1544638"/>
          <p14:tracePt t="18321" x="1571625" y="1544638"/>
          <p14:tracePt t="18336" x="1581150" y="1536700"/>
          <p14:tracePt t="18401" x="1589088" y="1536700"/>
          <p14:tracePt t="18416" x="1598613" y="1536700"/>
          <p14:tracePt t="18433" x="1608138" y="1536700"/>
          <p14:tracePt t="18441" x="1616075" y="1536700"/>
          <p14:tracePt t="18448" x="1643063" y="1536700"/>
          <p14:tracePt t="18462" x="1697038" y="1562100"/>
          <p14:tracePt t="18477" x="1776413" y="1643063"/>
          <p14:tracePt t="18496" x="1866900" y="1687513"/>
          <p14:tracePt t="18511" x="1973263" y="1741488"/>
          <p14:tracePt t="18511" x="2027238" y="1758950"/>
          <p14:tracePt t="18529" x="2071688" y="1776413"/>
          <p14:tracePt t="18543" x="2143125" y="1803400"/>
          <p14:tracePt t="18562" x="2187575" y="1822450"/>
          <p14:tracePt t="18577" x="2251075" y="1822450"/>
          <p14:tracePt t="18594" x="2374900" y="1839913"/>
          <p14:tracePt t="18611" x="2482850" y="1866900"/>
          <p14:tracePt t="18627" x="2562225" y="1866900"/>
          <p14:tracePt t="18660" x="2598738" y="1884363"/>
          <p14:tracePt t="18661" x="2643188" y="1893888"/>
          <p14:tracePt t="18678" x="2660650" y="1893888"/>
          <p14:tracePt t="18695" x="2687638" y="1911350"/>
          <p14:tracePt t="18712" x="2705100" y="1911350"/>
          <p14:tracePt t="18728" x="2786063" y="1928813"/>
          <p14:tracePt t="18728" x="2813050" y="1928813"/>
          <p14:tracePt t="18745" x="2911475" y="1946275"/>
          <p14:tracePt t="18761" x="3027363" y="1946275"/>
          <p14:tracePt t="18778" x="3152775" y="1965325"/>
          <p14:tracePt t="18794" x="3224213" y="1965325"/>
          <p14:tracePt t="18812" x="3295650" y="1965325"/>
          <p14:tracePt t="18827" x="3348038" y="1965325"/>
          <p14:tracePt t="18845" x="3482975" y="1874838"/>
          <p14:tracePt t="18893" x="3517900" y="1812925"/>
          <p14:tracePt t="18921" x="3517900" y="1758950"/>
          <p14:tracePt t="18962" x="3419475" y="1482725"/>
          <p14:tracePt t="19046" x="3411538" y="1473200"/>
          <p14:tracePt t="19047" x="3367088" y="1446213"/>
          <p14:tracePt t="19062" x="3330575" y="1428750"/>
          <p14:tracePt t="19077" x="3268663" y="1428750"/>
          <p14:tracePt t="19097" x="3251200" y="1428750"/>
          <p14:tracePt t="19111" x="3081338" y="1589088"/>
          <p14:tracePt t="19197" x="3054350" y="1704975"/>
          <p14:tracePt t="19236" x="3054350" y="1731963"/>
          <p14:tracePt t="19246" x="3036888" y="1795463"/>
          <p14:tracePt t="19262" x="3036888" y="1839913"/>
          <p14:tracePt t="19277" x="3036888" y="1901825"/>
          <p14:tracePt t="19295" x="3036888" y="1946275"/>
          <p14:tracePt t="19310" x="3036888" y="1973263"/>
          <p14:tracePt t="19310" x="3036888" y="1982788"/>
          <p14:tracePt t="19329" x="3054350" y="1990725"/>
          <p14:tracePt t="19344" x="3062288" y="2017713"/>
          <p14:tracePt t="19361" x="3081338" y="2036763"/>
          <p14:tracePt t="19379" x="3089275" y="2062163"/>
          <p14:tracePt t="19394" x="3089275" y="2081213"/>
          <p14:tracePt t="19413" x="3089275" y="2098675"/>
          <p14:tracePt t="19427" x="3089275" y="2125663"/>
          <p14:tracePt t="19445" x="3089275" y="2152650"/>
          <p14:tracePt t="19481" x="3089275" y="2160588"/>
          <p14:tracePt t="19505" x="3089275" y="2179638"/>
          <p14:tracePt t="19521" x="3089275" y="2187575"/>
          <p14:tracePt t="19539" x="3089275" y="2205038"/>
          <p14:tracePt t="19545" x="3089275" y="2214563"/>
          <p14:tracePt t="19545" x="3081338" y="2224088"/>
          <p14:tracePt t="19561" x="3062288" y="2251075"/>
          <p14:tracePt t="19706" x="3044825" y="2251075"/>
          <p14:tracePt t="19713" x="3044825" y="2205038"/>
          <p14:tracePt t="19730" x="3044825" y="2160588"/>
          <p14:tracePt t="19734" x="3044825" y="2108200"/>
          <p14:tracePt t="19745" x="3009900" y="1982788"/>
          <p14:tracePt t="19763" x="3009900" y="1901825"/>
          <p14:tracePt t="19778" x="3000375" y="1866900"/>
          <p14:tracePt t="19796" x="3000375" y="1830388"/>
          <p14:tracePt t="19812" x="2982913" y="1803400"/>
          <p14:tracePt t="19830" x="2982913" y="1795463"/>
          <p14:tracePt t="19845" x="2982913" y="1768475"/>
          <p14:tracePt t="19863" x="2982913" y="1714500"/>
          <p14:tracePt t="19901" x="2982913" y="1670050"/>
          <p14:tracePt t="19930" x="2982913" y="1660525"/>
          <p14:tracePt t="19931" x="2973388" y="1633538"/>
          <p14:tracePt t="19946" x="2973388" y="1625600"/>
          <p14:tracePt t="20102" x="2965450" y="1652588"/>
          <p14:tracePt t="20114" x="2965450" y="1679575"/>
          <p14:tracePt t="20143" x="2965450" y="1704975"/>
          <p14:tracePt t="20152" x="2965450" y="1724025"/>
          <p14:tracePt t="20163" x="2965450" y="1776413"/>
          <p14:tracePt t="20180" x="2965450" y="1830388"/>
          <p14:tracePt t="20195" x="2965450" y="1884363"/>
          <p14:tracePt t="20213" x="2965450" y="1919288"/>
          <p14:tracePt t="20228" x="2965450" y="1973263"/>
          <p14:tracePt t="20246" x="2965450" y="2017713"/>
          <p14:tracePt t="20262" x="2965450" y="2054225"/>
          <p14:tracePt t="20279" x="2965450" y="2081213"/>
          <p14:tracePt t="20295" x="2965450" y="2089150"/>
          <p14:tracePt t="20312" x="2965450" y="2098675"/>
          <p14:tracePt t="20328" x="2965450" y="2108200"/>
          <p14:tracePt t="20328" x="2965450" y="2125663"/>
          <p14:tracePt t="20365" x="2965450" y="2133600"/>
          <p14:tracePt t="20385" x="2965450" y="2143125"/>
          <p14:tracePt t="22754" x="2982913" y="2152650"/>
          <p14:tracePt t="22762" x="3009900" y="2170113"/>
          <p14:tracePt t="22770" x="3027363" y="2179638"/>
          <p14:tracePt t="22771" x="3036888" y="2187575"/>
          <p14:tracePt t="22817" x="3054350" y="2187575"/>
          <p14:tracePt t="22833" x="3062288" y="2205038"/>
          <p14:tracePt t="22850" x="3089275" y="2205038"/>
          <p14:tracePt t="22858" x="3098800" y="2214563"/>
          <p14:tracePt t="22862" x="3125788" y="2224088"/>
          <p14:tracePt t="22905" x="3125788" y="2232025"/>
          <p14:tracePt t="23039" x="3133725" y="2205038"/>
          <p14:tracePt t="23058" x="3133725" y="2179638"/>
          <p14:tracePt t="23065" x="3133725" y="2133600"/>
          <p14:tracePt t="23078" x="3125788" y="2081213"/>
          <p14:tracePt t="23078" x="3108325" y="2009775"/>
          <p14:tracePt t="23082" x="3089275" y="1938338"/>
          <p14:tracePt t="23095" x="3027363" y="1758950"/>
          <p14:tracePt t="23112" x="2938463" y="1465263"/>
          <p14:tracePt t="23144" x="2901950" y="1357313"/>
          <p14:tracePt t="23163" x="2894013" y="1322388"/>
          <p14:tracePt t="23179" x="2874963" y="1276350"/>
          <p14:tracePt t="23195" x="2867025" y="1241425"/>
          <p14:tracePt t="23213" x="2867025" y="1204913"/>
          <p14:tracePt t="23235" x="2857500" y="1196975"/>
          <p14:tracePt t="23251" x="2847975" y="1187450"/>
          <p14:tracePt t="23261" x="2847975" y="1179513"/>
          <p14:tracePt t="23297" x="2840038" y="1179513"/>
          <p14:tracePt t="23304" x="2830513" y="1169988"/>
          <p14:tracePt t="23311" x="2830513" y="1160463"/>
          <p14:tracePt t="23346" x="2822575" y="1160463"/>
          <p14:tracePt t="23347" x="2813050" y="1152525"/>
          <p14:tracePt t="23362" x="2741613" y="1125538"/>
          <p14:tracePt t="23395" x="2732088" y="1108075"/>
          <p14:tracePt t="23395" x="2687638" y="1098550"/>
          <p14:tracePt t="23412" x="2670175" y="1081088"/>
          <p14:tracePt t="23429" x="2660650" y="1071563"/>
          <p14:tracePt t="23445" x="2652713" y="1062038"/>
          <p14:tracePt t="23461" x="2643188" y="1062038"/>
          <p14:tracePt t="23481" x="2633663" y="1054100"/>
          <p14:tracePt t="23650" x="2625725" y="1062038"/>
          <p14:tracePt t="23655" x="2633663" y="1108075"/>
          <p14:tracePt t="23659" x="2652713" y="1160463"/>
          <p14:tracePt t="23667" x="2670175" y="1187450"/>
          <p14:tracePt t="23677" x="2697163" y="1231900"/>
          <p14:tracePt t="23695" x="2697163" y="1250950"/>
          <p14:tracePt t="23711" x="2705100" y="1258888"/>
          <p14:tracePt t="23728" x="2714625" y="1258888"/>
          <p14:tracePt t="23744" x="2732088" y="1276350"/>
          <p14:tracePt t="23762" x="2776538" y="1276350"/>
          <p14:tracePt t="23778" x="2911475" y="1295400"/>
          <p14:tracePt t="23795" x="2965450" y="1312863"/>
          <p14:tracePt t="23811" x="3017838" y="1312863"/>
          <p14:tracePt t="23828" x="3062288" y="1312863"/>
          <p14:tracePt t="23844" x="3071813" y="1312863"/>
          <p14:tracePt t="23861" x="3108325" y="1312863"/>
          <p14:tracePt t="23878" x="3125788" y="1303338"/>
          <p14:tracePt t="23894" x="3179763" y="1268413"/>
          <p14:tracePt t="23894" x="3197225" y="1250950"/>
          <p14:tracePt t="23927" x="3232150" y="1223963"/>
          <p14:tracePt t="23928" x="3276600" y="1179513"/>
          <p14:tracePt t="23928" x="3295650" y="1152525"/>
          <p14:tracePt t="23945" x="3322638" y="1116013"/>
          <p14:tracePt t="23966" x="3348038" y="1054100"/>
          <p14:tracePt t="23979" x="3367088" y="1017588"/>
          <p14:tracePt t="23994" x="3367088" y="982663"/>
          <p14:tracePt t="24012" x="3367088" y="955675"/>
          <p14:tracePt t="24028" x="3367088" y="919163"/>
          <p14:tracePt t="24045" x="3367088" y="901700"/>
          <p14:tracePt t="24061" x="3367088" y="893763"/>
          <p14:tracePt t="24106" x="3367088" y="884238"/>
          <p14:tracePt t="24194" x="3367088" y="893763"/>
          <p14:tracePt t="24202" x="3367088" y="919163"/>
          <p14:tracePt t="24202" x="3367088" y="946150"/>
          <p14:tracePt t="24212" x="3384550" y="990600"/>
          <p14:tracePt t="24228" x="3411538" y="1027113"/>
          <p14:tracePt t="24246" x="3500438" y="1054100"/>
          <p14:tracePt t="24262" x="3608388" y="1054100"/>
          <p14:tracePt t="24278" x="3687763" y="1089025"/>
          <p14:tracePt t="24295" x="3741738" y="1089025"/>
          <p14:tracePt t="24311" x="3795713" y="1089025"/>
          <p14:tracePt t="24328" x="3857625" y="1089025"/>
          <p14:tracePt t="24344" x="3990975" y="1089025"/>
          <p14:tracePt t="24363" x="4116388" y="1081088"/>
          <p14:tracePt t="24378" x="4197350" y="1071563"/>
          <p14:tracePt t="24395" x="4251325" y="1054100"/>
          <p14:tracePt t="24428" x="4313238" y="1044575"/>
          <p14:tracePt t="24430" x="4438650" y="1017588"/>
          <p14:tracePt t="24445" x="4500563" y="1017588"/>
          <p14:tracePt t="24463" x="4554538" y="1000125"/>
          <p14:tracePt t="24478" x="4572000" y="1000125"/>
          <p14:tracePt t="24495" x="4581525" y="1000125"/>
          <p14:tracePt t="24993" x="4589463" y="1000125"/>
          <p14:tracePt t="25017" x="4625975" y="1000125"/>
          <p14:tracePt t="25026" x="4643438" y="1036638"/>
          <p14:tracePt t="25033" x="4679950" y="1089025"/>
          <p14:tracePt t="25034" x="4697413" y="1133475"/>
          <p14:tracePt t="25044" x="4786313" y="1303338"/>
          <p14:tracePt t="25062" x="4867275" y="1428750"/>
          <p14:tracePt t="25078" x="4946650" y="1536700"/>
          <p14:tracePt t="25095" x="5027613" y="1660525"/>
          <p14:tracePt t="25111" x="5116513" y="1776413"/>
          <p14:tracePt t="25128" x="5187950" y="1893888"/>
          <p14:tracePt t="25145" x="5268913" y="2098675"/>
          <p14:tracePt t="25163" x="5411788" y="2652713"/>
          <p14:tracePt t="25163" x="5419725" y="2724150"/>
          <p14:tracePt t="25218" x="5446713" y="2901950"/>
          <p14:tracePt t="25238" x="5446713" y="3241675"/>
          <p14:tracePt t="25272" x="5446713" y="3402013"/>
          <p14:tracePt t="25273" x="5446713" y="3581400"/>
          <p14:tracePt t="25277" x="5340350" y="4027488"/>
          <p14:tracePt t="25295" x="5187950" y="4562475"/>
          <p14:tracePt t="25311" x="4956175" y="5133975"/>
          <p14:tracePt t="25328" x="4687888" y="5741988"/>
          <p14:tracePt t="25344" x="4313238" y="6616700"/>
          <p14:tracePt t="25362" x="4089400" y="6848475"/>
          <p14:tracePt t="25378" x="3946525" y="6848475"/>
          <p14:tracePt t="25395" x="3884613" y="6848475"/>
          <p14:tracePt t="25427" x="3857625" y="6848475"/>
          <p14:tracePt t="25428" x="3848100" y="6848475"/>
          <p14:tracePt t="25682" x="3848100" y="6823075"/>
          <p14:tracePt t="25689" x="3848100" y="6732588"/>
          <p14:tracePt t="25703" x="3830638" y="6680200"/>
          <p14:tracePt t="25711" x="3768725" y="6483350"/>
          <p14:tracePt t="25735" x="3759200" y="6429375"/>
          <p14:tracePt t="25744" x="3679825" y="6153150"/>
          <p14:tracePt t="25773" x="3616325" y="6000750"/>
          <p14:tracePt t="25834" x="3608388" y="5991225"/>
          <p14:tracePt t="25844" x="3598863" y="5983288"/>
          <p14:tracePt t="25873" x="3589338" y="5973763"/>
          <p14:tracePt t="25913" x="3581400" y="5973763"/>
          <p14:tracePt t="25937" x="3562350" y="5973763"/>
          <p14:tracePt t="25951" x="3554413" y="5973763"/>
          <p14:tracePt t="25962" x="3544888" y="5973763"/>
          <p14:tracePt t="25963" x="3527425" y="5973763"/>
          <p14:tracePt t="25978" x="3438525" y="5973763"/>
          <p14:tracePt t="26011" x="3402013" y="5973763"/>
          <p14:tracePt t="26028" x="3357563" y="5973763"/>
          <p14:tracePt t="26044" x="3322638" y="5991225"/>
          <p14:tracePt t="26061" x="3295650" y="5991225"/>
          <p14:tracePt t="26078" x="3286125" y="6000750"/>
          <p14:tracePt t="26094" x="3276600" y="6000750"/>
          <p14:tracePt t="26111" x="3259138" y="6010275"/>
          <p14:tracePt t="26154" x="3259138" y="6018213"/>
          <p14:tracePt t="26162" x="3251200" y="6018213"/>
          <p14:tracePt t="26202" x="3241675" y="6018213"/>
          <p14:tracePt t="26202" x="3232150" y="6027738"/>
          <p14:tracePt t="26258" x="3224213" y="6037263"/>
          <p14:tracePt t="26290" x="3224213" y="6045200"/>
          <p14:tracePt t="26298" x="3187700" y="6062663"/>
          <p14:tracePt t="26328" x="3152775" y="6072188"/>
          <p14:tracePt t="26328" x="3133725" y="6081713"/>
          <p14:tracePt t="26346" x="3062288" y="6099175"/>
          <p14:tracePt t="26362" x="3009900" y="6108700"/>
          <p14:tracePt t="26378" x="2938463" y="6108700"/>
          <p14:tracePt t="26394" x="2884488" y="6116638"/>
          <p14:tracePt t="26411" x="2840038" y="6126163"/>
          <p14:tracePt t="26428" x="2803525" y="6126163"/>
          <p14:tracePt t="26445" x="2751138" y="6126163"/>
          <p14:tracePt t="26462" x="2697163" y="6126163"/>
          <p14:tracePt t="26478" x="2625725" y="6126163"/>
          <p14:tracePt t="26495" x="2589213" y="6126163"/>
          <p14:tracePt t="26511" x="2562225" y="6126163"/>
          <p14:tracePt t="26528" x="2509838" y="6116638"/>
          <p14:tracePt t="26544" x="2455863" y="6116638"/>
          <p14:tracePt t="26544" x="2438400" y="6108700"/>
          <p14:tracePt t="26563" x="2419350" y="6108700"/>
          <p14:tracePt t="26577" x="2393950" y="6108700"/>
          <p14:tracePt t="26595" x="2374900" y="6108700"/>
          <p14:tracePt t="26611" x="2347913" y="6108700"/>
          <p14:tracePt t="26629" x="2339975" y="6108700"/>
          <p14:tracePt t="26645" x="2295525" y="6089650"/>
          <p14:tracePt t="26663" x="2259013" y="6089650"/>
          <p14:tracePt t="26678" x="2179638" y="6072188"/>
          <p14:tracePt t="26720" x="2179638" y="6062663"/>
          <p14:tracePt t="26728" x="2160588" y="6062663"/>
          <p14:tracePt t="26744" x="2143125" y="6062663"/>
          <p14:tracePt t="26762" x="2108200" y="6062663"/>
          <p14:tracePt t="26778" x="2108200" y="6054725"/>
          <p14:tracePt t="26795" x="2098675" y="6054725"/>
          <p14:tracePt t="26811" x="2071688" y="6045200"/>
          <p14:tracePt t="26993" x="2071688" y="6027738"/>
          <p14:tracePt t="27001" x="2081213" y="6000750"/>
          <p14:tracePt t="27022" x="2089150" y="5983288"/>
          <p14:tracePt t="27028" x="2089150" y="5973763"/>
          <p14:tracePt t="27044" x="2116138" y="5946775"/>
          <p14:tracePt t="27060" x="2133600" y="5919788"/>
          <p14:tracePt t="27078" x="2143125" y="5902325"/>
          <p14:tracePt t="27094" x="2170113" y="5875338"/>
          <p14:tracePt t="27112" x="2187575" y="5848350"/>
          <p14:tracePt t="27128" x="2205038" y="5830888"/>
          <p14:tracePt t="27128" x="2205038" y="5813425"/>
          <p14:tracePt t="27161" x="2224088" y="5795963"/>
          <p14:tracePt t="27234" x="2241550" y="5786438"/>
          <p14:tracePt t="27234" x="2241550" y="5776913"/>
          <p14:tracePt t="27291" x="2286000" y="5776913"/>
          <p14:tracePt t="27311" x="2357438" y="5776913"/>
          <p14:tracePt t="27311" x="2455863" y="5759450"/>
          <p14:tracePt t="27328" x="2598738" y="5741988"/>
          <p14:tracePt t="27344" x="2741613" y="5741988"/>
          <p14:tracePt t="27344" x="2803525" y="5724525"/>
          <p14:tracePt t="27362" x="2919413" y="5705475"/>
          <p14:tracePt t="27377" x="3017838" y="5705475"/>
          <p14:tracePt t="27395" x="3160713" y="5688013"/>
          <p14:tracePt t="27411" x="3276600" y="5688013"/>
          <p14:tracePt t="27428" x="3357563" y="5688013"/>
          <p14:tracePt t="27445" x="3429000" y="5680075"/>
          <p14:tracePt t="27463" x="3482975" y="5680075"/>
          <p14:tracePt t="27477" x="3527425" y="5680075"/>
          <p14:tracePt t="27495" x="3554413" y="5680075"/>
          <p14:tracePt t="27511" x="3581400" y="5680075"/>
          <p14:tracePt t="27511" x="3598863" y="5680075"/>
          <p14:tracePt t="27529" x="3625850" y="5680075"/>
          <p14:tracePt t="27544" x="3687763" y="5661025"/>
          <p14:tracePt t="27562" x="3741738" y="5643563"/>
          <p14:tracePt t="27578" x="3795713" y="5643563"/>
          <p14:tracePt t="27594" x="3875088" y="5634038"/>
          <p14:tracePt t="27612" x="3973513" y="5616575"/>
          <p14:tracePt t="27628" x="4071938" y="5616575"/>
          <p14:tracePt t="27661" x="4232275" y="5616575"/>
          <p14:tracePt t="27661" x="4402138" y="5616575"/>
          <p14:tracePt t="27678" x="4581525" y="5616575"/>
          <p14:tracePt t="27695" x="4732338" y="5616575"/>
          <p14:tracePt t="27711" x="4946650" y="5616575"/>
          <p14:tracePt t="27728" x="5180013" y="5616575"/>
          <p14:tracePt t="27728" x="5330825" y="5616575"/>
          <p14:tracePt t="27746" x="5608638" y="5643563"/>
          <p14:tracePt t="27761" x="5803900" y="5688013"/>
          <p14:tracePt t="27779" x="5857875" y="5688013"/>
          <p14:tracePt t="27794" x="5867400" y="5688013"/>
          <p14:tracePt t="27841" x="5875338" y="5688013"/>
          <p14:tracePt t="27857" x="5884863" y="5688013"/>
          <p14:tracePt t="27867" x="5894388" y="5688013"/>
          <p14:tracePt t="27881" x="5911850" y="5688013"/>
          <p14:tracePt t="27899" x="5919788" y="5688013"/>
          <p14:tracePt t="27900" x="5929313" y="5688013"/>
          <p14:tracePt t="27911" x="5946775" y="5688013"/>
          <p14:tracePt t="27927" x="5973763" y="5688013"/>
          <p14:tracePt t="27927" x="6000750" y="5688013"/>
          <p14:tracePt t="27961" x="6062663" y="5688013"/>
          <p14:tracePt t="27989" x="6269038" y="5688013"/>
          <p14:tracePt t="28050" x="6296025" y="5688013"/>
          <p14:tracePt t="28061" x="6330950" y="5688013"/>
          <p14:tracePt t="28077" x="6367463" y="5688013"/>
          <p14:tracePt t="28094" x="6419850" y="5688013"/>
          <p14:tracePt t="28110" x="6446838" y="5688013"/>
          <p14:tracePt t="28127" x="6456363" y="5688013"/>
          <p14:tracePt t="28144" x="6465888" y="5688013"/>
          <p14:tracePt t="28161" x="6483350" y="5688013"/>
          <p14:tracePt t="28177" x="6491288" y="5688013"/>
          <p14:tracePt t="28194" x="6518275" y="5688013"/>
          <p14:tracePt t="28211" x="6537325" y="5688013"/>
          <p14:tracePt t="28227" x="6545263" y="5688013"/>
          <p14:tracePt t="30706" x="6554788" y="5688013"/>
          <p14:tracePt t="30710" x="6554788" y="5626100"/>
          <p14:tracePt t="30729" x="6554788" y="5581650"/>
          <p14:tracePt t="30730" x="6491288" y="5483225"/>
          <p14:tracePt t="30750" x="6419850" y="5384800"/>
          <p14:tracePt t="30762" x="6348413" y="5276850"/>
          <p14:tracePt t="30778" x="6303963" y="5214938"/>
          <p14:tracePt t="30794" x="6259513" y="5187950"/>
          <p14:tracePt t="30811" x="6232525" y="5153025"/>
          <p14:tracePt t="30827" x="6170613" y="5133975"/>
          <p14:tracePt t="30844" x="6089650" y="5133975"/>
          <p14:tracePt t="30860" x="5991225" y="5089525"/>
          <p14:tracePt t="30878" x="5857875" y="5081588"/>
          <p14:tracePt t="30893" x="5705475" y="5072063"/>
          <p14:tracePt t="30911" x="5491163" y="5072063"/>
          <p14:tracePt t="30927" x="5276850" y="5072063"/>
          <p14:tracePt t="30927" x="5160963" y="5072063"/>
          <p14:tracePt t="30946" x="5062538" y="5072063"/>
          <p14:tracePt t="30960" x="4884738" y="5072063"/>
          <p14:tracePt t="30960" x="4803775" y="5072063"/>
          <p14:tracePt t="30977" x="4687888" y="5072063"/>
          <p14:tracePt t="30994" x="4616450" y="5072063"/>
          <p14:tracePt t="31010" x="4562475" y="5072063"/>
          <p14:tracePt t="31028" x="4510088" y="5072063"/>
          <p14:tracePt t="31044" x="4456113" y="5072063"/>
          <p14:tracePt t="31061" x="3830638" y="5010150"/>
          <p14:tracePt t="31143" x="3741738" y="4991100"/>
          <p14:tracePt t="31144" x="3536950" y="4973638"/>
          <p14:tracePt t="31161" x="3411538" y="4956175"/>
          <p14:tracePt t="31177" x="3340100" y="4946650"/>
          <p14:tracePt t="31195" x="3241675" y="4929188"/>
          <p14:tracePt t="31211" x="3108325" y="4919663"/>
          <p14:tracePt t="31228" x="2108200" y="4768850"/>
          <p14:tracePt t="31228" x="2089150" y="4768850"/>
          <p14:tracePt t="31377" x="2036763" y="4768850"/>
          <p14:tracePt t="31394" x="1982788" y="4768850"/>
          <p14:tracePt t="31427" x="1911350" y="4768850"/>
          <p14:tracePt t="31427" x="1839913" y="4768850"/>
          <p14:tracePt t="31445" x="1724025" y="4768850"/>
          <p14:tracePt t="31460" x="1598613" y="4768850"/>
          <p14:tracePt t="31478" x="1500188" y="4768850"/>
          <p14:tracePt t="31493" x="1384300" y="4768850"/>
          <p14:tracePt t="31511" x="1285875" y="4768850"/>
          <p14:tracePt t="31527" x="1187450" y="4768850"/>
          <p14:tracePt t="31544" x="1143000" y="4768850"/>
          <p14:tracePt t="31560" x="1116013" y="4768850"/>
          <p14:tracePt t="31577" x="1098550" y="4768850"/>
          <p14:tracePt t="31649" x="1098550" y="4776788"/>
          <p14:tracePt t="31681" x="1098550" y="4786313"/>
          <p14:tracePt t="31705" x="1098550" y="4795838"/>
          <p14:tracePt t="31725" x="1108075" y="4795838"/>
          <p14:tracePt t="31729" x="1116013" y="4803775"/>
          <p14:tracePt t="31743" x="1160463" y="4803775"/>
          <p14:tracePt t="31763" x="1214438" y="4822825"/>
          <p14:tracePt t="31764" x="1303338" y="4822825"/>
          <p14:tracePt t="31764" x="1374775" y="4840288"/>
          <p14:tracePt t="31777" x="1527175" y="4857750"/>
          <p14:tracePt t="31795" x="1652588" y="4875213"/>
          <p14:tracePt t="31810" x="1776413" y="4911725"/>
          <p14:tracePt t="31827" x="1830388" y="4919663"/>
          <p14:tracePt t="31843" x="1839913" y="4919663"/>
          <p14:tracePt t="31881" x="1847850" y="4929188"/>
          <p14:tracePt t="31905" x="1866900" y="4929188"/>
          <p14:tracePt t="31913" x="1874838" y="4929188"/>
          <p14:tracePt t="31920" x="1893888" y="4938713"/>
          <p14:tracePt t="31927" x="1938338" y="4956175"/>
          <p14:tracePt t="31944" x="1965325" y="4956175"/>
          <p14:tracePt t="31944" x="1973263" y="4973638"/>
          <p14:tracePt t="31962" x="2000250" y="4983163"/>
          <p14:tracePt t="31977" x="2027238" y="4983163"/>
          <p14:tracePt t="31993" x="2036763" y="4983163"/>
          <p14:tracePt t="32038" x="2044700" y="4983163"/>
          <p14:tracePt t="32163" x="2054225" y="4983163"/>
          <p14:tracePt t="32177" x="1990725" y="4965700"/>
          <p14:tracePt t="32177" x="1973263" y="4956175"/>
          <p14:tracePt t="32217" x="1919288" y="4956175"/>
          <p14:tracePt t="32243" x="1874838" y="4956175"/>
          <p14:tracePt t="32261" x="1830388" y="4956175"/>
          <p14:tracePt t="32278" x="1795463" y="4956175"/>
          <p14:tracePt t="32293" x="1758950" y="4956175"/>
          <p14:tracePt t="32311" x="1724025" y="4956175"/>
          <p14:tracePt t="32352" x="1679575" y="4956175"/>
          <p14:tracePt t="32460" x="1660525" y="4965700"/>
          <p14:tracePt t="32478" x="1652588" y="4973638"/>
          <p14:tracePt t="32493" x="1633538" y="4991100"/>
          <p14:tracePt t="32593" x="1625600" y="5000625"/>
          <p14:tracePt t="32657" x="1643063" y="5010150"/>
          <p14:tracePt t="32658" x="1660525" y="5018088"/>
          <p14:tracePt t="32676" x="1670050" y="5018088"/>
          <p14:tracePt t="32677" x="1724025" y="5027613"/>
          <p14:tracePt t="32695" x="1776413" y="5045075"/>
          <p14:tracePt t="32710" x="1803400" y="5045075"/>
          <p14:tracePt t="32761" x="1812925" y="5045075"/>
          <p14:tracePt t="32793" x="1830388" y="5045075"/>
          <p14:tracePt t="32817" x="1847850" y="5045075"/>
          <p14:tracePt t="32833" x="1847850" y="5037138"/>
          <p14:tracePt t="32841" x="1857375" y="5018088"/>
          <p14:tracePt t="32846" x="1857375" y="5010150"/>
          <p14:tracePt t="32862" x="1857375" y="4965700"/>
          <p14:tracePt t="32877" x="1857375" y="4911725"/>
          <p14:tracePt t="32894" x="1857375" y="4822825"/>
          <p14:tracePt t="32910" x="1812925" y="4759325"/>
          <p14:tracePt t="32927" x="1758950" y="4687888"/>
          <p14:tracePt t="32927" x="1724025" y="4660900"/>
          <p14:tracePt t="32946" x="1697038" y="4625975"/>
          <p14:tracePt t="32960" x="1670050" y="4598988"/>
          <p14:tracePt t="32977" x="1643063" y="4589463"/>
          <p14:tracePt t="32994" x="1616075" y="4581525"/>
          <p14:tracePt t="33012" x="1589088" y="4581525"/>
          <p14:tracePt t="33027" x="1581150" y="4581525"/>
          <p14:tracePt t="33044" x="1571625" y="4581525"/>
          <p14:tracePt t="33060" x="1562100" y="4581525"/>
          <p14:tracePt t="33078" x="1554163" y="4589463"/>
          <p14:tracePt t="33093" x="1544638" y="4598988"/>
          <p14:tracePt t="33111" x="1544638" y="4608513"/>
          <p14:tracePt t="33145" x="1544638" y="4616450"/>
          <p14:tracePt t="33160" x="1544638" y="4643438"/>
          <p14:tracePt t="33161" x="1544638" y="4652963"/>
          <p14:tracePt t="33161" x="1544638" y="4670425"/>
          <p14:tracePt t="33178" x="1544638" y="4697413"/>
          <p14:tracePt t="33194" x="1554163" y="4724400"/>
          <p14:tracePt t="33211" x="1581150" y="4759325"/>
          <p14:tracePt t="33228" x="1608138" y="4803775"/>
          <p14:tracePt t="33244" x="1724025" y="4919663"/>
          <p14:tracePt t="33308" x="1758950" y="4965700"/>
          <p14:tracePt t="33331" x="1776413" y="4983163"/>
          <p14:tracePt t="33360" x="1785938" y="4991100"/>
          <p14:tracePt t="33401" x="1803400" y="4991100"/>
          <p14:tracePt t="33426" x="1812925" y="4991100"/>
          <p14:tracePt t="33427" x="1822450" y="4991100"/>
          <p14:tracePt t="33506" x="1830388" y="4991100"/>
          <p14:tracePt t="33513" x="1839913" y="4991100"/>
          <p14:tracePt t="33537" x="1847850" y="4991100"/>
          <p14:tracePt t="33545" x="1847850" y="4983163"/>
          <p14:tracePt t="33562" x="1847850" y="4973638"/>
          <p14:tracePt t="33577" x="1847850" y="4965700"/>
          <p14:tracePt t="33601" x="1847850" y="4956175"/>
          <p14:tracePt t="33609" x="1847850" y="4938713"/>
          <p14:tracePt t="33617" x="1847850" y="4911725"/>
          <p14:tracePt t="33627" x="1847850" y="4894263"/>
          <p14:tracePt t="33646" x="1847850" y="4857750"/>
          <p14:tracePt t="33661" x="1839913" y="4840288"/>
          <p14:tracePt t="33679" x="1822450" y="4822825"/>
          <p14:tracePt t="33695" x="1822450" y="4795838"/>
          <p14:tracePt t="33711" x="1812925" y="4786313"/>
          <p14:tracePt t="33727" x="1795463" y="4768850"/>
          <p14:tracePt t="33744" x="1795463" y="4751388"/>
          <p14:tracePt t="33760" x="1768475" y="4741863"/>
          <p14:tracePt t="33817" x="1758950" y="4741863"/>
          <p14:tracePt t="33833" x="1741488" y="4741863"/>
          <p14:tracePt t="33841" x="1731963" y="4741863"/>
          <p14:tracePt t="33849" x="1714500" y="4741863"/>
          <p14:tracePt t="33857" x="1697038" y="4759325"/>
          <p14:tracePt t="33868" x="1697038" y="4768850"/>
          <p14:tracePt t="33877" x="1697038" y="4795838"/>
          <p14:tracePt t="33893" x="1697038" y="4830763"/>
          <p14:tracePt t="33912" x="1697038" y="4857750"/>
          <p14:tracePt t="33927" x="1697038" y="4894263"/>
          <p14:tracePt t="33945" x="1697038" y="4911725"/>
          <p14:tracePt t="33945" x="1714500" y="4929188"/>
          <p14:tracePt t="33962" x="1724025" y="4946650"/>
          <p14:tracePt t="33977" x="1751013" y="4956175"/>
          <p14:tracePt t="33993" x="1758950" y="4956175"/>
          <p14:tracePt t="34033" x="1768475" y="4956175"/>
          <p14:tracePt t="34049" x="1776413" y="4956175"/>
          <p14:tracePt t="34061" x="1785938" y="4956175"/>
          <p14:tracePt t="34062" x="1812925" y="4956175"/>
          <p14:tracePt t="34077" x="1830388" y="4956175"/>
          <p14:tracePt t="34094" x="1866900" y="4946650"/>
          <p14:tracePt t="34110" x="1884363" y="4911725"/>
          <p14:tracePt t="34144" x="1893888" y="4902200"/>
          <p14:tracePt t="34144" x="1893888" y="4894263"/>
          <p14:tracePt t="34177" x="1893888" y="4884738"/>
          <p14:tracePt t="34226" x="1893888" y="4857750"/>
          <p14:tracePt t="34243" x="1884363" y="4857750"/>
          <p14:tracePt t="34249" x="1857375" y="4857750"/>
          <p14:tracePt t="34261" x="1847850" y="4857750"/>
          <p14:tracePt t="34277" x="1830388" y="4848225"/>
          <p14:tracePt t="34294" x="1812925" y="4848225"/>
          <p14:tracePt t="34310" x="1768475" y="4867275"/>
          <p14:tracePt t="34327" x="1679575" y="5045075"/>
          <p14:tracePt t="34327" x="1679575" y="5054600"/>
          <p14:tracePt t="34394" x="1679575" y="5126038"/>
          <p14:tracePt t="34419" x="1679575" y="5143500"/>
          <p14:tracePt t="34427" x="1714500" y="5375275"/>
          <p14:tracePt t="34486" x="1741488" y="5394325"/>
          <p14:tracePt t="34493" x="1741488" y="5411788"/>
          <p14:tracePt t="34553" x="1758950" y="5411788"/>
          <p14:tracePt t="34578" x="1768475" y="5411788"/>
          <p14:tracePt t="34593" x="1776413" y="5411788"/>
          <p14:tracePt t="34610" x="1785938" y="5411788"/>
          <p14:tracePt t="34611" x="1803400" y="5411788"/>
          <p14:tracePt t="34633" x="1812925" y="5411788"/>
          <p14:tracePt t="34644" x="1822450" y="5411788"/>
          <p14:tracePt t="34644" x="1830388" y="5411788"/>
          <p14:tracePt t="34660" x="1839913" y="5402263"/>
          <p14:tracePt t="34677" x="1847850" y="5394325"/>
          <p14:tracePt t="34851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rs.els-cdn.com/content/image/1-s2.0-S1556086416300223-gr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148" y="989112"/>
            <a:ext cx="5743575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5899149" y="6309320"/>
            <a:ext cx="1640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Tsao</a:t>
            </a:r>
            <a:r>
              <a:rPr lang="it-IT" dirty="0" smtClean="0"/>
              <a:t> et al, 2016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2687429" y="255032"/>
            <a:ext cx="37850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Lung</a:t>
            </a:r>
            <a:r>
              <a:rPr lang="it-IT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adenocarcinoma</a:t>
            </a:r>
            <a:endParaRPr lang="it-IT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5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267"/>
    </mc:Choice>
    <mc:Fallback xmlns="">
      <p:transition spd="slow" advTm="82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436" x="4411663" y="3795713"/>
          <p14:tracePt t="18446" x="4179888" y="3751263"/>
          <p14:tracePt t="18446" x="4108450" y="3732213"/>
          <p14:tracePt t="18509" x="3956050" y="3714750"/>
          <p14:tracePt t="18551" x="3946525" y="3714750"/>
          <p14:tracePt t="18567" x="3894138" y="3714750"/>
          <p14:tracePt t="18603" x="3867150" y="3714750"/>
          <p14:tracePt t="18603" x="3768725" y="3741738"/>
          <p14:tracePt t="18622" x="3724275" y="3768725"/>
          <p14:tracePt t="18636" x="3625850" y="3822700"/>
          <p14:tracePt t="18653" x="3581400" y="3848100"/>
          <p14:tracePt t="18673" x="3536950" y="3857625"/>
          <p14:tracePt t="18693" x="3490913" y="3884613"/>
          <p14:tracePt t="18703" x="3482975" y="3894138"/>
          <p14:tracePt t="18719" x="3455988" y="3929063"/>
          <p14:tracePt t="18737" x="3438525" y="3973513"/>
          <p14:tracePt t="18752" x="3411538" y="4054475"/>
          <p14:tracePt t="18769" x="3394075" y="4152900"/>
          <p14:tracePt t="18786" x="3375025" y="4197350"/>
          <p14:tracePt t="18803" x="3375025" y="4232275"/>
          <p14:tracePt t="18819" x="3375025" y="4268788"/>
          <p14:tracePt t="18819" x="3375025" y="4286250"/>
          <p14:tracePt t="18852" x="3375025" y="4295775"/>
          <p14:tracePt t="18926" x="3375025" y="4303713"/>
          <p14:tracePt t="18933" x="3384550" y="4313238"/>
          <p14:tracePt t="19117" x="3348038" y="4286250"/>
          <p14:tracePt t="19125" x="3322638" y="4259263"/>
          <p14:tracePt t="19133" x="3224213" y="4187825"/>
          <p14:tracePt t="19159" x="3214688" y="4187825"/>
          <p14:tracePt t="19189" x="3205163" y="4187825"/>
          <p14:tracePt t="19253" x="3197225" y="4187825"/>
          <p14:tracePt t="19293" x="3187700" y="4187825"/>
          <p14:tracePt t="19317" x="3160713" y="4187825"/>
          <p14:tracePt t="19325" x="3133725" y="4187825"/>
          <p14:tracePt t="19327" x="3116263" y="4187825"/>
          <p14:tracePt t="19338" x="3044825" y="4187825"/>
          <p14:tracePt t="19352" x="2973388" y="4205288"/>
          <p14:tracePt t="19371" x="2884488" y="4241800"/>
          <p14:tracePt t="19386" x="2705100" y="4286250"/>
          <p14:tracePt t="19452" x="2768600" y="4875213"/>
          <p14:tracePt t="19659" x="2857500" y="4875213"/>
          <p14:tracePt t="19672" x="2928938" y="4875213"/>
          <p14:tracePt t="19688" x="2982913" y="4894263"/>
          <p14:tracePt t="19703" x="3000375" y="4894263"/>
          <p14:tracePt t="19720" x="3009900" y="4894263"/>
          <p14:tracePt t="20030" x="2973388" y="4867275"/>
          <p14:tracePt t="20036" x="2965450" y="4857750"/>
          <p14:tracePt t="20042" x="2946400" y="4840288"/>
          <p14:tracePt t="20053" x="2894013" y="4776788"/>
          <p14:tracePt t="20071" x="2874963" y="4732338"/>
          <p14:tracePt t="20087" x="2867025" y="4705350"/>
          <p14:tracePt t="20104" x="2867025" y="4679950"/>
          <p14:tracePt t="20120" x="2847975" y="4643438"/>
          <p14:tracePt t="20138" x="2822575" y="4581525"/>
          <p14:tracePt t="20153" x="2803525" y="4545013"/>
          <p14:tracePt t="20170" x="2795588" y="4491038"/>
          <p14:tracePt t="20187" x="2776538" y="4438650"/>
          <p14:tracePt t="20205" x="2768600" y="4394200"/>
          <p14:tracePt t="20220" x="2751138" y="4330700"/>
          <p14:tracePt t="20254" x="2741613" y="4322763"/>
          <p14:tracePt t="20255" x="2732088" y="4268788"/>
          <p14:tracePt t="20271" x="2724150" y="4232275"/>
          <p14:tracePt t="20286" x="2705100" y="4205288"/>
          <p14:tracePt t="20304" x="2679700" y="4133850"/>
          <p14:tracePt t="20321" x="2643188" y="4062413"/>
          <p14:tracePt t="20338" x="2589213" y="3990975"/>
          <p14:tracePt t="20354" x="2509838" y="3884613"/>
          <p14:tracePt t="20370" x="2473325" y="3840163"/>
          <p14:tracePt t="20388" x="2446338" y="3786188"/>
          <p14:tracePt t="20403" x="2428875" y="3768725"/>
          <p14:tracePt t="20421" x="2401888" y="3741738"/>
          <p14:tracePt t="20437" x="2393950" y="3732213"/>
          <p14:tracePt t="20454" x="2339975" y="3724275"/>
          <p14:tracePt t="20471" x="2214563" y="3687763"/>
          <p14:tracePt t="20488" x="2071688" y="3652838"/>
          <p14:tracePt t="20503" x="2000250" y="3652838"/>
          <p14:tracePt t="20521" x="1990725" y="3652838"/>
          <p14:tracePt t="20598" x="1982788" y="3652838"/>
          <p14:tracePt t="20606" x="1946275" y="4037013"/>
          <p14:tracePt t="20738" x="1965325" y="4071938"/>
          <p14:tracePt t="20738" x="1982788" y="4116388"/>
          <p14:tracePt t="20758" x="1990725" y="4125913"/>
          <p14:tracePt t="20770" x="2009775" y="4179888"/>
          <p14:tracePt t="20786" x="2027238" y="4197350"/>
          <p14:tracePt t="20804" x="2054225" y="4232275"/>
          <p14:tracePt t="20820" x="2071688" y="4241800"/>
          <p14:tracePt t="20820" x="2089150" y="4268788"/>
          <p14:tracePt t="20839" x="2098675" y="4268788"/>
          <p14:tracePt t="20854" x="2116138" y="4313238"/>
          <p14:tracePt t="20854" x="2152650" y="4348163"/>
          <p14:tracePt t="20871" x="2179638" y="4367213"/>
          <p14:tracePt t="20887" x="2214563" y="4402138"/>
          <p14:tracePt t="20904" x="2268538" y="4456113"/>
          <p14:tracePt t="20920" x="2312988" y="4500563"/>
          <p14:tracePt t="20938" x="2393950" y="4545013"/>
          <p14:tracePt t="20953" x="2455863" y="4581525"/>
          <p14:tracePt t="20971" x="2482850" y="4608513"/>
          <p14:tracePt t="20988" x="2509838" y="4608513"/>
          <p14:tracePt t="21004" x="2527300" y="4616450"/>
          <p14:tracePt t="21020" x="2554288" y="4633913"/>
          <p14:tracePt t="21037" x="2633663" y="4643438"/>
          <p14:tracePt t="21060" x="2660650" y="4643438"/>
          <p14:tracePt t="21070" x="2714625" y="4643438"/>
          <p14:tracePt t="21087" x="2724150" y="4643438"/>
          <p14:tracePt t="21103" x="2751138" y="4643438"/>
          <p14:tracePt t="21120" x="2776538" y="4643438"/>
          <p14:tracePt t="21137" x="2795588" y="4643438"/>
          <p14:tracePt t="21153" x="2803525" y="4643438"/>
          <p14:tracePt t="21170" x="2822575" y="4643438"/>
          <p14:tracePt t="21414" x="2830513" y="4643438"/>
          <p14:tracePt t="21425" x="2874963" y="4633913"/>
          <p14:tracePt t="21439" x="2901950" y="4616450"/>
          <p14:tracePt t="21440" x="2919413" y="4589463"/>
          <p14:tracePt t="21453" x="2982913" y="4545013"/>
          <p14:tracePt t="21471" x="3017838" y="4510088"/>
          <p14:tracePt t="21488" x="3054350" y="4473575"/>
          <p14:tracePt t="21504" x="3081338" y="4438650"/>
          <p14:tracePt t="21520" x="3098800" y="4384675"/>
          <p14:tracePt t="21537" x="3125788" y="4348163"/>
          <p14:tracePt t="21553" x="3125788" y="4313238"/>
          <p14:tracePt t="21570" x="3133725" y="4259263"/>
          <p14:tracePt t="21587" x="3133725" y="4232275"/>
          <p14:tracePt t="21603" x="3133725" y="4197350"/>
          <p14:tracePt t="21619" x="3133725" y="4143375"/>
          <p14:tracePt t="21637" x="3133725" y="4089400"/>
          <p14:tracePt t="21653" x="3133725" y="4044950"/>
          <p14:tracePt t="21653" x="3133725" y="4017963"/>
          <p14:tracePt t="21670" x="3116263" y="3983038"/>
          <p14:tracePt t="21686" x="3108325" y="3938588"/>
          <p14:tracePt t="21704" x="2847975" y="3589338"/>
          <p14:tracePt t="21785" x="2768600" y="3490913"/>
          <p14:tracePt t="21836" x="2741613" y="3473450"/>
          <p14:tracePt t="21837" x="2687638" y="3446463"/>
          <p14:tracePt t="21856" x="2608263" y="3429000"/>
          <p14:tracePt t="21885" x="2527300" y="3429000"/>
          <p14:tracePt t="21903" x="2490788" y="3429000"/>
          <p14:tracePt t="21936" x="2438400" y="3429000"/>
          <p14:tracePt t="21953" x="2393950" y="3429000"/>
          <p14:tracePt t="21954" x="2357438" y="3429000"/>
          <p14:tracePt t="21970" x="2322513" y="3429000"/>
          <p14:tracePt t="21989" x="2251075" y="3429000"/>
          <p14:tracePt t="22003" x="2170113" y="3429000"/>
          <p14:tracePt t="22021" x="2108200" y="3455988"/>
          <p14:tracePt t="22036" x="2071688" y="3482975"/>
          <p14:tracePt t="22053" x="2044700" y="3500438"/>
          <p14:tracePt t="22053" x="2044700" y="3509963"/>
          <p14:tracePt t="22070" x="2017713" y="3544888"/>
          <p14:tracePt t="22087" x="2000250" y="3608388"/>
          <p14:tracePt t="22103" x="1990725" y="3687763"/>
          <p14:tracePt t="22120" x="1990725" y="3786188"/>
          <p14:tracePt t="22136" x="1990725" y="3840163"/>
          <p14:tracePt t="22153" x="1990725" y="3857625"/>
          <p14:tracePt t="22170" x="1990725" y="3884613"/>
          <p14:tracePt t="22188" x="2000250" y="3911600"/>
          <p14:tracePt t="22203" x="2036763" y="3965575"/>
          <p14:tracePt t="22221" x="2054225" y="3990975"/>
          <p14:tracePt t="22236" x="2081213" y="4017963"/>
          <p14:tracePt t="22253" x="2089150" y="4037013"/>
          <p14:tracePt t="22270" x="2116138" y="4071938"/>
          <p14:tracePt t="22286" x="2133600" y="4108450"/>
          <p14:tracePt t="22304" x="2170113" y="4143375"/>
          <p14:tracePt t="22320" x="2205038" y="4179888"/>
          <p14:tracePt t="22339" x="2259013" y="4232275"/>
          <p14:tracePt t="22353" x="2268538" y="4241800"/>
          <p14:tracePt t="22370" x="2286000" y="4259263"/>
          <p14:tracePt t="22386" x="2303463" y="4276725"/>
          <p14:tracePt t="22403" x="2330450" y="4286250"/>
          <p14:tracePt t="22420" x="2357438" y="4303713"/>
          <p14:tracePt t="22438" x="2366963" y="4303713"/>
          <p14:tracePt t="22453" x="2384425" y="4322763"/>
          <p14:tracePt t="22510" x="2393950" y="4322763"/>
          <p14:tracePt t="22526" x="2401888" y="4322763"/>
          <p14:tracePt t="22527" x="2428875" y="4322763"/>
          <p14:tracePt t="22536" x="2500313" y="4322763"/>
          <p14:tracePt t="22553" x="2571750" y="4322763"/>
          <p14:tracePt t="22570" x="2643188" y="4322763"/>
          <p14:tracePt t="22586" x="2714625" y="4322763"/>
          <p14:tracePt t="22604" x="2759075" y="4322763"/>
          <p14:tracePt t="22620" x="2795588" y="4322763"/>
          <p14:tracePt t="22637" x="2813050" y="4322763"/>
          <p14:tracePt t="22637" x="2830513" y="4322763"/>
          <p14:tracePt t="22655" x="2857500" y="4322763"/>
          <p14:tracePt t="22670" x="2919413" y="4303713"/>
          <p14:tracePt t="22689" x="2973388" y="4276725"/>
          <p14:tracePt t="22703" x="3027363" y="4251325"/>
          <p14:tracePt t="22721" x="3098800" y="4214813"/>
          <p14:tracePt t="22736" x="3170238" y="4170363"/>
          <p14:tracePt t="22754" x="3241675" y="4133850"/>
          <p14:tracePt t="22770" x="3295650" y="4089400"/>
          <p14:tracePt t="22787" x="3322638" y="4071938"/>
          <p14:tracePt t="22803" x="3348038" y="4027488"/>
          <p14:tracePt t="22821" x="3357563" y="4000500"/>
          <p14:tracePt t="22837" x="3384550" y="3965575"/>
          <p14:tracePt t="22837" x="3394075" y="3929063"/>
          <p14:tracePt t="22855" x="3402013" y="3919538"/>
          <p14:tracePt t="22870" x="3402013" y="3902075"/>
          <p14:tracePt t="22888" x="3402013" y="3786188"/>
          <p14:tracePt t="22944" x="3384550" y="3751263"/>
          <p14:tracePt t="22966" x="3340100" y="3687763"/>
          <p14:tracePt t="22979" x="3313113" y="3643313"/>
          <p14:tracePt t="22987" x="3268663" y="3616325"/>
          <p14:tracePt t="23005" x="3232150" y="3581400"/>
          <p14:tracePt t="23020" x="3152775" y="3544888"/>
          <p14:tracePt t="23037" x="3017838" y="3490913"/>
          <p14:tracePt t="23053" x="2919413" y="3473450"/>
          <p14:tracePt t="23053" x="2867025" y="3455988"/>
          <p14:tracePt t="23070" x="2847975" y="3446463"/>
          <p14:tracePt t="23086" x="2803525" y="3446463"/>
          <p14:tracePt t="23103" x="2759075" y="3446463"/>
          <p14:tracePt t="23127" x="2732088" y="3446463"/>
          <p14:tracePt t="23136" x="2697163" y="3446463"/>
          <p14:tracePt t="23153" x="2670175" y="3446463"/>
          <p14:tracePt t="23170" x="2608263" y="3446463"/>
          <p14:tracePt t="23193" x="2581275" y="3446463"/>
          <p14:tracePt t="23204" x="2509838" y="3446463"/>
          <p14:tracePt t="23221" x="2465388" y="3446463"/>
          <p14:tracePt t="23238" x="2411413" y="3446463"/>
          <p14:tracePt t="23253" x="2366963" y="3455988"/>
          <p14:tracePt t="23253" x="2347913" y="3465513"/>
          <p14:tracePt t="23271" x="2322513" y="3473450"/>
          <p14:tracePt t="23286" x="2295525" y="3490913"/>
          <p14:tracePt t="23303" x="2268538" y="3517900"/>
          <p14:tracePt t="23320" x="2241550" y="3536950"/>
          <p14:tracePt t="23338" x="2214563" y="3581400"/>
          <p14:tracePt t="23354" x="2187575" y="3633788"/>
          <p14:tracePt t="23370" x="2160588" y="3660775"/>
          <p14:tracePt t="23388" x="2152650" y="3687763"/>
          <p14:tracePt t="23403" x="2125663" y="3714750"/>
          <p14:tracePt t="23420" x="2116138" y="3741738"/>
          <p14:tracePt t="23438" x="2098675" y="3795713"/>
          <p14:tracePt t="23454" x="2062163" y="3867150"/>
          <p14:tracePt t="23471" x="2036763" y="3938588"/>
          <p14:tracePt t="23488" x="2036763" y="3990975"/>
          <p14:tracePt t="23503" x="2027238" y="4062413"/>
          <p14:tracePt t="23521" x="2027238" y="4098925"/>
          <p14:tracePt t="23536" x="2027238" y="4152900"/>
          <p14:tracePt t="23554" x="2027238" y="4197350"/>
          <p14:tracePt t="23570" x="2027238" y="4232275"/>
          <p14:tracePt t="23587" x="2036763" y="4276725"/>
          <p14:tracePt t="23603" x="2054225" y="4313238"/>
          <p14:tracePt t="23620" x="2089150" y="4357688"/>
          <p14:tracePt t="23636" x="2116138" y="4402138"/>
          <p14:tracePt t="23654" x="2170113" y="4446588"/>
          <p14:tracePt t="23677" x="2197100" y="4483100"/>
          <p14:tracePt t="23703" x="2205038" y="4491038"/>
          <p14:tracePt t="23703" x="2214563" y="4500563"/>
          <p14:tracePt t="23721" x="2224088" y="4510088"/>
          <p14:tracePt t="23737" x="2232025" y="4510088"/>
          <p14:tracePt t="23753" x="2241550" y="4510088"/>
          <p14:tracePt t="23771" x="2268538" y="4518025"/>
          <p14:tracePt t="23787" x="2286000" y="4527550"/>
          <p14:tracePt t="23804" x="2303463" y="4527550"/>
          <p14:tracePt t="23820" x="2339975" y="4537075"/>
          <p14:tracePt t="23838" x="2347913" y="4545013"/>
          <p14:tracePt t="23853" x="2419350" y="4545013"/>
          <p14:tracePt t="23871" x="2465388" y="4545013"/>
          <p14:tracePt t="23887" x="2527300" y="4554538"/>
          <p14:tracePt t="23903" x="2625725" y="4554538"/>
          <p14:tracePt t="23919" x="2643188" y="4554538"/>
          <p14:tracePt t="23937" x="2670175" y="4554538"/>
          <p14:tracePt t="23962" x="2705100" y="4554538"/>
          <p14:tracePt t="23993" x="2714625" y="4554538"/>
          <p14:tracePt t="23994" x="2724150" y="4554538"/>
          <p14:tracePt t="24003" x="2751138" y="4554538"/>
          <p14:tracePt t="24020" x="2803525" y="4537075"/>
          <p14:tracePt t="24043" x="2830513" y="4537075"/>
          <p14:tracePt t="24058" x="2874963" y="4500563"/>
          <p14:tracePt t="24074" x="2938463" y="4456113"/>
          <p14:tracePt t="24087" x="2982913" y="4419600"/>
          <p14:tracePt t="24103" x="3054350" y="4330700"/>
          <p14:tracePt t="24147" x="3062288" y="4303713"/>
          <p14:tracePt t="24154" x="3089275" y="4268788"/>
          <p14:tracePt t="24170" x="3089275" y="4224338"/>
          <p14:tracePt t="24188" x="3098800" y="4187825"/>
          <p14:tracePt t="24203" x="3098800" y="4133850"/>
          <p14:tracePt t="24221" x="3098800" y="4081463"/>
          <p14:tracePt t="24237" x="3098800" y="4010025"/>
          <p14:tracePt t="24237" x="3089275" y="3973513"/>
          <p14:tracePt t="24254" x="3062288" y="3919538"/>
          <p14:tracePt t="24270" x="3009900" y="3803650"/>
          <p14:tracePt t="24287" x="2955925" y="3724275"/>
          <p14:tracePt t="24303" x="2901950" y="3652838"/>
          <p14:tracePt t="24320" x="2857500" y="3598863"/>
          <p14:tracePt t="24337" x="2830513" y="3571875"/>
          <p14:tracePt t="24354" x="2803525" y="3554413"/>
          <p14:tracePt t="24370" x="2786063" y="3536950"/>
          <p14:tracePt t="24386" x="2768600" y="3527425"/>
          <p14:tracePt t="24403" x="2714625" y="3509963"/>
          <p14:tracePt t="24418" x="2625725" y="3490913"/>
          <p14:tracePt t="24435" x="2536825" y="3465513"/>
          <p14:tracePt t="24435" x="2490788" y="3465513"/>
          <p14:tracePt t="24453" x="2438400" y="3465513"/>
          <p14:tracePt t="24470" x="2384425" y="3465513"/>
          <p14:tracePt t="24485" x="2339975" y="3465513"/>
          <p14:tracePt t="24503" x="2303463" y="3473450"/>
          <p14:tracePt t="24519" x="2251075" y="3490913"/>
          <p14:tracePt t="24535" x="2205038" y="3509963"/>
          <p14:tracePt t="24551" x="2160588" y="3536950"/>
          <p14:tracePt t="24569" x="2125663" y="3581400"/>
          <p14:tracePt t="24586" x="2098675" y="3608388"/>
          <p14:tracePt t="24602" x="2062163" y="3643313"/>
          <p14:tracePt t="24618" x="2017713" y="3687763"/>
          <p14:tracePt t="24636" x="1990725" y="3724275"/>
          <p14:tracePt t="24652" x="1955800" y="3768725"/>
          <p14:tracePt t="24652" x="1946275" y="3786188"/>
          <p14:tracePt t="24685" x="1928813" y="3813175"/>
          <p14:tracePt t="24686" x="1911350" y="3840163"/>
          <p14:tracePt t="24703" x="1901825" y="3867150"/>
          <p14:tracePt t="24719" x="1901825" y="3902075"/>
          <p14:tracePt t="24736" x="1901825" y="3929063"/>
          <p14:tracePt t="24752" x="1901825" y="3946525"/>
          <p14:tracePt t="24769" x="1901825" y="3973513"/>
          <p14:tracePt t="24785" x="1901825" y="3990975"/>
          <p14:tracePt t="24802" x="1901825" y="4037013"/>
          <p14:tracePt t="24819" x="1901825" y="4054475"/>
          <p14:tracePt t="24836" x="1928813" y="4098925"/>
          <p14:tracePt t="24853" x="1946275" y="4108450"/>
          <p14:tracePt t="24868" x="1955800" y="4125913"/>
          <p14:tracePt t="24909" x="1965325" y="4133850"/>
          <p14:tracePt t="24925" x="1965325" y="4143375"/>
          <p14:tracePt t="24967" x="1973263" y="4152900"/>
          <p14:tracePt t="26768" x="2000250" y="4152900"/>
          <p14:tracePt t="26769" x="2009775" y="4152900"/>
          <p14:tracePt t="26786" x="2036763" y="4152900"/>
          <p14:tracePt t="26787" x="2054225" y="4152900"/>
          <p14:tracePt t="26803" x="2071688" y="4152900"/>
          <p14:tracePt t="26838" x="2081213" y="4152900"/>
          <p14:tracePt t="27030" x="2089150" y="4152900"/>
          <p14:tracePt t="27047" x="2108200" y="4152900"/>
          <p14:tracePt t="27054" x="2116138" y="4152900"/>
          <p14:tracePt t="27071" x="2125663" y="4152900"/>
          <p14:tracePt t="27085" x="2133600" y="4152900"/>
          <p14:tracePt t="27318" x="2125663" y="4152900"/>
          <p14:tracePt t="27326" x="2108200" y="4160838"/>
          <p14:tracePt t="27337" x="2081213" y="4179888"/>
          <p14:tracePt t="27343" x="2062163" y="4187825"/>
          <p14:tracePt t="27353" x="2044700" y="4187825"/>
          <p14:tracePt t="27370" x="2036763" y="4187825"/>
          <p14:tracePt t="27430" x="2027238" y="4187825"/>
          <p14:tracePt t="27447" x="2017713" y="4197350"/>
          <p14:tracePt t="27462" x="2000250" y="4197350"/>
          <p14:tracePt t="27468" x="1990725" y="4197350"/>
          <p14:tracePt t="27476" x="1955800" y="4197350"/>
          <p14:tracePt t="27487" x="1928813" y="4197350"/>
          <p14:tracePt t="27504" x="1893888" y="4197350"/>
          <p14:tracePt t="27520" x="1866900" y="4197350"/>
          <p14:tracePt t="27537" x="1857375" y="4197350"/>
          <p14:tracePt t="27735" x="1847850" y="4187825"/>
          <p14:tracePt t="29799" x="1857375" y="4187825"/>
          <p14:tracePt t="29801" x="1901825" y="4187825"/>
          <p14:tracePt t="29809" x="1955800" y="4170363"/>
          <p14:tracePt t="29819" x="2062163" y="4133850"/>
          <p14:tracePt t="29838" x="2133600" y="4133850"/>
          <p14:tracePt t="29853" x="2232025" y="4116388"/>
          <p14:tracePt t="29853" x="2276475" y="4116388"/>
          <p14:tracePt t="29871" x="2347913" y="4116388"/>
          <p14:tracePt t="29886" x="2830513" y="4116388"/>
          <p14:tracePt t="29904" x="3303588" y="4133850"/>
          <p14:tracePt t="29920" x="3741738" y="4187825"/>
          <p14:tracePt t="29938" x="4170363" y="4268788"/>
          <p14:tracePt t="29953" x="4313238" y="4268788"/>
          <p14:tracePt t="29971" x="4322763" y="4276725"/>
          <p14:tracePt t="30158" x="4330700" y="4268788"/>
          <p14:tracePt t="30166" x="4322763" y="4251325"/>
          <p14:tracePt t="30174" x="4295775" y="4232275"/>
          <p14:tracePt t="30185" x="4232275" y="4224338"/>
          <p14:tracePt t="30202" x="4160838" y="4179888"/>
          <p14:tracePt t="30220" x="4116388" y="4143375"/>
          <p14:tracePt t="30235" x="4071938" y="4133850"/>
          <p14:tracePt t="30253" x="4017963" y="4108450"/>
          <p14:tracePt t="30269" x="3973513" y="4089400"/>
          <p14:tracePt t="30269" x="3946525" y="4089400"/>
          <p14:tracePt t="30287" x="3875088" y="4062413"/>
          <p14:tracePt t="30302" x="3768725" y="4044950"/>
          <p14:tracePt t="30319" x="3616325" y="3990975"/>
          <p14:tracePt t="30337" x="3455988" y="3946525"/>
          <p14:tracePt t="30352" x="3276600" y="3894138"/>
          <p14:tracePt t="30369" x="3108325" y="3848100"/>
          <p14:tracePt t="30386" x="2938463" y="3795713"/>
          <p14:tracePt t="30402" x="2786063" y="3714750"/>
          <p14:tracePt t="30419" x="2679700" y="3679825"/>
          <p14:tracePt t="30435" x="2616200" y="3633788"/>
          <p14:tracePt t="30452" x="2571750" y="3608388"/>
          <p14:tracePt t="30469" x="2509838" y="3554413"/>
          <p14:tracePt t="30488" x="2473325" y="3500438"/>
          <p14:tracePt t="30503" x="2428875" y="3438525"/>
          <p14:tracePt t="30519" x="2357438" y="3375025"/>
          <p14:tracePt t="30537" x="2276475" y="3286125"/>
          <p14:tracePt t="30559" x="2160588" y="3179763"/>
          <p14:tracePt t="30609" x="2125663" y="3143250"/>
          <p14:tracePt t="30619" x="2089150" y="3116263"/>
          <p14:tracePt t="30637" x="2062163" y="3108325"/>
          <p14:tracePt t="30653" x="2036763" y="3098800"/>
          <p14:tracePt t="30653" x="2027238" y="3081338"/>
          <p14:tracePt t="30686" x="2009775" y="3081338"/>
          <p14:tracePt t="30687" x="1990725" y="3071813"/>
          <p14:tracePt t="30714" x="1982788" y="3062288"/>
          <p14:tracePt t="30974" x="1982788" y="3044825"/>
          <p14:tracePt t="30980" x="2009775" y="3036888"/>
          <p14:tracePt t="31006" x="2027238" y="3017838"/>
          <p14:tracePt t="31012" x="2054225" y="3009900"/>
          <p14:tracePt t="31024" x="2081213" y="2990850"/>
          <p14:tracePt t="31036" x="2089150" y="2982913"/>
          <p14:tracePt t="31053" x="2098675" y="2973388"/>
          <p14:tracePt t="31069" x="2116138" y="2965450"/>
          <p14:tracePt t="31102" x="2133600" y="2946400"/>
          <p14:tracePt t="31103" x="2179638" y="2919413"/>
          <p14:tracePt t="31119" x="2214563" y="2901950"/>
          <p14:tracePt t="31136" x="2232025" y="2884488"/>
          <p14:tracePt t="31152" x="2259013" y="2867025"/>
          <p14:tracePt t="31169" x="2295525" y="2840038"/>
          <p14:tracePt t="31186" x="2330450" y="2830513"/>
          <p14:tracePt t="31202" x="2366963" y="2813050"/>
          <p14:tracePt t="31220" x="2393950" y="2803525"/>
          <p14:tracePt t="31237" x="2428875" y="2786063"/>
          <p14:tracePt t="31252" x="2446338" y="2776538"/>
          <p14:tracePt t="31252" x="2465388" y="2768600"/>
          <p14:tracePt t="31270" x="2482850" y="2768600"/>
          <p14:tracePt t="31285" x="2562225" y="2759075"/>
          <p14:tracePt t="31303" x="2598738" y="2741613"/>
          <p14:tracePt t="31319" x="2643188" y="2732088"/>
          <p14:tracePt t="31338" x="2679700" y="2714625"/>
          <p14:tracePt t="31352" x="2751138" y="2705100"/>
          <p14:tracePt t="31370" x="2847975" y="2705100"/>
          <p14:tracePt t="31385" x="2901950" y="2687638"/>
          <p14:tracePt t="31403" x="2938463" y="2687638"/>
          <p14:tracePt t="31419" x="3000375" y="2670175"/>
          <p14:tracePt t="31437" x="3036888" y="2670175"/>
          <p14:tracePt t="31452" x="3098800" y="2670175"/>
          <p14:tracePt t="31452" x="3133725" y="2670175"/>
          <p14:tracePt t="31471" x="3187700" y="2670175"/>
          <p14:tracePt t="31487" x="3259138" y="2670175"/>
          <p14:tracePt t="31503" x="3357563" y="2670175"/>
          <p14:tracePt t="31519" x="3411538" y="2670175"/>
          <p14:tracePt t="31536" x="3465513" y="2670175"/>
          <p14:tracePt t="31552" x="3500438" y="2679700"/>
          <p14:tracePt t="31569" x="3571875" y="2705100"/>
          <p14:tracePt t="31587" x="3679825" y="2741613"/>
          <p14:tracePt t="31602" x="3759200" y="2795588"/>
          <p14:tracePt t="31620" x="3894138" y="2884488"/>
          <p14:tracePt t="31636" x="4276725" y="3303588"/>
          <p14:tracePt t="31636" x="4303713" y="3357563"/>
          <p14:tracePt t="31702" x="4465638" y="3741738"/>
          <p14:tracePt t="31752" x="4581525" y="3983038"/>
          <p14:tracePt t="31778" x="4633913" y="4133850"/>
          <p14:tracePt t="31810" x="4660900" y="4170363"/>
          <p14:tracePt t="31811" x="4751388" y="4394200"/>
          <p14:tracePt t="31860" x="4822825" y="4589463"/>
          <p14:tracePt t="31904" x="4822825" y="4598988"/>
          <p14:tracePt t="32095" x="4822825" y="4608513"/>
          <p14:tracePt t="32118" x="4803775" y="4608513"/>
          <p14:tracePt t="32150" x="4795838" y="4608513"/>
          <p14:tracePt t="32166" x="4786313" y="4608513"/>
          <p14:tracePt t="32182" x="4776788" y="4608513"/>
          <p14:tracePt t="32198" x="4768850" y="4608513"/>
          <p14:tracePt t="32208" x="4751388" y="4608513"/>
          <p14:tracePt t="32214" x="4741863" y="4608513"/>
          <p14:tracePt t="32222" x="4732338" y="4616450"/>
          <p14:tracePt t="32237" x="4705350" y="4616450"/>
          <p14:tracePt t="32252" x="4679950" y="4616450"/>
          <p14:tracePt t="32252" x="4670425" y="4616450"/>
          <p14:tracePt t="32271" x="4643438" y="4633913"/>
          <p14:tracePt t="32286" x="4572000" y="4633913"/>
          <p14:tracePt t="32303" x="4518025" y="4633913"/>
          <p14:tracePt t="32319" x="4429125" y="4633913"/>
          <p14:tracePt t="32337" x="4276725" y="4598988"/>
          <p14:tracePt t="32352" x="4054475" y="4518025"/>
          <p14:tracePt t="32369" x="3894138" y="4429125"/>
          <p14:tracePt t="32386" x="3768725" y="4348163"/>
          <p14:tracePt t="32402" x="3643313" y="4259263"/>
          <p14:tracePt t="32419" x="3509963" y="4143375"/>
          <p14:tracePt t="32435" x="3402013" y="4054475"/>
          <p14:tracePt t="32452" x="3303588" y="3956050"/>
          <p14:tracePt t="32469" x="3187700" y="3830638"/>
          <p14:tracePt t="32469" x="3133725" y="3776663"/>
          <p14:tracePt t="32488" x="3081338" y="3724275"/>
          <p14:tracePt t="32503" x="2955925" y="3589338"/>
          <p14:tracePt t="32520" x="2894013" y="3517900"/>
          <p14:tracePt t="32536" x="2867025" y="3465513"/>
          <p14:tracePt t="32553" x="2847975" y="3438525"/>
          <p14:tracePt t="32569" x="2840038" y="3429000"/>
          <p14:tracePt t="32586" x="2840038" y="3419475"/>
          <p14:tracePt t="32655" x="2840038" y="3411538"/>
          <p14:tracePt t="32662" x="2840038" y="3394075"/>
          <p14:tracePt t="32670" x="2840038" y="3357563"/>
          <p14:tracePt t="32686" x="2840038" y="3348038"/>
          <p14:tracePt t="32703" x="2840038" y="3303588"/>
          <p14:tracePt t="32704" x="2840038" y="3286125"/>
          <p14:tracePt t="32720" x="2840038" y="3276600"/>
          <p14:tracePt t="32759" x="2840038" y="3251200"/>
          <p14:tracePt t="32791" x="2840038" y="3241675"/>
          <p14:tracePt t="32801" x="2857500" y="3224213"/>
          <p14:tracePt t="32803" x="2867025" y="3197225"/>
          <p14:tracePt t="32803" x="2867025" y="3187700"/>
          <p14:tracePt t="32839" x="2901950" y="3133725"/>
          <p14:tracePt t="32871" x="2919413" y="3125788"/>
          <p14:tracePt t="32872" x="2955925" y="3071813"/>
          <p14:tracePt t="32893" x="2982913" y="3054350"/>
          <p14:tracePt t="32904" x="3027363" y="3027363"/>
          <p14:tracePt t="32920" x="3036888" y="3017838"/>
          <p14:tracePt t="33047" x="3044825" y="3017838"/>
          <p14:tracePt t="33230" x="3044825" y="3036888"/>
          <p14:tracePt t="33249" x="3044825" y="3054350"/>
          <p14:tracePt t="33252" x="3044825" y="3062288"/>
          <p14:tracePt t="33258" x="3044825" y="3089275"/>
          <p14:tracePt t="33269" x="3044825" y="3116263"/>
          <p14:tracePt t="33269" x="3044825" y="3125788"/>
          <p14:tracePt t="33303" x="3044825" y="3133725"/>
          <p14:tracePt t="33303" x="3036888" y="3160713"/>
          <p14:tracePt t="33320" x="3027363" y="3197225"/>
          <p14:tracePt t="33337" x="2990850" y="3224213"/>
          <p14:tracePt t="33354" x="2955925" y="3268663"/>
          <p14:tracePt t="33369" x="2901950" y="3322638"/>
          <p14:tracePt t="33386" x="2874963" y="3330575"/>
          <p14:tracePt t="33402" x="2847975" y="3348038"/>
          <p14:tracePt t="33419" x="2840038" y="3348038"/>
          <p14:tracePt t="33436" x="2822575" y="3357563"/>
          <p14:tracePt t="33453" x="2803525" y="3357563"/>
          <p14:tracePt t="33471" x="2795588" y="3348038"/>
          <p14:tracePt t="33486" x="2724150" y="3313113"/>
          <p14:tracePt t="33504" x="2697163" y="3286125"/>
          <p14:tracePt t="33520" x="2687638" y="3276600"/>
          <p14:tracePt t="33537" x="2670175" y="3268663"/>
          <p14:tracePt t="33553" x="2660650" y="3251200"/>
          <p14:tracePt t="33569" x="2643188" y="3241675"/>
          <p14:tracePt t="33586" x="2633663" y="3232150"/>
          <p14:tracePt t="33623" x="2633663" y="3214688"/>
          <p14:tracePt t="33639" x="2633663" y="3205163"/>
          <p14:tracePt t="33654" x="2633663" y="3197225"/>
          <p14:tracePt t="33670" x="2633663" y="3179763"/>
          <p14:tracePt t="33686" x="2633663" y="3160713"/>
          <p14:tracePt t="33687" x="2633663" y="3152775"/>
          <p14:tracePt t="33703" x="2633663" y="3133725"/>
          <p14:tracePt t="33742" x="2643188" y="3125788"/>
          <p14:tracePt t="33750" x="2660650" y="3108325"/>
          <p14:tracePt t="33768" x="2670175" y="3098800"/>
          <p14:tracePt t="33775" x="2697163" y="3089275"/>
          <p14:tracePt t="33785" x="2732088" y="3071813"/>
          <p14:tracePt t="33803" x="2759075" y="3062288"/>
          <p14:tracePt t="33819" x="2786063" y="3044825"/>
          <p14:tracePt t="33836" x="2822575" y="3036888"/>
          <p14:tracePt t="33854" x="2847975" y="3036888"/>
          <p14:tracePt t="33869" x="2867025" y="3036888"/>
          <p14:tracePt t="33886" x="3009900" y="3054350"/>
          <p14:tracePt t="33969" x="3027363" y="3081338"/>
          <p14:tracePt t="33986" x="3054350" y="3108325"/>
          <p14:tracePt t="34002" x="3062288" y="3133725"/>
          <p14:tracePt t="34019" x="3071813" y="3143250"/>
          <p14:tracePt t="34035" x="3071813" y="3214688"/>
          <p14:tracePt t="34126" x="3071813" y="3232150"/>
          <p14:tracePt t="34134" x="3071813" y="3241675"/>
          <p14:tracePt t="34141" x="3071813" y="3251200"/>
          <p14:tracePt t="34152" x="3071813" y="3268663"/>
          <p14:tracePt t="34170" x="3062288" y="3286125"/>
          <p14:tracePt t="34186" x="3054350" y="3286125"/>
          <p14:tracePt t="34202" x="3044825" y="3295650"/>
          <p14:tracePt t="34220" x="3017838" y="3295650"/>
          <p14:tracePt t="34237" x="2973388" y="3295650"/>
          <p14:tracePt t="34259" x="2955925" y="3295650"/>
          <p14:tracePt t="34259" x="2946400" y="3295650"/>
          <p14:tracePt t="34270" x="2938463" y="3295650"/>
          <p14:tracePt t="34285" x="2911475" y="3295650"/>
          <p14:tracePt t="34303" x="2894013" y="3286125"/>
          <p14:tracePt t="34319" x="2884488" y="3268663"/>
          <p14:tracePt t="34338" x="2874963" y="3268663"/>
          <p14:tracePt t="34407" x="2867025" y="3259138"/>
          <p14:tracePt t="35246" x="2874963" y="3259138"/>
          <p14:tracePt t="35257" x="2919413" y="3251200"/>
          <p14:tracePt t="35258" x="2973388" y="3232150"/>
          <p14:tracePt t="35274" x="3000375" y="3232150"/>
          <p14:tracePt t="35285" x="3009900" y="3232150"/>
          <p14:tracePt t="35302" x="3027363" y="3224213"/>
          <p14:tracePt t="35358" x="3036888" y="3224213"/>
          <p14:tracePt t="35366" x="3044825" y="3224213"/>
          <p14:tracePt t="35382" x="3062288" y="3224213"/>
          <p14:tracePt t="35384" x="3071813" y="3224213"/>
          <p14:tracePt t="35406" x="3081338" y="3224213"/>
          <p14:tracePt t="35418" x="3098800" y="3224213"/>
          <p14:tracePt t="35438" x="3108325" y="3224213"/>
          <p14:tracePt t="35470" x="3125788" y="3241675"/>
          <p14:tracePt t="35486" x="3133725" y="3251200"/>
          <p14:tracePt t="35502" x="3143250" y="3259138"/>
          <p14:tracePt t="35526" x="3152775" y="3303588"/>
          <p14:tracePt t="35534" x="3160713" y="3322638"/>
          <p14:tracePt t="35542" x="3170238" y="3357563"/>
          <p14:tracePt t="35552" x="3170238" y="3375025"/>
          <p14:tracePt t="35568" x="3170238" y="3394075"/>
          <p14:tracePt t="35586" x="3170238" y="3402013"/>
          <p14:tracePt t="35603" x="3170238" y="3419475"/>
          <p14:tracePt t="35662" x="3170238" y="3429000"/>
          <p14:tracePt t="35670" x="3170238" y="3438525"/>
          <p14:tracePt t="35686" x="3170238" y="3446463"/>
          <p14:tracePt t="35702" x="3160713" y="3446463"/>
          <p14:tracePt t="35734" x="3152775" y="3455988"/>
          <p14:tracePt t="35855" x="3152775" y="3446463"/>
          <p14:tracePt t="35870" x="3152775" y="3438525"/>
          <p14:tracePt t="35882" x="3152775" y="3429000"/>
          <p14:tracePt t="35887" x="3152775" y="3411538"/>
          <p14:tracePt t="35903" x="3152775" y="3402013"/>
          <p14:tracePt t="35903" x="3152775" y="3375025"/>
          <p14:tracePt t="35919" x="3152775" y="3348038"/>
          <p14:tracePt t="35936" x="3152775" y="3330575"/>
          <p14:tracePt t="35953" x="3152775" y="3295650"/>
          <p14:tracePt t="35970" x="3179763" y="3268663"/>
          <p14:tracePt t="35986" x="3187700" y="3259138"/>
          <p14:tracePt t="36003" x="3205163" y="3251200"/>
          <p14:tracePt t="36019" x="3205163" y="3241675"/>
          <p14:tracePt t="36036" x="3214688" y="3241675"/>
          <p14:tracePt t="36052" x="3232150" y="3224213"/>
          <p14:tracePt t="36069" x="3241675" y="3214688"/>
          <p14:tracePt t="36085" x="3251200" y="3205163"/>
          <p14:tracePt t="36326" x="3251200" y="3224213"/>
          <p14:tracePt t="36334" x="3251200" y="3232150"/>
          <p14:tracePt t="36342" x="3251200" y="3241675"/>
          <p14:tracePt t="36694" x="3241675" y="3241675"/>
          <p14:tracePt t="36702" x="3232150" y="3241675"/>
          <p14:tracePt t="36734" x="3224213" y="3241675"/>
          <p14:tracePt t="36750" x="3197225" y="3232150"/>
          <p14:tracePt t="36761" x="3187700" y="3232150"/>
          <p14:tracePt t="36768" x="3160713" y="3224213"/>
          <p14:tracePt t="36785" x="3133725" y="3224213"/>
          <p14:tracePt t="36802" x="3125788" y="3224213"/>
          <p14:tracePt t="36870" x="3116263" y="3224213"/>
          <p14:tracePt t="36902" x="3108325" y="3224213"/>
          <p14:tracePt t="36910" x="3108325" y="3232150"/>
          <p14:tracePt t="36916" x="3108325" y="3241675"/>
          <p14:tracePt t="36918" x="3108325" y="3268663"/>
          <p14:tracePt t="36935" x="3116263" y="3276600"/>
          <p14:tracePt t="36952" x="3125788" y="3295650"/>
          <p14:tracePt t="36969" x="3152775" y="3313113"/>
          <p14:tracePt t="36993" x="3160713" y="3313113"/>
          <p14:tracePt t="37070" x="3170238" y="3313113"/>
          <p14:tracePt t="37078" x="3179763" y="3313113"/>
          <p14:tracePt t="37102" x="3197225" y="3313113"/>
          <p14:tracePt t="37127" x="3197225" y="3303588"/>
          <p14:tracePt t="37134" x="3197225" y="3295650"/>
          <p14:tracePt t="37134" x="3197225" y="3286125"/>
          <p14:tracePt t="37158" x="3197225" y="3268663"/>
          <p14:tracePt t="37198" x="3197225" y="3259138"/>
          <p14:tracePt t="37203" x="3179763" y="3251200"/>
          <p14:tracePt t="37252" x="3160713" y="3251200"/>
          <p14:tracePt t="37270" x="3125788" y="3251200"/>
          <p14:tracePt t="37309" x="3116263" y="3251200"/>
          <p14:tracePt t="37321" x="3098800" y="3251200"/>
          <p14:tracePt t="37439" x="3098800" y="3259138"/>
          <p14:tracePt t="37446" x="3098800" y="3268663"/>
          <p14:tracePt t="37462" x="3098800" y="3276600"/>
          <p14:tracePt t="37623" x="3098800" y="3268663"/>
          <p14:tracePt t="37630" x="3098800" y="3259138"/>
          <p14:tracePt t="37646" x="3098800" y="3251200"/>
          <p14:tracePt t="37651" x="3098800" y="3241675"/>
          <p14:tracePt t="37671" x="3089275" y="3214688"/>
          <p14:tracePt t="37694" x="3081338" y="3197225"/>
          <p14:tracePt t="37821" x="3071813" y="3197225"/>
          <p14:tracePt t="37910" x="3062288" y="3197225"/>
          <p14:tracePt t="37918" x="3062288" y="3205163"/>
          <p14:tracePt t="37925" x="3062288" y="3214688"/>
          <p14:tracePt t="37933" x="3062288" y="3224213"/>
          <p14:tracePt t="37941" x="3062288" y="3232150"/>
          <p14:tracePt t="37951" x="3089275" y="3251200"/>
          <p14:tracePt t="38333" x="3098800" y="3251200"/>
          <p14:tracePt t="38366" x="3108325" y="3251200"/>
          <p14:tracePt t="38376" x="3116263" y="3251200"/>
          <p14:tracePt t="38413" x="3133725" y="3251200"/>
          <p14:tracePt t="38981" x="3125788" y="3251200"/>
          <p14:tracePt t="38985" x="3089275" y="3268663"/>
          <p14:tracePt t="39038" x="3081338" y="3268663"/>
          <p14:tracePt t="39053" x="3071813" y="3276600"/>
          <p14:tracePt t="39086" x="3054350" y="3276600"/>
          <p14:tracePt t="39101" x="3054350" y="3286125"/>
          <p14:tracePt t="39205" x="3044825" y="3303588"/>
          <p14:tracePt t="39718" x="3054350" y="3303588"/>
          <p14:tracePt t="39854" x="3071813" y="3286125"/>
          <p14:tracePt t="39869" x="3081338" y="3286125"/>
          <p14:tracePt t="39878" x="3089275" y="3286125"/>
          <p14:tracePt t="39883" x="3089275" y="3276600"/>
          <p14:tracePt t="40365" x="3098800" y="3276600"/>
          <p14:tracePt t="41701" x="3116263" y="3276600"/>
          <p14:tracePt t="41709" x="3133725" y="3259138"/>
          <p14:tracePt t="41710" x="3133725" y="3251200"/>
          <p14:tracePt t="41718" x="3232150" y="3143250"/>
          <p14:tracePt t="41786" x="3251200" y="3125788"/>
          <p14:tracePt t="41804" x="3259138" y="3116263"/>
          <p14:tracePt t="41837" x="3268663" y="3098800"/>
          <p14:tracePt t="41853" x="3276600" y="3098800"/>
          <p14:tracePt t="41861" x="3295650" y="3089275"/>
          <p14:tracePt t="41868" x="3313113" y="3081338"/>
          <p14:tracePt t="41884" x="3322638" y="3062288"/>
          <p14:tracePt t="41884" x="3340100" y="3054350"/>
          <p14:tracePt t="41901" x="3357563" y="3044825"/>
          <p14:tracePt t="41918" x="3384550" y="3027363"/>
          <p14:tracePt t="41935" x="3394075" y="3017838"/>
          <p14:tracePt t="41951" x="3402013" y="3017838"/>
          <p14:tracePt t="41968" x="3402013" y="3009900"/>
          <p14:tracePt t="41985" x="3411538" y="3009900"/>
          <p14:tracePt t="42001" x="3429000" y="3000375"/>
          <p14:tracePt t="42018" x="3438525" y="3000375"/>
          <p14:tracePt t="42061" x="3446463" y="3000375"/>
          <p14:tracePt t="42069" x="3465513" y="3000375"/>
          <p14:tracePt t="42078" x="3473450" y="3000375"/>
          <p14:tracePt t="42101" x="3482975" y="3000375"/>
          <p14:tracePt t="42102" x="3500438" y="3000375"/>
          <p14:tracePt t="42118" x="3527425" y="3036888"/>
          <p14:tracePt t="42134" x="3544888" y="3062288"/>
          <p14:tracePt t="42151" x="3554413" y="3098800"/>
          <p14:tracePt t="42167" x="3554413" y="3125788"/>
          <p14:tracePt t="42184" x="3562350" y="3152775"/>
          <p14:tracePt t="42200" x="3571875" y="3170238"/>
          <p14:tracePt t="42219" x="3571875" y="3187700"/>
          <p14:tracePt t="42235" x="3581400" y="3197225"/>
          <p14:tracePt t="42252" x="3581400" y="3205163"/>
          <p14:tracePt t="42267" x="3589338" y="3214688"/>
          <p14:tracePt t="42284" x="3589338" y="3232150"/>
          <p14:tracePt t="42300" x="3589338" y="3259138"/>
          <p14:tracePt t="42318" x="3608388" y="3286125"/>
          <p14:tracePt t="42335" x="3608388" y="3295650"/>
          <p14:tracePt t="42351" x="3608388" y="3313113"/>
          <p14:tracePt t="42493" x="3616325" y="3313113"/>
          <p14:tracePt t="42499" x="3625850" y="3303588"/>
          <p14:tracePt t="42507" x="3625850" y="3295650"/>
          <p14:tracePt t="42517" x="3643313" y="3241675"/>
          <p14:tracePt t="42535" x="3660775" y="3187700"/>
          <p14:tracePt t="42550" x="3679825" y="3152775"/>
          <p14:tracePt t="42568" x="3697288" y="3116263"/>
          <p14:tracePt t="42583" x="3705225" y="3081338"/>
          <p14:tracePt t="42602" x="3714750" y="3062288"/>
          <p14:tracePt t="42618" x="3724275" y="3054350"/>
          <p14:tracePt t="42635" x="3732213" y="3027363"/>
          <p14:tracePt t="42670" x="3732213" y="3009900"/>
          <p14:tracePt t="42670" x="3732213" y="2990850"/>
          <p14:tracePt t="42684" x="3741738" y="2965450"/>
          <p14:tracePt t="42684" x="3741738" y="2955925"/>
          <p14:tracePt t="42734" x="3741738" y="2946400"/>
          <p14:tracePt t="42742" x="3741738" y="2919413"/>
          <p14:tracePt t="42756" x="3741738" y="2874963"/>
          <p14:tracePt t="42782" x="3724275" y="2857500"/>
          <p14:tracePt t="42806" x="3724275" y="2847975"/>
          <p14:tracePt t="42813" x="3670300" y="2768600"/>
          <p14:tracePt t="43085" x="3670300" y="2776538"/>
          <p14:tracePt t="43093" x="3670300" y="2786063"/>
          <p14:tracePt t="43101" x="3670300" y="2795588"/>
          <p14:tracePt t="43107" x="3670300" y="2822575"/>
          <p14:tracePt t="43118" x="3679825" y="2822575"/>
          <p14:tracePt t="43270" x="3687763" y="2822575"/>
          <p14:tracePt t="43278" x="3687763" y="2803525"/>
          <p14:tracePt t="43286" x="3687763" y="2776538"/>
          <p14:tracePt t="43294" x="3687763" y="2768600"/>
          <p14:tracePt t="43301" x="3697288" y="2741613"/>
          <p14:tracePt t="43542" x="3705225" y="2741613"/>
          <p14:tracePt t="43560" x="3724275" y="2741613"/>
          <p14:tracePt t="43562" x="3732213" y="2741613"/>
          <p14:tracePt t="43568" x="3759200" y="2741613"/>
          <p14:tracePt t="43584" x="3768725" y="2741613"/>
          <p14:tracePt t="44565" x="3776663" y="2741613"/>
          <p14:tracePt t="44581" x="3776663" y="2751138"/>
          <p14:tracePt t="44589" x="3768725" y="2751138"/>
          <p14:tracePt t="44601" x="3759200" y="2759075"/>
          <p14:tracePt t="44622" x="3741738" y="2768600"/>
          <p14:tracePt t="44646" x="3732213" y="2768600"/>
          <p14:tracePt t="44669" x="3732213" y="2776538"/>
          <p14:tracePt t="45285" x="3732213" y="2768600"/>
          <p14:tracePt t="45501" x="3732213" y="2759075"/>
          <p14:tracePt t="45557" x="3741738" y="2759075"/>
          <p14:tracePt t="45561" x="3741738" y="2768600"/>
          <p14:tracePt t="45574" x="3741738" y="2776538"/>
          <p14:tracePt t="45574" x="3741738" y="2786063"/>
          <p14:tracePt t="45583" x="3741738" y="2803525"/>
          <p14:tracePt t="46117" x="3751263" y="2795588"/>
          <p14:tracePt t="46149" x="3751263" y="2786063"/>
          <p14:tracePt t="46166" x="3751263" y="2776538"/>
          <p14:tracePt t="46171" x="3751263" y="2759075"/>
          <p14:tracePt t="46253" x="3751263" y="2741613"/>
          <p14:tracePt t="46286" x="3751263" y="2732088"/>
          <p14:tracePt t="46301" x="3768725" y="2724150"/>
          <p14:tracePt t="47069" x="3768725" y="2714625"/>
          <p14:tracePt t="47629" x="3751263" y="2714625"/>
          <p14:tracePt t="47629" x="3741738" y="2732088"/>
          <p14:tracePt t="47653" x="3724275" y="2741613"/>
          <p14:tracePt t="47661" x="3714750" y="2759075"/>
          <p14:tracePt t="47678" x="3705225" y="2768600"/>
          <p14:tracePt t="47685" x="3705225" y="2776538"/>
          <p14:tracePt t="47693" x="3687763" y="2786063"/>
          <p14:tracePt t="47702" x="3679825" y="2813050"/>
          <p14:tracePt t="47718" x="3670300" y="2822575"/>
          <p14:tracePt t="47736" x="3660775" y="2840038"/>
          <p14:tracePt t="47751" x="3643313" y="2867025"/>
          <p14:tracePt t="47768" x="3633788" y="2894013"/>
          <p14:tracePt t="47783" x="3616325" y="2911475"/>
          <p14:tracePt t="47801" x="3608388" y="2955925"/>
          <p14:tracePt t="47817" x="3589338" y="2973388"/>
          <p14:tracePt t="47835" x="3581400" y="3000375"/>
          <p14:tracePt t="47850" x="3581400" y="3027363"/>
          <p14:tracePt t="47867" x="3581400" y="3036888"/>
          <p14:tracePt t="47917" x="3581400" y="3044825"/>
          <p14:tracePt t="47941" x="3581400" y="3062288"/>
          <p14:tracePt t="47959" x="3581400" y="3071813"/>
          <p14:tracePt t="47973" x="3581400" y="3098800"/>
          <p14:tracePt t="47981" x="3581400" y="3116263"/>
          <p14:tracePt t="47990" x="3581400" y="3133725"/>
          <p14:tracePt t="48004" x="3581400" y="3152775"/>
          <p14:tracePt t="48017" x="3581400" y="3160713"/>
          <p14:tracePt t="48190" x="3581400" y="3170238"/>
          <p14:tracePt t="48198" x="3589338" y="3170238"/>
          <p14:tracePt t="48230" x="3598863" y="3170238"/>
          <p14:tracePt t="48286" x="3616325" y="3170238"/>
          <p14:tracePt t="48326" x="3625850" y="3170238"/>
          <p14:tracePt t="48327" x="3633788" y="3170238"/>
          <p14:tracePt t="48374" x="3643313" y="3170238"/>
          <p14:tracePt t="48462" x="3670300" y="3170238"/>
          <p14:tracePt t="48486" x="3670300" y="3179763"/>
          <p14:tracePt t="48499" x="3679825" y="3197225"/>
          <p14:tracePt t="48508" x="3679825" y="3259138"/>
          <p14:tracePt t="48518" x="3679825" y="3295650"/>
          <p14:tracePt t="48534" x="3679825" y="3330575"/>
          <p14:tracePt t="48550" x="3679825" y="3367088"/>
          <p14:tracePt t="48568" x="3679825" y="3411538"/>
          <p14:tracePt t="48584" x="3679825" y="3465513"/>
          <p14:tracePt t="48601" x="3679825" y="3517900"/>
          <p14:tracePt t="48617" x="3679825" y="3571875"/>
          <p14:tracePt t="48635" x="3679825" y="3625850"/>
          <p14:tracePt t="48650" x="3679825" y="3679825"/>
          <p14:tracePt t="48668" x="3687763" y="3751263"/>
          <p14:tracePt t="48684" x="3705225" y="3813175"/>
          <p14:tracePt t="48684" x="3724275" y="3840163"/>
          <p14:tracePt t="48718" x="3732213" y="3902075"/>
          <p14:tracePt t="48719" x="3759200" y="3965575"/>
          <p14:tracePt t="48735" x="3776663" y="4000500"/>
          <p14:tracePt t="48751" x="3786188" y="4017963"/>
          <p14:tracePt t="48767" x="3803650" y="4044950"/>
          <p14:tracePt t="48784" x="3830638" y="4089400"/>
          <p14:tracePt t="48800" x="3867150" y="4160838"/>
          <p14:tracePt t="48817" x="3902075" y="4187825"/>
          <p14:tracePt t="48834" x="3929063" y="4214813"/>
          <p14:tracePt t="48852" x="3946525" y="4268788"/>
          <p14:tracePt t="48867" x="3973513" y="4295775"/>
          <p14:tracePt t="48884" x="3983038" y="4313238"/>
          <p14:tracePt t="48900" x="4037013" y="4340225"/>
          <p14:tracePt t="48918" x="4054475" y="4348163"/>
          <p14:tracePt t="48933" x="4071938" y="4367213"/>
          <p14:tracePt t="48951" x="4098925" y="4402138"/>
          <p14:tracePt t="48967" x="4133850" y="4438650"/>
          <p14:tracePt t="48985" x="4160838" y="4456113"/>
          <p14:tracePt t="49001" x="4205288" y="4500563"/>
          <p14:tracePt t="49018" x="4214813" y="4527550"/>
          <p14:tracePt t="49035" x="4232275" y="4545013"/>
          <p14:tracePt t="49052" x="4251325" y="4562475"/>
          <p14:tracePt t="49068" x="4259263" y="4572000"/>
          <p14:tracePt t="49085" x="4276725" y="4589463"/>
          <p14:tracePt t="49100" x="4276725" y="4598988"/>
          <p14:tracePt t="49118" x="4286250" y="4616450"/>
          <p14:tracePt t="49134" x="4295775" y="4625975"/>
          <p14:tracePt t="49151" x="4295775" y="4643438"/>
          <p14:tracePt t="49167" x="4303713" y="4660900"/>
          <p14:tracePt t="49206" x="4303713" y="4679950"/>
          <p14:tracePt t="49217" x="4322763" y="4687888"/>
          <p14:tracePt t="49218" x="4322763" y="4697413"/>
          <p14:tracePt t="49234" x="4322763" y="4705350"/>
          <p14:tracePt t="49250" x="4322763" y="4724400"/>
          <p14:tracePt t="49267" x="4322763" y="4732338"/>
          <p14:tracePt t="49283" x="4322763" y="4751388"/>
          <p14:tracePt t="49300" x="4330700" y="4768850"/>
          <p14:tracePt t="49300" x="4330700" y="4776788"/>
          <p14:tracePt t="49382" x="4330700" y="4795838"/>
          <p14:tracePt t="49749" x="4340225" y="4795838"/>
          <p14:tracePt t="49933" x="4348163" y="4795838"/>
          <p14:tracePt t="49941" x="4357688" y="4795838"/>
          <p14:tracePt t="49957" x="4367213" y="4795838"/>
          <p14:tracePt t="49965" x="4394200" y="4795838"/>
          <p14:tracePt t="49981" x="4402138" y="4795838"/>
          <p14:tracePt t="49995" x="4411663" y="4795838"/>
          <p14:tracePt t="50001" x="4473575" y="4795838"/>
          <p14:tracePt t="50017" x="4545013" y="4795838"/>
          <p14:tracePt t="50033" x="4705350" y="4795838"/>
          <p14:tracePt t="50056" x="4759325" y="4795838"/>
          <p14:tracePt t="50067" x="4867275" y="4795838"/>
          <p14:tracePt t="50083" x="4929188" y="4795838"/>
          <p14:tracePt t="50100" x="4946650" y="4795838"/>
          <p14:tracePt t="50116" x="5018088" y="4795838"/>
          <p14:tracePt t="50134" x="5054600" y="4795838"/>
          <p14:tracePt t="50150" x="5081588" y="4795838"/>
          <p14:tracePt t="50167" x="5116513" y="4795838"/>
          <p14:tracePt t="50183" x="5170488" y="4776788"/>
          <p14:tracePt t="50200" x="5214938" y="4759325"/>
          <p14:tracePt t="50216" x="5268913" y="4751388"/>
          <p14:tracePt t="50236" x="5295900" y="4741863"/>
          <p14:tracePt t="50250" x="5357813" y="4724400"/>
          <p14:tracePt t="50273" x="5384800" y="4705350"/>
          <p14:tracePt t="50285" x="5465763" y="4660900"/>
          <p14:tracePt t="50285" x="5500688" y="4652963"/>
          <p14:tracePt t="50301" x="5527675" y="4633913"/>
          <p14:tracePt t="50316" x="5572125" y="4608513"/>
          <p14:tracePt t="50335" x="5608638" y="4589463"/>
          <p14:tracePt t="50350" x="5643563" y="4537075"/>
          <p14:tracePt t="50367" x="5680075" y="4491038"/>
          <p14:tracePt t="50384" x="5768975" y="4348163"/>
          <p14:tracePt t="50440" x="5776913" y="4330700"/>
          <p14:tracePt t="50458" x="5786438" y="4295775"/>
          <p14:tracePt t="50499" x="5786438" y="4276725"/>
          <p14:tracePt t="50541" x="5786438" y="4268788"/>
          <p14:tracePt t="50573" x="5786438" y="4259263"/>
          <p14:tracePt t="50597" x="5786438" y="4251325"/>
          <p14:tracePt t="50677" x="5776913" y="4241800"/>
          <p14:tracePt t="50685" x="5768975" y="4241800"/>
          <p14:tracePt t="50685" x="5751513" y="4241800"/>
          <p14:tracePt t="50710" x="5732463" y="4241800"/>
          <p14:tracePt t="50726" x="5715000" y="4251325"/>
          <p14:tracePt t="50742" x="5697538" y="4268788"/>
          <p14:tracePt t="50917" x="5697538" y="4286250"/>
          <p14:tracePt t="50933" x="5697538" y="4295775"/>
          <p14:tracePt t="50949" x="5688013" y="4303713"/>
          <p14:tracePt t="50965" x="5688013" y="4322763"/>
          <p14:tracePt t="50973" x="5688013" y="4330700"/>
          <p14:tracePt t="50981" x="5680075" y="4348163"/>
          <p14:tracePt t="51014" x="5680075" y="4367213"/>
          <p14:tracePt t="51773" x="5670550" y="4367213"/>
          <p14:tracePt t="52294" x="5661025" y="4367213"/>
          <p14:tracePt t="52318" x="5653088" y="4367213"/>
          <p14:tracePt t="52326" x="5643563" y="4367213"/>
          <p14:tracePt t="52327" x="5634038" y="4367213"/>
          <p14:tracePt t="52335" x="5599113" y="4367213"/>
          <p14:tracePt t="52350" x="5581650" y="4367213"/>
          <p14:tracePt t="52368" x="5537200" y="4367213"/>
          <p14:tracePt t="52384" x="5510213" y="4384675"/>
          <p14:tracePt t="52401" x="5465763" y="4394200"/>
          <p14:tracePt t="52417" x="5394325" y="4419600"/>
          <p14:tracePt t="52434" x="5330825" y="4438650"/>
          <p14:tracePt t="52450" x="5276850" y="4465638"/>
          <p14:tracePt t="52468" x="5251450" y="4465638"/>
          <p14:tracePt t="52483" x="5214938" y="4473575"/>
          <p14:tracePt t="52501" x="5187950" y="4473575"/>
          <p14:tracePt t="52516" x="5133975" y="4491038"/>
          <p14:tracePt t="52535" x="5108575" y="4500563"/>
          <p14:tracePt t="52550" x="5054600" y="4500563"/>
          <p14:tracePt t="52567" x="5018088" y="4500563"/>
          <p14:tracePt t="52586" x="4946650" y="4500563"/>
          <p14:tracePt t="52600" x="4848225" y="4500563"/>
          <p14:tracePt t="52618" x="4633913" y="4500563"/>
          <p14:tracePt t="52648" x="4562475" y="4500563"/>
          <p14:tracePt t="52657" x="4491038" y="4500563"/>
          <p14:tracePt t="52667" x="4322763" y="4491038"/>
          <p14:tracePt t="52684" x="4214813" y="4465638"/>
          <p14:tracePt t="52700" x="4108450" y="4411663"/>
          <p14:tracePt t="52719" x="4000500" y="4384675"/>
          <p14:tracePt t="52734" x="3946525" y="4330700"/>
          <p14:tracePt t="52752" x="3776663" y="4251325"/>
          <p14:tracePt t="52783" x="3751263" y="4232275"/>
          <p14:tracePt t="52784" x="3652838" y="4116388"/>
          <p14:tracePt t="52816" x="3633788" y="4037013"/>
          <p14:tracePt t="52833" x="3616325" y="3983038"/>
          <p14:tracePt t="52851" x="3616325" y="3929063"/>
          <p14:tracePt t="52867" x="3616325" y="3848100"/>
          <p14:tracePt t="52891" x="3616325" y="3830638"/>
          <p14:tracePt t="52900" x="3616325" y="3786188"/>
          <p14:tracePt t="52900" x="3616325" y="3759200"/>
          <p14:tracePt t="52918" x="3616325" y="3724275"/>
          <p14:tracePt t="52934" x="3633788" y="3660775"/>
          <p14:tracePt t="52950" x="3660775" y="3616325"/>
          <p14:tracePt t="52968" x="3687763" y="3581400"/>
          <p14:tracePt t="52984" x="3724275" y="3544888"/>
          <p14:tracePt t="53001" x="3786188" y="3500438"/>
          <p14:tracePt t="53016" x="3813175" y="3490913"/>
          <p14:tracePt t="53033" x="3867150" y="3465513"/>
          <p14:tracePt t="53050" x="3919538" y="3446463"/>
          <p14:tracePt t="53067" x="4000500" y="3429000"/>
          <p14:tracePt t="53083" x="4054475" y="3429000"/>
          <p14:tracePt t="53100" x="4081463" y="3419475"/>
          <p14:tracePt t="53141" x="4089400" y="3419475"/>
          <p14:tracePt t="53149" x="4116388" y="3419475"/>
          <p14:tracePt t="53158" x="4133850" y="3419475"/>
          <p14:tracePt t="53167" x="4179888" y="3419475"/>
          <p14:tracePt t="53183" x="4214813" y="3419475"/>
          <p14:tracePt t="53200" x="4224338" y="3419475"/>
          <p14:tracePt t="53216" x="4251325" y="3419475"/>
          <p14:tracePt t="53234" x="4295775" y="3419475"/>
          <p14:tracePt t="53249" x="4330700" y="3438525"/>
          <p14:tracePt t="53267" x="4375150" y="3438525"/>
          <p14:tracePt t="53283" x="4402138" y="3455988"/>
          <p14:tracePt t="53300" x="4465638" y="3509963"/>
          <p14:tracePt t="53317" x="4554538" y="3554413"/>
          <p14:tracePt t="53336" x="4589463" y="3581400"/>
          <p14:tracePt t="53351" x="4625975" y="3598863"/>
          <p14:tracePt t="53367" x="4643438" y="3616325"/>
          <p14:tracePt t="53384" x="4670425" y="3625850"/>
          <p14:tracePt t="53399" x="4687888" y="3643313"/>
          <p14:tracePt t="53416" x="4697413" y="3660775"/>
          <p14:tracePt t="53433" x="4741863" y="3705225"/>
          <p14:tracePt t="53450" x="4759325" y="3714750"/>
          <p14:tracePt t="53467" x="4776788" y="3741738"/>
          <p14:tracePt t="53467" x="4795838" y="3751263"/>
          <p14:tracePt t="53502" x="4803775" y="3768725"/>
          <p14:tracePt t="53502" x="4840288" y="3795713"/>
          <p14:tracePt t="53518" x="4848225" y="3813175"/>
          <p14:tracePt t="53534" x="4857750" y="3822700"/>
          <p14:tracePt t="53550" x="4857750" y="3830638"/>
          <p14:tracePt t="53566" x="4875213" y="3867150"/>
          <p14:tracePt t="53584" x="4884738" y="3894138"/>
          <p14:tracePt t="53600" x="4902200" y="3911600"/>
          <p14:tracePt t="53617" x="4902200" y="3938588"/>
          <p14:tracePt t="53633" x="4902200" y="3973513"/>
          <p14:tracePt t="53649" x="4902200" y="4010025"/>
          <p14:tracePt t="53666" x="4902200" y="4062413"/>
          <p14:tracePt t="53683" x="4902200" y="4108450"/>
          <p14:tracePt t="53699" x="4902200" y="4160838"/>
          <p14:tracePt t="53718" x="4902200" y="4179888"/>
          <p14:tracePt t="53735" x="4902200" y="4232275"/>
          <p14:tracePt t="53761" x="4902200" y="4259263"/>
          <p14:tracePt t="53767" x="4894263" y="4276725"/>
          <p14:tracePt t="53783" x="4884738" y="4313238"/>
          <p14:tracePt t="53800" x="4867275" y="4348163"/>
          <p14:tracePt t="53816" x="4830763" y="4384675"/>
          <p14:tracePt t="53835" x="4803775" y="4419600"/>
          <p14:tracePt t="53850" x="4776788" y="4446588"/>
          <p14:tracePt t="53868" x="4554538" y="4554538"/>
          <p14:tracePt t="53868" x="4510088" y="4572000"/>
          <p14:tracePt t="53934" x="4429125" y="4589463"/>
          <p14:tracePt t="53949" x="4348163" y="4598988"/>
          <p14:tracePt t="53967" x="4276725" y="4598988"/>
          <p14:tracePt t="53983" x="4251325" y="4598988"/>
          <p14:tracePt t="54001" x="4214813" y="4598988"/>
          <p14:tracePt t="54016" x="4160838" y="4598988"/>
          <p14:tracePt t="54034" x="4071938" y="4581525"/>
          <p14:tracePt t="54049" x="4010025" y="4545013"/>
          <p14:tracePt t="54067" x="3946525" y="4518025"/>
          <p14:tracePt t="54083" x="3867150" y="4483100"/>
          <p14:tracePt t="54100" x="3776663" y="4456113"/>
          <p14:tracePt t="54118" x="3732213" y="4429125"/>
          <p14:tracePt t="54133" x="3697288" y="4411663"/>
          <p14:tracePt t="54151" x="3687763" y="4411663"/>
          <p14:tracePt t="54167" x="3679825" y="4411663"/>
          <p14:tracePt t="54183" x="3660775" y="4411663"/>
          <p14:tracePt t="54310" x="3660775" y="4394200"/>
          <p14:tracePt t="54317" x="3660775" y="4384675"/>
          <p14:tracePt t="54325" x="3660775" y="4375150"/>
          <p14:tracePt t="54333" x="3660775" y="4367213"/>
          <p14:tracePt t="54340" x="3660775" y="4322763"/>
          <p14:tracePt t="54350" x="3679825" y="4313238"/>
          <p14:tracePt t="54366" x="3687763" y="4286250"/>
          <p14:tracePt t="54383" x="3697288" y="4268788"/>
          <p14:tracePt t="54422" x="3697288" y="4259263"/>
          <p14:tracePt t="54429" x="3705225" y="4259263"/>
          <p14:tracePt t="54478" x="3714750" y="4259263"/>
          <p14:tracePt t="54494" x="3724275" y="4259263"/>
          <p14:tracePt t="54510" x="3741738" y="4259263"/>
          <p14:tracePt t="54534" x="3751263" y="4259263"/>
          <p14:tracePt t="54550" x="3759200" y="4259263"/>
          <p14:tracePt t="54558" x="3768725" y="4259263"/>
          <p14:tracePt t="54581" x="3786188" y="4259263"/>
          <p14:tracePt t="54605" x="3803650" y="4276725"/>
          <p14:tracePt t="54613" x="3803650" y="4286250"/>
          <p14:tracePt t="54621" x="3803650" y="4303713"/>
          <p14:tracePt t="54626" x="3803650" y="4313238"/>
          <p14:tracePt t="54633" x="3803650" y="4340225"/>
          <p14:tracePt t="54649" x="3813175" y="4357688"/>
          <p14:tracePt t="54710" x="3813175" y="4367213"/>
          <p14:tracePt t="54734" x="3813175" y="4384675"/>
          <p14:tracePt t="54758" x="3813175" y="4394200"/>
          <p14:tracePt t="54773" x="3803650" y="4394200"/>
          <p14:tracePt t="54798" x="3786188" y="4411663"/>
          <p14:tracePt t="54878" x="3768725" y="4411663"/>
          <p14:tracePt t="63515" x="0" y="0"/>
        </p14:tracePtLst>
        <p14:tracePtLst>
          <p14:tracePt t="67861" x="5062538" y="4411663"/>
          <p14:tracePt t="67894" x="5045075" y="4411663"/>
          <p14:tracePt t="67902" x="5037138" y="4411663"/>
          <p14:tracePt t="67910" x="4991100" y="4411663"/>
          <p14:tracePt t="67918" x="4894263" y="4411663"/>
          <p14:tracePt t="67934" x="4822825" y="4375150"/>
          <p14:tracePt t="67950" x="4660900" y="4232275"/>
          <p14:tracePt t="67982" x="4491038" y="4081463"/>
          <p14:tracePt t="67990" x="4313238" y="3894138"/>
          <p14:tracePt t="68006" x="4098925" y="3608388"/>
          <p14:tracePt t="68022" x="3732213" y="2847975"/>
          <p14:tracePt t="68078" x="3714750" y="2741613"/>
          <p14:tracePt t="68086" x="3652838" y="2527300"/>
          <p14:tracePt t="68102" x="3598863" y="2322513"/>
          <p14:tracePt t="68118" x="3571875" y="2125663"/>
          <p14:tracePt t="68118" x="3554413" y="2017713"/>
          <p14:tracePt t="68134" x="3473450" y="1830388"/>
          <p14:tracePt t="68150" x="3268663" y="1527175"/>
          <p14:tracePt t="68150" x="3108325" y="1384300"/>
          <p14:tracePt t="68182" x="2741613" y="1027113"/>
          <p14:tracePt t="68223" x="2598738" y="839788"/>
          <p14:tracePt t="68256" x="2581275" y="812800"/>
          <p14:tracePt t="68268" x="2527300" y="758825"/>
          <p14:tracePt t="68282" x="2473325" y="723900"/>
          <p14:tracePt t="68300" x="2393950" y="669925"/>
          <p14:tracePt t="68316" x="2259013" y="625475"/>
          <p14:tracePt t="68339" x="2251075" y="625475"/>
          <p14:tracePt t="68446" x="2232025" y="625475"/>
          <p14:tracePt t="68451" x="2224088" y="625475"/>
          <p14:tracePt t="68466" x="2187575" y="652463"/>
          <p14:tracePt t="68466" x="2152650" y="758825"/>
          <p14:tracePt t="68483" x="2116138" y="901700"/>
          <p14:tracePt t="68500" x="2116138" y="1044575"/>
          <p14:tracePt t="68517" x="2116138" y="1223963"/>
          <p14:tracePt t="68533" x="2116138" y="1419225"/>
          <p14:tracePt t="68533" x="2143125" y="1500188"/>
          <p14:tracePt t="68550" x="2259013" y="1822450"/>
          <p14:tracePt t="68550" x="2322513" y="1919288"/>
          <p14:tracePt t="68592" x="2384425" y="2000250"/>
          <p14:tracePt t="68599" x="2419350" y="2054225"/>
          <p14:tracePt t="68600" x="2473325" y="2152650"/>
          <p14:tracePt t="68617" x="2509838" y="2197100"/>
          <p14:tracePt t="68632" x="2536825" y="2224088"/>
          <p14:tracePt t="68650" x="2544763" y="2241550"/>
          <p14:tracePt t="68666" x="2554288" y="2251075"/>
          <p14:tracePt t="68683" x="2554288" y="2259013"/>
          <p14:tracePt t="68726" x="2562225" y="2259013"/>
          <p14:tracePt t="68742" x="2562225" y="2268538"/>
          <p14:tracePt t="68750" x="2562225" y="2286000"/>
          <p14:tracePt t="68774" x="2562225" y="2295525"/>
          <p14:tracePt t="68782" x="2562225" y="2303463"/>
          <p14:tracePt t="68798" x="2562225" y="2312988"/>
          <p14:tracePt t="68798" x="2554288" y="2330450"/>
          <p14:tracePt t="68845" x="2544763" y="2339975"/>
          <p14:tracePt t="68853" x="2544763" y="2347913"/>
          <p14:tracePt t="68865" x="2517775" y="2347913"/>
          <p14:tracePt t="68867" x="2473325" y="2347913"/>
          <p14:tracePt t="68882" x="2438400" y="2347913"/>
          <p14:tracePt t="68899" x="2428875" y="2347913"/>
          <p14:tracePt t="68915" x="2419350" y="2347913"/>
          <p14:tracePt t="68966" x="2374900" y="2347913"/>
          <p14:tracePt t="68973" x="2366963" y="2347913"/>
          <p14:tracePt t="68981" x="2339975" y="2347913"/>
          <p14:tracePt t="68989" x="2322513" y="2347913"/>
          <p14:tracePt t="68999" x="2312988" y="2347913"/>
          <p14:tracePt t="69309" x="2330450" y="2347913"/>
          <p14:tracePt t="69311" x="2357438" y="2347913"/>
          <p14:tracePt t="69324" x="2687638" y="2179638"/>
          <p14:tracePt t="69368" x="3241675" y="1884363"/>
          <p14:tracePt t="69474" x="3268663" y="1847850"/>
          <p14:tracePt t="69499" x="3330575" y="1822450"/>
          <p14:tracePt t="69499" x="3367088" y="1803400"/>
          <p14:tracePt t="69499" x="3384550" y="1795463"/>
          <p14:tracePt t="69518" x="3411538" y="1776413"/>
          <p14:tracePt t="69532" x="3465513" y="1751013"/>
          <p14:tracePt t="69550" x="3554413" y="1714500"/>
          <p14:tracePt t="69565" x="3633788" y="1679575"/>
          <p14:tracePt t="69583" x="3759200" y="1608138"/>
          <p14:tracePt t="69618" x="3857625" y="1562100"/>
          <p14:tracePt t="69633" x="3973513" y="1509713"/>
          <p14:tracePt t="69666" x="4010025" y="1490663"/>
          <p14:tracePt t="69668" x="4044950" y="1482725"/>
          <p14:tracePt t="69682" x="4081463" y="1465263"/>
          <p14:tracePt t="69698" x="4108450" y="1455738"/>
          <p14:tracePt t="69715" x="4133850" y="1446213"/>
          <p14:tracePt t="69732" x="4160838" y="1438275"/>
          <p14:tracePt t="69749" x="4205288" y="1419225"/>
          <p14:tracePt t="69767" x="4259263" y="1401763"/>
          <p14:tracePt t="69783" x="4330700" y="1401763"/>
          <p14:tracePt t="69800" x="4429125" y="1384300"/>
          <p14:tracePt t="69815" x="4510088" y="1384300"/>
          <p14:tracePt t="69834" x="4581525" y="1374775"/>
          <p14:tracePt t="69849" x="4679950" y="1374775"/>
          <p14:tracePt t="69867" x="4822825" y="1374775"/>
          <p14:tracePt t="69882" x="4965700" y="1374775"/>
          <p14:tracePt t="69900" x="5045075" y="1374775"/>
          <p14:tracePt t="69915" x="5089525" y="1374775"/>
          <p14:tracePt t="69932" x="5143500" y="1374775"/>
          <p14:tracePt t="69948" x="5259388" y="1374775"/>
          <p14:tracePt t="69966" x="5411788" y="1374775"/>
          <p14:tracePt t="69983" x="5572125" y="1374775"/>
          <p14:tracePt t="69998" x="5697538" y="1374775"/>
          <p14:tracePt t="70016" x="5803900" y="1384300"/>
          <p14:tracePt t="70032" x="5875338" y="1393825"/>
          <p14:tracePt t="70050" x="5919788" y="1393825"/>
          <p14:tracePt t="70065" x="5965825" y="1411288"/>
          <p14:tracePt t="70082" x="6018213" y="1411288"/>
          <p14:tracePt t="70098" x="6089650" y="1428750"/>
          <p14:tracePt t="70116" x="6170613" y="1438275"/>
          <p14:tracePt t="70131" x="6232525" y="1438275"/>
          <p14:tracePt t="70131" x="6269038" y="1455738"/>
          <p14:tracePt t="70149" x="6348413" y="1473200"/>
          <p14:tracePt t="70165" x="6375400" y="1473200"/>
          <p14:tracePt t="70182" x="6419850" y="1473200"/>
          <p14:tracePt t="70199" x="6491288" y="1473200"/>
          <p14:tracePt t="70216" x="6840538" y="1527175"/>
          <p14:tracePt t="70256" x="6884988" y="1527175"/>
          <p14:tracePt t="70266" x="6919913" y="1527175"/>
          <p14:tracePt t="70283" x="6965950" y="1527175"/>
          <p14:tracePt t="70299" x="7000875" y="1544638"/>
          <p14:tracePt t="70317" x="7054850" y="1544638"/>
          <p14:tracePt t="70317" x="7089775" y="1544638"/>
          <p14:tracePt t="70335" x="7116763" y="1554163"/>
          <p14:tracePt t="70349" x="7153275" y="1554163"/>
          <p14:tracePt t="70367" x="7161213" y="1571625"/>
          <p14:tracePt t="70416" x="7385050" y="1803400"/>
          <p14:tracePt t="70506" x="7419975" y="1847850"/>
          <p14:tracePt t="70523" x="7439025" y="1866900"/>
          <p14:tracePt t="70536" x="7446963" y="1893888"/>
          <p14:tracePt t="70549" x="7483475" y="1946275"/>
          <p14:tracePt t="70566" x="7510463" y="1973263"/>
          <p14:tracePt t="70613" x="7518400" y="1982788"/>
          <p14:tracePt t="70694" x="7518400" y="2009775"/>
          <p14:tracePt t="70702" x="7518400" y="2044700"/>
          <p14:tracePt t="70710" x="7518400" y="2098675"/>
          <p14:tracePt t="70710" x="7527925" y="2125663"/>
          <p14:tracePt t="70719" x="7527925" y="2152650"/>
          <p14:tracePt t="70732" x="7527925" y="2232025"/>
          <p14:tracePt t="70751" x="7527925" y="2268538"/>
          <p14:tracePt t="70766" x="7527925" y="2295525"/>
          <p14:tracePt t="70784" x="7527925" y="2312988"/>
          <p14:tracePt t="70799" x="7527925" y="2330450"/>
          <p14:tracePt t="70837" x="7527925" y="2339975"/>
          <p14:tracePt t="70853" x="7527925" y="2347913"/>
          <p14:tracePt t="70865" x="7527925" y="2357438"/>
          <p14:tracePt t="70886" x="7527925" y="2374900"/>
          <p14:tracePt t="70907" x="7527925" y="2384425"/>
          <p14:tracePt t="70925" x="7527925" y="2393950"/>
          <p14:tracePt t="70941" x="7527925" y="2401888"/>
          <p14:tracePt t="70950" x="7518400" y="2419350"/>
          <p14:tracePt t="70950" x="7518400" y="2438400"/>
          <p14:tracePt t="70966" x="7518400" y="2455863"/>
          <p14:tracePt t="70982" x="7510463" y="2465388"/>
          <p14:tracePt t="70999" x="7491413" y="2482850"/>
          <p14:tracePt t="71016" x="7483475" y="2517775"/>
          <p14:tracePt t="71032" x="7473950" y="2544763"/>
          <p14:tracePt t="71049" x="7456488" y="2571750"/>
          <p14:tracePt t="71066" x="7446963" y="2598738"/>
          <p14:tracePt t="71083" x="7439025" y="2616200"/>
          <p14:tracePt t="71099" x="7419975" y="2643188"/>
          <p14:tracePt t="71117" x="7412038" y="2660650"/>
          <p14:tracePt t="71133" x="7412038" y="2687638"/>
          <p14:tracePt t="71149" x="7385050" y="2741613"/>
          <p14:tracePt t="71166" x="7385050" y="2759075"/>
          <p14:tracePt t="71182" x="7385050" y="2786063"/>
          <p14:tracePt t="71199" x="7385050" y="2803525"/>
          <p14:tracePt t="71215" x="7375525" y="2803525"/>
          <p14:tracePt t="71232" x="7375525" y="2830513"/>
          <p14:tracePt t="71249" x="7375525" y="2847975"/>
          <p14:tracePt t="71266" x="7375525" y="2874963"/>
          <p14:tracePt t="71281" x="7375525" y="2884488"/>
          <p14:tracePt t="71299" x="7367588" y="2965450"/>
          <p14:tracePt t="71387" x="7358063" y="3009900"/>
          <p14:tracePt t="71432" x="7358063" y="3044825"/>
          <p14:tracePt t="71464" x="7358063" y="3089275"/>
          <p14:tracePt t="71499" x="7358063" y="3295650"/>
          <p14:tracePt t="71648" x="7358063" y="3313113"/>
          <p14:tracePt t="71649" x="7358063" y="3330575"/>
          <p14:tracePt t="71666" x="7358063" y="3348038"/>
          <p14:tracePt t="71683" x="7358063" y="3367088"/>
          <p14:tracePt t="71698" x="7358063" y="3402013"/>
          <p14:tracePt t="71716" x="7367588" y="3438525"/>
          <p14:tracePt t="71732" x="7367588" y="3482975"/>
          <p14:tracePt t="71732" x="7367588" y="3517900"/>
          <p14:tracePt t="71750" x="7367588" y="3608388"/>
          <p14:tracePt t="71766" x="7367588" y="3660775"/>
          <p14:tracePt t="71783" x="7367588" y="3741738"/>
          <p14:tracePt t="71798" x="7367588" y="3848100"/>
          <p14:tracePt t="71816" x="7367588" y="3946525"/>
          <p14:tracePt t="71831" x="7367588" y="4116388"/>
          <p14:tracePt t="71849" x="7394575" y="4286250"/>
          <p14:tracePt t="71864" x="7412038" y="4438650"/>
          <p14:tracePt t="71882" x="7429500" y="4545013"/>
          <p14:tracePt t="71899" x="7439025" y="4616450"/>
          <p14:tracePt t="71915" x="7439025" y="4687888"/>
          <p14:tracePt t="71932" x="7456488" y="4724400"/>
          <p14:tracePt t="71948" x="7456488" y="4795838"/>
          <p14:tracePt t="71966" x="7456488" y="4813300"/>
          <p14:tracePt t="71982" x="7456488" y="4938713"/>
          <p14:tracePt t="72032" x="7456488" y="4983163"/>
          <p14:tracePt t="72048" x="7456488" y="5037138"/>
          <p14:tracePt t="72066" x="7456488" y="5170488"/>
          <p14:tracePt t="72114" x="7456488" y="5224463"/>
          <p14:tracePt t="72133" x="7456488" y="5276850"/>
          <p14:tracePt t="72148" x="7429500" y="5367338"/>
          <p14:tracePt t="72166" x="7412038" y="5402263"/>
          <p14:tracePt t="72182" x="7394575" y="5473700"/>
          <p14:tracePt t="72198" x="7358063" y="5545138"/>
          <p14:tracePt t="72198" x="7340600" y="5599113"/>
          <p14:tracePt t="72222" x="7277100" y="5688013"/>
          <p14:tracePt t="72239" x="6965950" y="6143625"/>
          <p14:tracePt t="72469" x="6956425" y="6161088"/>
          <p14:tracePt t="72472" x="6616700" y="6170613"/>
          <p14:tracePt t="72582" x="6429375" y="6170613"/>
          <p14:tracePt t="72582" x="6384925" y="6170613"/>
          <p14:tracePt t="72633" x="5465763" y="6170613"/>
          <p14:tracePt t="72633" x="5303838" y="6170613"/>
          <p14:tracePt t="72718" x="4902200" y="6170613"/>
          <p14:tracePt t="72750" x="4795838" y="6170613"/>
          <p14:tracePt t="72751" x="4705350" y="6197600"/>
          <p14:tracePt t="72765" x="4446588" y="6215063"/>
          <p14:tracePt t="72782" x="4340225" y="6215063"/>
          <p14:tracePt t="72800" x="4205288" y="6215063"/>
          <p14:tracePt t="72815" x="4098925" y="6215063"/>
          <p14:tracePt t="72833" x="4000500" y="6215063"/>
          <p14:tracePt t="72833" x="3973513" y="6215063"/>
          <p14:tracePt t="72869" x="3938588" y="6215063"/>
          <p14:tracePt t="72881" x="3875088" y="6215063"/>
          <p14:tracePt t="72885" x="3776663" y="6215063"/>
          <p14:tracePt t="72899" x="3660775" y="6215063"/>
          <p14:tracePt t="72915" x="3490913" y="6232525"/>
          <p14:tracePt t="72938" x="3455988" y="6242050"/>
          <p14:tracePt t="72948" x="3348038" y="6276975"/>
          <p14:tracePt t="72966" x="3268663" y="6296025"/>
          <p14:tracePt t="72984" x="3197225" y="6323013"/>
          <p14:tracePt t="72998" x="3152775" y="6323013"/>
          <p14:tracePt t="73018" x="3152775" y="6330950"/>
          <p14:tracePt t="73069" x="3143250" y="6330950"/>
          <p14:tracePt t="73133" x="3133725" y="6330950"/>
          <p14:tracePt t="73139" x="3125788" y="6330950"/>
          <p14:tracePt t="73149" x="3098800" y="6330950"/>
          <p14:tracePt t="73150" x="3000375" y="6330950"/>
          <p14:tracePt t="73165" x="2928938" y="6330950"/>
          <p14:tracePt t="73183" x="2894013" y="6330950"/>
          <p14:tracePt t="73199" x="2867025" y="6330950"/>
          <p14:tracePt t="73216" x="2857500" y="6330950"/>
          <p14:tracePt t="73232" x="2840038" y="6330950"/>
          <p14:tracePt t="73249" x="2795588" y="6330950"/>
          <p14:tracePt t="73265" x="2741613" y="6330950"/>
          <p14:tracePt t="73283" x="2687638" y="6348413"/>
          <p14:tracePt t="73298" x="2670175" y="6348413"/>
          <p14:tracePt t="74341" x="2643188" y="6367463"/>
          <p14:tracePt t="74349" x="2616200" y="6402388"/>
          <p14:tracePt t="74366" x="2598738" y="6411913"/>
          <p14:tracePt t="74366" x="2571750" y="6438900"/>
          <p14:tracePt t="74383" x="2536825" y="6465888"/>
          <p14:tracePt t="74399" x="2517775" y="6483350"/>
          <p14:tracePt t="74416" x="2509838" y="6491288"/>
          <p14:tracePt t="76350" x="2500313" y="6491288"/>
          <p14:tracePt t="79318" x="2500313" y="6483350"/>
          <p14:tracePt t="79326" x="2509838" y="6456363"/>
          <p14:tracePt t="79331" x="2517775" y="6419850"/>
          <p14:tracePt t="79670" x="2527300" y="6419850"/>
          <p14:tracePt t="79678" x="2536825" y="6411913"/>
          <p14:tracePt t="79682" x="2554288" y="6394450"/>
          <p14:tracePt t="79701" x="2571750" y="6375400"/>
          <p14:tracePt t="79716" x="2581275" y="6367463"/>
          <p14:tracePt t="79805" x="2589213" y="6357938"/>
          <p14:tracePt t="79829" x="2598738" y="6357938"/>
          <p14:tracePt t="79831" x="2616200" y="6357938"/>
          <p14:tracePt t="79895" x="2633663" y="6367463"/>
          <p14:tracePt t="79908" x="2633663" y="6384925"/>
          <p14:tracePt t="79959" x="2652713" y="6394450"/>
          <p14:tracePt t="81154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0" name="Group 540"/>
          <p:cNvGrpSpPr/>
          <p:nvPr/>
        </p:nvGrpSpPr>
        <p:grpSpPr>
          <a:xfrm>
            <a:off x="5653086" y="1752598"/>
            <a:ext cx="3119442" cy="676281"/>
            <a:chOff x="0" y="0"/>
            <a:chExt cx="3119440" cy="676279"/>
          </a:xfrm>
        </p:grpSpPr>
        <p:sp>
          <p:nvSpPr>
            <p:cNvPr id="538" name="Shape 538"/>
            <p:cNvSpPr/>
            <p:nvPr/>
          </p:nvSpPr>
          <p:spPr>
            <a:xfrm>
              <a:off x="-1" y="-1"/>
              <a:ext cx="3119442" cy="67628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ctr">
                <a:spcBef>
                  <a:spcPts val="900"/>
                </a:spcBef>
                <a:defRPr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539" name="Shape 539"/>
            <p:cNvSpPr/>
            <p:nvPr/>
          </p:nvSpPr>
          <p:spPr>
            <a:xfrm>
              <a:off x="-1" y="-1"/>
              <a:ext cx="3119442" cy="584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spcBef>
                  <a:spcPts val="900"/>
                </a:spcBef>
                <a:defRPr sz="16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lvl="0">
                <a:defRPr sz="1800"/>
              </a:pPr>
              <a:r>
                <a:rPr sz="1600"/>
                <a:t>EGFR was identified as a target of drug inhibitors in ‘90</a:t>
              </a:r>
            </a:p>
          </p:txBody>
        </p:sp>
      </p:grpSp>
      <p:grpSp>
        <p:nvGrpSpPr>
          <p:cNvPr id="543" name="Group 543"/>
          <p:cNvGrpSpPr/>
          <p:nvPr/>
        </p:nvGrpSpPr>
        <p:grpSpPr>
          <a:xfrm>
            <a:off x="763584" y="560383"/>
            <a:ext cx="7791455" cy="511158"/>
            <a:chOff x="-1" y="0"/>
            <a:chExt cx="7791453" cy="511156"/>
          </a:xfrm>
        </p:grpSpPr>
        <p:sp>
          <p:nvSpPr>
            <p:cNvPr id="541" name="Shape 541"/>
            <p:cNvSpPr/>
            <p:nvPr/>
          </p:nvSpPr>
          <p:spPr>
            <a:xfrm>
              <a:off x="-2" y="-1"/>
              <a:ext cx="7791095" cy="51115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spcBef>
                  <a:spcPts val="1400"/>
                </a:spcBef>
                <a:defRPr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542" name="Shape 542"/>
            <p:cNvSpPr/>
            <p:nvPr/>
          </p:nvSpPr>
          <p:spPr>
            <a:xfrm>
              <a:off x="-1" y="0"/>
              <a:ext cx="7791454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spcBef>
                  <a:spcPts val="1400"/>
                </a:spcBef>
                <a:defRPr sz="24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lvl="0">
                <a:defRPr sz="1800"/>
              </a:pPr>
              <a:r>
                <a:rPr sz="2400"/>
                <a:t>EGFR pathway and  “target therapy” in lung cancer</a:t>
              </a:r>
            </a:p>
          </p:txBody>
        </p:sp>
      </p:grpSp>
      <p:grpSp>
        <p:nvGrpSpPr>
          <p:cNvPr id="546" name="Group 546"/>
          <p:cNvGrpSpPr/>
          <p:nvPr/>
        </p:nvGrpSpPr>
        <p:grpSpPr>
          <a:xfrm>
            <a:off x="5800722" y="3068633"/>
            <a:ext cx="2582869" cy="1917618"/>
            <a:chOff x="-1" y="-1"/>
            <a:chExt cx="2582868" cy="1917617"/>
          </a:xfrm>
        </p:grpSpPr>
        <p:sp>
          <p:nvSpPr>
            <p:cNvPr id="544" name="Shape 544"/>
            <p:cNvSpPr/>
            <p:nvPr/>
          </p:nvSpPr>
          <p:spPr>
            <a:xfrm>
              <a:off x="-2" y="-2"/>
              <a:ext cx="2582870" cy="191761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ctr">
                <a:spcBef>
                  <a:spcPts val="900"/>
                </a:spcBef>
                <a:defRPr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545" name="Shape 545"/>
            <p:cNvSpPr/>
            <p:nvPr/>
          </p:nvSpPr>
          <p:spPr>
            <a:xfrm>
              <a:off x="-2" y="0"/>
              <a:ext cx="2582870" cy="180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lvl="0" algn="ctr">
                <a:spcBef>
                  <a:spcPts val="900"/>
                </a:spcBef>
              </a:pPr>
              <a:r>
                <a:rPr sz="1600">
                  <a:latin typeface="Comic Sans MS"/>
                  <a:ea typeface="Comic Sans MS"/>
                  <a:cs typeface="Comic Sans MS"/>
                  <a:sym typeface="Comic Sans MS"/>
                </a:rPr>
                <a:t>Reversible inhibitors</a:t>
              </a:r>
              <a:endParaRPr>
                <a:latin typeface="Arial"/>
                <a:ea typeface="Arial"/>
                <a:cs typeface="Arial"/>
                <a:sym typeface="Arial"/>
              </a:endParaRPr>
            </a:p>
            <a:p>
              <a:pPr lvl="0" algn="ctr">
                <a:spcBef>
                  <a:spcPts val="900"/>
                </a:spcBef>
              </a:pPr>
              <a:r>
                <a:rPr sz="1600">
                  <a:latin typeface="Comic Sans MS"/>
                  <a:ea typeface="Comic Sans MS"/>
                  <a:cs typeface="Comic Sans MS"/>
                  <a:sym typeface="Comic Sans MS"/>
                </a:rPr>
                <a:t>Gefitinib  (Iressa)</a:t>
              </a:r>
              <a:endParaRPr>
                <a:latin typeface="Arial"/>
                <a:ea typeface="Arial"/>
                <a:cs typeface="Arial"/>
                <a:sym typeface="Arial"/>
              </a:endParaRPr>
            </a:p>
            <a:p>
              <a:pPr lvl="0" algn="ctr">
                <a:spcBef>
                  <a:spcPts val="900"/>
                </a:spcBef>
              </a:pPr>
              <a:r>
                <a:rPr sz="1600">
                  <a:latin typeface="Comic Sans MS"/>
                  <a:ea typeface="Comic Sans MS"/>
                  <a:cs typeface="Comic Sans MS"/>
                  <a:sym typeface="Comic Sans MS"/>
                </a:rPr>
                <a:t>Erlotinib  (Tarceva)</a:t>
              </a:r>
              <a:endParaRPr>
                <a:latin typeface="Arial"/>
                <a:ea typeface="Arial"/>
                <a:cs typeface="Arial"/>
                <a:sym typeface="Arial"/>
              </a:endParaRPr>
            </a:p>
            <a:p>
              <a:pPr lvl="0" algn="ctr">
                <a:spcBef>
                  <a:spcPts val="900"/>
                </a:spcBef>
              </a:pPr>
              <a:r>
                <a:rPr sz="1600">
                  <a:latin typeface="Comic Sans MS"/>
                  <a:ea typeface="Comic Sans MS"/>
                  <a:cs typeface="Comic Sans MS"/>
                  <a:sym typeface="Comic Sans MS"/>
                </a:rPr>
                <a:t>were approved  by FDA  in 2003 and 2004</a:t>
              </a:r>
            </a:p>
          </p:txBody>
        </p:sp>
      </p:grpSp>
      <p:pic>
        <p:nvPicPr>
          <p:cNvPr id="550" name="image14.png" descr="image23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0250" y="1484312"/>
            <a:ext cx="4786313" cy="36004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331" y="5275264"/>
            <a:ext cx="272415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591751"/>
      </p:ext>
    </p:extLst>
  </p:cSld>
  <p:clrMapOvr>
    <a:masterClrMapping/>
  </p:clrMapOvr>
  <p:transition spd="med" advTm="102472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8684" x="4697413" y="3598863"/>
          <p14:tracePt t="38832" x="4670425" y="3616325"/>
          <p14:tracePt t="38840" x="4633913" y="3633788"/>
          <p14:tracePt t="38848" x="4598988" y="3633788"/>
          <p14:tracePt t="38864" x="4562475" y="3643313"/>
          <p14:tracePt t="38880" x="4518025" y="3643313"/>
          <p14:tracePt t="38896" x="4456113" y="3643313"/>
          <p14:tracePt t="38912" x="4394200" y="3643313"/>
          <p14:tracePt t="38928" x="4375150" y="3643313"/>
          <p14:tracePt t="38992" x="4348163" y="3643313"/>
          <p14:tracePt t="39000" x="4322763" y="3643313"/>
          <p14:tracePt t="39008" x="4187825" y="3643313"/>
          <p14:tracePt t="39024" x="3902075" y="3687763"/>
          <p14:tracePt t="39040" x="3562350" y="3732213"/>
          <p14:tracePt t="39056" x="3348038" y="3759200"/>
          <p14:tracePt t="39059" x="2911475" y="3840163"/>
          <p14:tracePt t="39080" x="2544763" y="3929063"/>
          <p14:tracePt t="39093" x="2322513" y="4000500"/>
          <p14:tracePt t="39109" x="2143125" y="4081463"/>
          <p14:tracePt t="39126" x="1973263" y="4160838"/>
          <p14:tracePt t="39144" x="1928813" y="4187825"/>
          <p14:tracePt t="39159" x="1874838" y="4197350"/>
          <p14:tracePt t="39175" x="1857375" y="4205288"/>
          <p14:tracePt t="39296" x="1857375" y="4214813"/>
          <p14:tracePt t="39304" x="1866900" y="4214813"/>
          <p14:tracePt t="39309" x="1901825" y="4214813"/>
          <p14:tracePt t="39326" x="2036763" y="4214813"/>
          <p14:tracePt t="39342" x="2312988" y="4214813"/>
          <p14:tracePt t="39359" x="3446463" y="4214813"/>
          <p14:tracePt t="39386" x="5010150" y="3973513"/>
          <p14:tracePt t="39444" x="5126038" y="3884613"/>
          <p14:tracePt t="39459" x="5197475" y="3803650"/>
          <p14:tracePt t="39477" x="5224463" y="3741738"/>
          <p14:tracePt t="39491" x="5224463" y="3687763"/>
          <p14:tracePt t="39509" x="5224463" y="3616325"/>
          <p14:tracePt t="39525" x="5224463" y="3554413"/>
          <p14:tracePt t="39543" x="5224463" y="3473450"/>
          <p14:tracePt t="39558" x="5187950" y="3375025"/>
          <p14:tracePt t="39558" x="5153025" y="3322638"/>
          <p14:tracePt t="39576" x="5072063" y="3224213"/>
          <p14:tracePt t="39592" x="4965700" y="3108325"/>
          <p14:tracePt t="39610" x="4786313" y="2990850"/>
          <p14:tracePt t="39626" x="4562475" y="2857500"/>
          <p14:tracePt t="39643" x="4251325" y="2714625"/>
          <p14:tracePt t="39659" x="3911600" y="2643188"/>
          <p14:tracePt t="39676" x="3687763" y="2581275"/>
          <p14:tracePt t="39692" x="3581400" y="2562225"/>
          <p14:tracePt t="39710" x="3517900" y="2562225"/>
          <p14:tracePt t="39725" x="3419475" y="2562225"/>
          <p14:tracePt t="39743" x="3348038" y="2571750"/>
          <p14:tracePt t="39758" x="3160713" y="2625725"/>
          <p14:tracePt t="39758" x="3062288" y="2670175"/>
          <p14:tracePt t="39776" x="2874963" y="2751138"/>
          <p14:tracePt t="39792" x="2724150" y="2822575"/>
          <p14:tracePt t="39809" x="2625725" y="2894013"/>
          <p14:tracePt t="39825" x="2554288" y="2982913"/>
          <p14:tracePt t="39842" x="2490788" y="3098800"/>
          <p14:tracePt t="39860" x="2438400" y="3214688"/>
          <p14:tracePt t="39875" x="2411413" y="3313113"/>
          <p14:tracePt t="39892" x="2401888" y="3394075"/>
          <p14:tracePt t="39909" x="2384425" y="3482975"/>
          <p14:tracePt t="39925" x="2366963" y="3554413"/>
          <p14:tracePt t="39942" x="2366963" y="3625850"/>
          <p14:tracePt t="39959" x="2347913" y="3705225"/>
          <p14:tracePt t="39959" x="2347913" y="3732213"/>
          <p14:tracePt t="39977" x="2347913" y="3768725"/>
          <p14:tracePt t="39993" x="2347913" y="3840163"/>
          <p14:tracePt t="40009" x="2347913" y="3894138"/>
          <p14:tracePt t="40026" x="2347913" y="3946525"/>
          <p14:tracePt t="40042" x="2357438" y="4027488"/>
          <p14:tracePt t="40067" x="2374900" y="4062413"/>
          <p14:tracePt t="40075" x="2428875" y="4160838"/>
          <p14:tracePt t="40092" x="2517775" y="4276725"/>
          <p14:tracePt t="40109" x="2608263" y="4384675"/>
          <p14:tracePt t="40126" x="2697163" y="4483100"/>
          <p14:tracePt t="40142" x="2803525" y="4545013"/>
          <p14:tracePt t="40176" x="2803525" y="4554538"/>
          <p14:tracePt t="40177" x="2840038" y="4562475"/>
          <p14:tracePt t="40192" x="2965450" y="4581525"/>
          <p14:tracePt t="40208" x="3179763" y="4608513"/>
          <p14:tracePt t="40226" x="3490913" y="4652963"/>
          <p14:tracePt t="40243" x="3759200" y="4687888"/>
          <p14:tracePt t="40259" x="3911600" y="4705350"/>
          <p14:tracePt t="40276" x="3990975" y="4724400"/>
          <p14:tracePt t="40292" x="4027488" y="4724400"/>
          <p14:tracePt t="40488" x="4044950" y="4724400"/>
          <p14:tracePt t="40496" x="4081463" y="4697413"/>
          <p14:tracePt t="40508" x="4143375" y="4598988"/>
          <p14:tracePt t="40526" x="4179888" y="4518025"/>
          <p14:tracePt t="40527" x="4214813" y="4465638"/>
          <p14:tracePt t="40541" x="4268788" y="4367213"/>
          <p14:tracePt t="40557" x="4303713" y="4259263"/>
          <p14:tracePt t="40557" x="4322763" y="4205288"/>
          <p14:tracePt t="40575" x="4330700" y="4108450"/>
          <p14:tracePt t="40591" x="4330700" y="4037013"/>
          <p14:tracePt t="40608" x="4348163" y="3965575"/>
          <p14:tracePt t="40626" x="4348163" y="3911600"/>
          <p14:tracePt t="40641" x="4348163" y="3857625"/>
          <p14:tracePt t="40659" x="4348163" y="3803650"/>
          <p14:tracePt t="40675" x="4348163" y="3776663"/>
          <p14:tracePt t="40692" x="4348163" y="3714750"/>
          <p14:tracePt t="40708" x="4330700" y="3679825"/>
          <p14:tracePt t="40725" x="4313238" y="3616325"/>
          <p14:tracePt t="40742" x="4259263" y="3536950"/>
          <p14:tracePt t="40759" x="4197350" y="3455988"/>
          <p14:tracePt t="40775" x="4125913" y="3367088"/>
          <p14:tracePt t="40793" x="4062413" y="3303588"/>
          <p14:tracePt t="40808" x="3983038" y="3232150"/>
          <p14:tracePt t="40826" x="3902075" y="3160713"/>
          <p14:tracePt t="40842" x="3776663" y="3081338"/>
          <p14:tracePt t="40859" x="3687763" y="3017838"/>
          <p14:tracePt t="40875" x="3581400" y="2965450"/>
          <p14:tracePt t="40893" x="3438525" y="2911475"/>
          <p14:tracePt t="40909" x="3214688" y="2874963"/>
          <p14:tracePt t="40929" x="3116263" y="2857500"/>
          <p14:tracePt t="40942" x="2884488" y="2830513"/>
          <p14:tracePt t="40959" x="2705100" y="2813050"/>
          <p14:tracePt t="40959" x="2616200" y="2813050"/>
          <p14:tracePt t="40976" x="2357438" y="2857500"/>
          <p14:tracePt t="41021" x="2286000" y="2894013"/>
          <p14:tracePt t="41025" x="2152650" y="2965450"/>
          <p14:tracePt t="41043" x="2036763" y="3054350"/>
          <p14:tracePt t="41058" x="1965325" y="3160713"/>
          <p14:tracePt t="41076" x="1893888" y="3303588"/>
          <p14:tracePt t="41093" x="1812925" y="3473450"/>
          <p14:tracePt t="41109" x="1714500" y="3687763"/>
          <p14:tracePt t="41125" x="1633538" y="3911600"/>
          <p14:tracePt t="41142" x="1589088" y="4125913"/>
          <p14:tracePt t="41158" x="1571625" y="4367213"/>
          <p14:tracePt t="41186" x="1571625" y="4419600"/>
          <p14:tracePt t="41202" x="1571625" y="4465638"/>
          <p14:tracePt t="41225" x="1571625" y="4491038"/>
          <p14:tracePt t="41226" x="1581150" y="4527550"/>
          <p14:tracePt t="41242" x="1633538" y="4633913"/>
          <p14:tracePt t="41258" x="1687513" y="4741863"/>
          <p14:tracePt t="41276" x="1731963" y="4803775"/>
          <p14:tracePt t="41292" x="1785938" y="4875213"/>
          <p14:tracePt t="41309" x="1839913" y="4929188"/>
          <p14:tracePt t="41325" x="1884363" y="5000625"/>
          <p14:tracePt t="41342" x="1928813" y="5054600"/>
          <p14:tracePt t="41358" x="1965325" y="5089525"/>
          <p14:tracePt t="41358" x="1982788" y="5099050"/>
          <p14:tracePt t="41376" x="1990725" y="5108575"/>
          <p14:tracePt t="41463" x="2027238" y="5108575"/>
          <p14:tracePt t="41471" x="2044700" y="5108575"/>
          <p14:tracePt t="41473" x="2071688" y="5126038"/>
          <p14:tracePt t="41492" x="2108200" y="5126038"/>
          <p14:tracePt t="41507" x="2133600" y="5126038"/>
          <p14:tracePt t="41525" x="2490788" y="5133975"/>
          <p14:tracePt t="41600" x="2562225" y="5133975"/>
          <p14:tracePt t="41607" x="2687638" y="5133975"/>
          <p14:tracePt t="41626" x="2803525" y="5126038"/>
          <p14:tracePt t="41641" x="2928938" y="5108575"/>
          <p14:tracePt t="41658" x="3054350" y="5089525"/>
          <p14:tracePt t="41674" x="3133725" y="5072063"/>
          <p14:tracePt t="41691" x="3232150" y="5054600"/>
          <p14:tracePt t="41707" x="3348038" y="5037138"/>
          <p14:tracePt t="41724" x="3465513" y="5018088"/>
          <p14:tracePt t="41741" x="3554413" y="4991100"/>
          <p14:tracePt t="41758" x="3608388" y="4973638"/>
          <p14:tracePt t="41758" x="3643313" y="4956175"/>
          <p14:tracePt t="41775" x="3687763" y="4938713"/>
          <p14:tracePt t="41791" x="3714750" y="4929188"/>
          <p14:tracePt t="41809" x="3751263" y="4894263"/>
          <p14:tracePt t="41824" x="3768725" y="4867275"/>
          <p14:tracePt t="41843" x="3803650" y="4830763"/>
          <p14:tracePt t="41858" x="3822700" y="4813300"/>
          <p14:tracePt t="41876" x="3830638" y="4813300"/>
          <p14:tracePt t="43383" x="3830638" y="4803775"/>
          <p14:tracePt t="43391" x="3830638" y="4751388"/>
          <p14:tracePt t="43399" x="3822700" y="4679950"/>
          <p14:tracePt t="43402" x="3822700" y="4589463"/>
          <p14:tracePt t="43407" x="3776663" y="4402138"/>
          <p14:tracePt t="43424" x="3741738" y="4224338"/>
          <p14:tracePt t="43441" x="3724275" y="4098925"/>
          <p14:tracePt t="43457" x="3687763" y="3990975"/>
          <p14:tracePt t="43476" x="3679825" y="3938588"/>
          <p14:tracePt t="43490" x="3660775" y="3902075"/>
          <p14:tracePt t="43508" x="3652838" y="3857625"/>
          <p14:tracePt t="43524" x="3643313" y="3822700"/>
          <p14:tracePt t="43542" x="3625850" y="3776663"/>
          <p14:tracePt t="43557" x="3616325" y="3768725"/>
          <p14:tracePt t="43574" x="3589338" y="3741738"/>
          <p14:tracePt t="43591" x="3571875" y="3714750"/>
          <p14:tracePt t="43608" x="3562350" y="3705225"/>
          <p14:tracePt t="43626" x="3544888" y="3687763"/>
          <p14:tracePt t="44312" x="3482975" y="3670300"/>
          <p14:tracePt t="44319" x="3438525" y="3633788"/>
          <p14:tracePt t="44327" x="3375025" y="3581400"/>
          <p14:tracePt t="44330" x="3322638" y="3544888"/>
          <p14:tracePt t="44341" x="3214688" y="3509963"/>
          <p14:tracePt t="44358" x="3179763" y="3482975"/>
          <p14:tracePt t="44358" x="3160713" y="3473450"/>
          <p14:tracePt t="44519" x="3143250" y="3482975"/>
          <p14:tracePt t="44526" x="3125788" y="3536950"/>
          <p14:tracePt t="44540" x="3125788" y="3581400"/>
          <p14:tracePt t="44557" x="3089275" y="3705225"/>
          <p14:tracePt t="44557" x="3089275" y="3759200"/>
          <p14:tracePt t="44559" x="3089275" y="3786188"/>
          <p14:tracePt t="44574" x="3089275" y="3822700"/>
          <p14:tracePt t="44727" x="3089275" y="3795713"/>
          <p14:tracePt t="44735" x="3089275" y="3786188"/>
          <p14:tracePt t="44743" x="3089275" y="3759200"/>
          <p14:tracePt t="44747" x="3089275" y="3741738"/>
          <p14:tracePt t="44757" x="3108325" y="3643313"/>
          <p14:tracePt t="44776" x="3108325" y="3589338"/>
          <p14:tracePt t="44791" x="3108325" y="3554413"/>
          <p14:tracePt t="44809" x="3108325" y="3500438"/>
          <p14:tracePt t="44824" x="3054350" y="3438525"/>
          <p14:tracePt t="44842" x="2955925" y="3357563"/>
          <p14:tracePt t="44857" x="2847975" y="3303588"/>
          <p14:tracePt t="44875" x="2795588" y="3276600"/>
          <p14:tracePt t="44891" x="2776538" y="3276600"/>
          <p14:tracePt t="44943" x="2768600" y="3276600"/>
          <p14:tracePt t="44951" x="2751138" y="3303588"/>
          <p14:tracePt t="44959" x="2732088" y="3357563"/>
          <p14:tracePt t="44974" x="2724150" y="3438525"/>
          <p14:tracePt t="44974" x="2714625" y="3473450"/>
          <p14:tracePt t="44976" x="2714625" y="3554413"/>
          <p14:tracePt t="44991" x="2714625" y="3598863"/>
          <p14:tracePt t="45047" x="2724150" y="3625850"/>
          <p14:tracePt t="45055" x="2751138" y="3643313"/>
          <p14:tracePt t="45063" x="2776538" y="3660775"/>
          <p14:tracePt t="45075" x="2857500" y="3697288"/>
          <p14:tracePt t="45091" x="2911475" y="3724275"/>
          <p14:tracePt t="45108" x="2928938" y="3732213"/>
          <p14:tracePt t="45124" x="2938463" y="3732213"/>
          <p14:tracePt t="45141" x="2965450" y="3732213"/>
          <p14:tracePt t="45157" x="3000375" y="3732213"/>
          <p14:tracePt t="45174" x="3036888" y="3732213"/>
          <p14:tracePt t="45191" x="3081338" y="3714750"/>
          <p14:tracePt t="45207" x="3108325" y="3697288"/>
          <p14:tracePt t="45225" x="3125788" y="3679825"/>
          <p14:tracePt t="45246" x="3152775" y="3652838"/>
          <p14:tracePt t="45275" x="3160713" y="3643313"/>
          <p14:tracePt t="45511" x="3187700" y="3643313"/>
          <p14:tracePt t="45519" x="3214688" y="3643313"/>
          <p14:tracePt t="45527" x="3313113" y="3652838"/>
          <p14:tracePt t="45542" x="3330575" y="3652838"/>
          <p14:tracePt t="45557" x="3348038" y="3652838"/>
          <p14:tracePt t="45558" x="3384550" y="3652838"/>
          <p14:tracePt t="45558" x="3402013" y="3652838"/>
          <p14:tracePt t="45575" x="3411538" y="3652838"/>
          <p14:tracePt t="45591" x="3429000" y="3652838"/>
          <p14:tracePt t="45609" x="3455988" y="3643313"/>
          <p14:tracePt t="45630" x="3509963" y="3608388"/>
          <p14:tracePt t="45642" x="3581400" y="3562350"/>
          <p14:tracePt t="45657" x="3598863" y="3544888"/>
          <p14:tracePt t="45675" x="3633788" y="3482975"/>
          <p14:tracePt t="45691" x="3660775" y="3438525"/>
          <p14:tracePt t="45708" x="3670300" y="3402013"/>
          <p14:tracePt t="45724" x="3687763" y="3367088"/>
          <p14:tracePt t="45741" x="3687763" y="3322638"/>
          <p14:tracePt t="45757" x="3687763" y="3286125"/>
          <p14:tracePt t="45757" x="3687763" y="3259138"/>
          <p14:tracePt t="45775" x="3687763" y="3251200"/>
          <p14:tracePt t="45790" x="3687763" y="3214688"/>
          <p14:tracePt t="45808" x="3687763" y="3205163"/>
          <p14:tracePt t="45824" x="3670300" y="3179763"/>
          <p14:tracePt t="45841" x="3517900" y="3071813"/>
          <p14:tracePt t="45841" x="3438525" y="3054350"/>
          <p14:tracePt t="45915" x="3419475" y="3036888"/>
          <p14:tracePt t="45927" x="3384550" y="3036888"/>
          <p14:tracePt t="45928" x="3348038" y="3027363"/>
          <p14:tracePt t="45941" x="3276600" y="3027363"/>
          <p14:tracePt t="46015" x="3259138" y="3027363"/>
          <p14:tracePt t="46023" x="3259138" y="3036888"/>
          <p14:tracePt t="46024" x="3197225" y="3179763"/>
          <p14:tracePt t="46081" x="3187700" y="3232150"/>
          <p14:tracePt t="46099" x="3357563" y="3517900"/>
          <p14:tracePt t="46310" x="3419475" y="3527425"/>
          <p14:tracePt t="46370" x="3455988" y="3536950"/>
          <p14:tracePt t="47271" x="3446463" y="3536950"/>
          <p14:tracePt t="47290" x="3429000" y="3554413"/>
          <p14:tracePt t="49026" x="0" y="0"/>
        </p14:tracePtLst>
        <p14:tracePtLst>
          <p14:tracePt t="92135" x="4714875" y="3571875"/>
          <p14:tracePt t="92151" x="4679950" y="3554413"/>
          <p14:tracePt t="92152" x="4670425" y="3554413"/>
          <p14:tracePt t="92161" x="4660900" y="3554413"/>
          <p14:tracePt t="92174" x="4438650" y="3509963"/>
          <p14:tracePt t="92206" x="4322763" y="3509963"/>
          <p14:tracePt t="92222" x="4268788" y="3509963"/>
          <p14:tracePt t="92239" x="4179888" y="3509963"/>
          <p14:tracePt t="92262" x="4160838" y="3509963"/>
          <p14:tracePt t="92270" x="4143375" y="3509963"/>
          <p14:tracePt t="92303" x="4143375" y="3517900"/>
          <p14:tracePt t="92321" x="4143375" y="3633788"/>
          <p14:tracePt t="92321" x="4251325" y="3803650"/>
          <p14:tracePt t="92354" x="4411663" y="3902075"/>
          <p14:tracePt t="92355" x="4562475" y="3956050"/>
          <p14:tracePt t="92371" x="5018088" y="4017963"/>
          <p14:tracePt t="92389" x="5830888" y="4116388"/>
          <p14:tracePt t="92404" x="6572250" y="4152900"/>
          <p14:tracePt t="92422" x="6938963" y="4152900"/>
          <p14:tracePt t="92437" x="7170738" y="4152900"/>
          <p14:tracePt t="92437" x="7242175" y="4152900"/>
          <p14:tracePt t="92457" x="7296150" y="4152900"/>
          <p14:tracePt t="92457" x="7323138" y="4152900"/>
          <p14:tracePt t="92472" x="7456488" y="4152900"/>
          <p14:tracePt t="92490" x="7626350" y="4152900"/>
          <p14:tracePt t="92505" x="7724775" y="4170363"/>
          <p14:tracePt t="92521" x="7823200" y="4187825"/>
          <p14:tracePt t="92538" x="8010525" y="4187825"/>
          <p14:tracePt t="92554" x="8143875" y="4187825"/>
          <p14:tracePt t="92571" x="8170863" y="4187825"/>
          <p14:tracePt t="92588" x="8180388" y="4187825"/>
          <p14:tracePt t="92604" x="8197850" y="4179888"/>
          <p14:tracePt t="92621" x="8215313" y="4170363"/>
          <p14:tracePt t="92760" x="8143875" y="4143375"/>
          <p14:tracePt t="92768" x="7885113" y="4089400"/>
          <p14:tracePt t="92776" x="7634288" y="4062413"/>
          <p14:tracePt t="92776" x="7412038" y="4010025"/>
          <p14:tracePt t="92788" x="7054850" y="3956050"/>
          <p14:tracePt t="92805" x="6823075" y="3938588"/>
          <p14:tracePt t="92827" x="6786563" y="3919538"/>
          <p14:tracePt t="92944" x="6777038" y="3919538"/>
          <p14:tracePt t="92952" x="6751638" y="3919538"/>
          <p14:tracePt t="92956" x="6661150" y="3956050"/>
          <p14:tracePt t="92972" x="6634163" y="3965575"/>
          <p14:tracePt t="93136" x="6697663" y="3990975"/>
          <p14:tracePt t="93139" x="7269163" y="4062413"/>
          <p14:tracePt t="93162" x="7929563" y="4152900"/>
          <p14:tracePt t="93181" x="8251825" y="4187825"/>
          <p14:tracePt t="93188" x="8634413" y="4205288"/>
          <p14:tracePt t="93204" x="8715375" y="4224338"/>
          <p14:tracePt t="93264" x="8724900" y="4224338"/>
          <p14:tracePt t="93272" x="8751888" y="4224338"/>
          <p14:tracePt t="93278" x="8858250" y="4214813"/>
          <p14:tracePt t="93287" x="8966200" y="4143375"/>
          <p14:tracePt t="93304" x="9028113" y="4062413"/>
          <p14:tracePt t="93322" x="9072563" y="3973513"/>
          <p14:tracePt t="93337" x="9099550" y="3894138"/>
          <p14:tracePt t="93355" x="9099550" y="3786188"/>
          <p14:tracePt t="93373" x="9099550" y="3687763"/>
          <p14:tracePt t="93388" x="9037638" y="3562350"/>
          <p14:tracePt t="93405" x="8929688" y="3446463"/>
          <p14:tracePt t="93421" x="8813800" y="3340100"/>
          <p14:tracePt t="93438" x="8626475" y="3259138"/>
          <p14:tracePt t="93454" x="7939088" y="3062288"/>
          <p14:tracePt t="93472" x="7402513" y="2973388"/>
          <p14:tracePt t="93488" x="6884988" y="2884488"/>
          <p14:tracePt t="93505" x="6572250" y="2840038"/>
          <p14:tracePt t="93521" x="6402388" y="2822575"/>
          <p14:tracePt t="93538" x="6296025" y="2803525"/>
          <p14:tracePt t="93554" x="6259513" y="2803525"/>
          <p14:tracePt t="93572" x="6197600" y="2840038"/>
          <p14:tracePt t="93588" x="6037263" y="2955925"/>
          <p14:tracePt t="93605" x="5894388" y="3098800"/>
          <p14:tracePt t="93621" x="5813425" y="3197225"/>
          <p14:tracePt t="93639" x="5768975" y="3276600"/>
          <p14:tracePt t="93655" x="5751513" y="3303588"/>
          <p14:tracePt t="93712" x="5751513" y="3330575"/>
          <p14:tracePt t="93720" x="5751513" y="3465513"/>
          <p14:tracePt t="93729" x="5751513" y="3536950"/>
          <p14:tracePt t="93738" x="5751513" y="3714750"/>
          <p14:tracePt t="93756" x="5857875" y="3911600"/>
          <p14:tracePt t="93771" x="5938838" y="4054475"/>
          <p14:tracePt t="93788" x="6010275" y="4143375"/>
          <p14:tracePt t="93805" x="6045200" y="4170363"/>
          <p14:tracePt t="93822" x="6099175" y="4224338"/>
          <p14:tracePt t="93838" x="6197600" y="4303713"/>
          <p14:tracePt t="93855" x="6357938" y="4384675"/>
          <p14:tracePt t="93872" x="6705600" y="4554538"/>
          <p14:tracePt t="93890" x="7537450" y="4803775"/>
          <p14:tracePt t="93933" x="7991475" y="4911725"/>
          <p14:tracePt t="93964" x="8018463" y="4911725"/>
          <p14:tracePt t="93973" x="8054975" y="4911725"/>
          <p14:tracePt t="93989" x="8108950" y="4911725"/>
          <p14:tracePt t="94005" x="8170863" y="4902200"/>
          <p14:tracePt t="94023" x="8277225" y="4813300"/>
          <p14:tracePt t="94038" x="8367713" y="4724400"/>
          <p14:tracePt t="94055" x="8439150" y="4616450"/>
          <p14:tracePt t="94071" x="8510588" y="4473575"/>
          <p14:tracePt t="94089" x="8555038" y="4322763"/>
          <p14:tracePt t="94106" x="8572500" y="4179888"/>
          <p14:tracePt t="94122" x="8572500" y="3983038"/>
          <p14:tracePt t="94139" x="8537575" y="3795713"/>
          <p14:tracePt t="94155" x="8412163" y="3438525"/>
          <p14:tracePt t="94198" x="8385175" y="3375025"/>
          <p14:tracePt t="94206" x="8313738" y="3251200"/>
          <p14:tracePt t="94221" x="8197850" y="3133725"/>
          <p14:tracePt t="94239" x="8018463" y="2990850"/>
          <p14:tracePt t="94255" x="7608888" y="2830513"/>
          <p14:tracePt t="94255" x="7429500" y="2759075"/>
          <p14:tracePt t="94272" x="7062788" y="2598738"/>
          <p14:tracePt t="94288" x="6804025" y="2536825"/>
          <p14:tracePt t="94306" x="6608763" y="2500313"/>
          <p14:tracePt t="94322" x="6456363" y="2482850"/>
          <p14:tracePt t="94339" x="6330950" y="2482850"/>
          <p14:tracePt t="94355" x="6215063" y="2482850"/>
          <p14:tracePt t="94372" x="5776913" y="2544763"/>
          <p14:tracePt t="94435" x="5688013" y="2581275"/>
          <p14:tracePt t="94439" x="5572125" y="2643188"/>
          <p14:tracePt t="94463" x="5518150" y="2670175"/>
          <p14:tracePt t="94472" x="5367338" y="2768600"/>
          <p14:tracePt t="94490" x="5276850" y="2840038"/>
          <p14:tracePt t="94505" x="5205413" y="2894013"/>
          <p14:tracePt t="94523" x="5180013" y="2928938"/>
          <p14:tracePt t="94538" x="5160963" y="2973388"/>
          <p14:tracePt t="94556" x="5153025" y="3027363"/>
          <p14:tracePt t="94571" x="5133975" y="3108325"/>
          <p14:tracePt t="94589" x="5133975" y="3160713"/>
          <p14:tracePt t="94605" x="5126038" y="3214688"/>
          <p14:tracePt t="94622" x="5126038" y="3286125"/>
          <p14:tracePt t="94638" x="5126038" y="3357563"/>
          <p14:tracePt t="94638" x="5126038" y="3384550"/>
          <p14:tracePt t="94657" x="5126038" y="3411538"/>
          <p14:tracePt t="94671" x="5126038" y="3536950"/>
          <p14:tracePt t="94689" x="5143500" y="3589338"/>
          <p14:tracePt t="94705" x="5170488" y="3652838"/>
          <p14:tracePt t="94723" x="5180013" y="3679825"/>
          <p14:tracePt t="94738" x="5197475" y="3687763"/>
          <p14:tracePt t="94756" x="5224463" y="3724275"/>
          <p14:tracePt t="94771" x="5251450" y="3776663"/>
          <p14:tracePt t="94788" x="5286375" y="3813175"/>
          <p14:tracePt t="94805" x="5330825" y="3848100"/>
          <p14:tracePt t="94822" x="5402263" y="3929063"/>
          <p14:tracePt t="94838" x="5483225" y="3983038"/>
          <p14:tracePt t="94855" x="5545138" y="4037013"/>
          <p14:tracePt t="94855" x="5599113" y="4089400"/>
          <p14:tracePt t="94873" x="5715000" y="4187825"/>
          <p14:tracePt t="94888" x="5830888" y="4276725"/>
          <p14:tracePt t="94906" x="5946775" y="4340225"/>
          <p14:tracePt t="94922" x="6081713" y="4446588"/>
          <p14:tracePt t="94939" x="6224588" y="4537075"/>
          <p14:tracePt t="94955" x="6357938" y="4643438"/>
          <p14:tracePt t="94955" x="6367463" y="4652963"/>
          <p14:tracePt t="94994" x="6384925" y="4670425"/>
          <p14:tracePt t="95006" x="6411913" y="4705350"/>
          <p14:tracePt t="95055" x="6419850" y="4705350"/>
          <p14:tracePt t="95055" x="6429375" y="4714875"/>
          <p14:tracePt t="95208" x="6438900" y="4724400"/>
          <p14:tracePt t="95216" x="6438900" y="4751388"/>
          <p14:tracePt t="95223" x="6438900" y="4795838"/>
          <p14:tracePt t="95238" x="6438900" y="4867275"/>
          <p14:tracePt t="95257" x="6438900" y="4894263"/>
          <p14:tracePt t="95271" x="6438900" y="4973638"/>
          <p14:tracePt t="95289" x="6438900" y="5010150"/>
          <p14:tracePt t="95305" x="6438900" y="5027613"/>
          <p14:tracePt t="95322" x="6429375" y="5045075"/>
          <p14:tracePt t="95338" x="6419850" y="5072063"/>
          <p14:tracePt t="95355" x="6419850" y="5099050"/>
          <p14:tracePt t="95371" x="6402388" y="5133975"/>
          <p14:tracePt t="95389" x="6394450" y="5160963"/>
          <p14:tracePt t="95405" x="6384925" y="5180013"/>
          <p14:tracePt t="95422" x="6375400" y="5205413"/>
          <p14:tracePt t="95438" x="6357938" y="5251450"/>
          <p14:tracePt t="95438" x="6348413" y="5251450"/>
          <p14:tracePt t="95456" x="6323013" y="5276850"/>
          <p14:tracePt t="95456" x="6303963" y="5313363"/>
          <p14:tracePt t="95472" x="6153150" y="5527675"/>
          <p14:tracePt t="95538" x="6143625" y="5554663"/>
          <p14:tracePt t="95538" x="6116638" y="5581650"/>
          <p14:tracePt t="95555" x="6108700" y="5599113"/>
          <p14:tracePt t="98328" x="6099175" y="5537200"/>
          <p14:tracePt t="98336" x="6099175" y="5465763"/>
          <p14:tracePt t="98344" x="6099175" y="5340350"/>
          <p14:tracePt t="98354" x="6099175" y="5153025"/>
          <p14:tracePt t="98371" x="6108700" y="4983163"/>
          <p14:tracePt t="98388" x="6126163" y="4840288"/>
          <p14:tracePt t="98405" x="6143625" y="4741863"/>
          <p14:tracePt t="98422" x="6161088" y="4660900"/>
          <p14:tracePt t="98437" x="6161088" y="4562475"/>
          <p14:tracePt t="98455" x="6180138" y="4483100"/>
          <p14:tracePt t="98471" x="6197600" y="4357688"/>
          <p14:tracePt t="98488" x="6197600" y="4322763"/>
          <p14:tracePt t="98504" x="6197600" y="4286250"/>
          <p14:tracePt t="98521" x="6197600" y="4268788"/>
          <p14:tracePt t="98537" x="6197600" y="4259263"/>
          <p14:tracePt t="98554" x="6197600" y="4241800"/>
          <p14:tracePt t="98570" x="6197600" y="4224338"/>
          <p14:tracePt t="98776" x="6197600" y="4197350"/>
          <p14:tracePt t="98784" x="6197600" y="4170363"/>
          <p14:tracePt t="98792" x="6197600" y="4160838"/>
          <p14:tracePt t="98796" x="6188075" y="4133850"/>
          <p14:tracePt t="98804" x="6161088" y="4054475"/>
          <p14:tracePt t="98821" x="6126163" y="3973513"/>
          <p14:tracePt t="98838" x="6099175" y="3911600"/>
          <p14:tracePt t="98854" x="6072188" y="3875088"/>
          <p14:tracePt t="98872" x="6062663" y="3848100"/>
          <p14:tracePt t="99416" x="6126163" y="3822700"/>
          <p14:tracePt t="99431" x="6340475" y="3759200"/>
          <p14:tracePt t="99440" x="6465888" y="3759200"/>
          <p14:tracePt t="99441" x="6572250" y="3741738"/>
          <p14:tracePt t="99454" x="6705600" y="3724275"/>
          <p14:tracePt t="99454" x="6732588" y="3724275"/>
          <p14:tracePt t="99472" x="6742113" y="3724275"/>
          <p14:tracePt t="99487" x="6751638" y="3724275"/>
          <p14:tracePt t="99584" x="6777038" y="3724275"/>
          <p14:tracePt t="99592" x="6804025" y="3724275"/>
          <p14:tracePt t="99596" x="6831013" y="3724275"/>
          <p14:tracePt t="99604" x="6858000" y="3724275"/>
          <p14:tracePt t="99620" x="6875463" y="3724275"/>
          <p14:tracePt t="99760" x="6875463" y="3732213"/>
          <p14:tracePt t="99763" x="6831013" y="3946525"/>
          <p14:tracePt t="99808" x="6831013" y="3973513"/>
          <p14:tracePt t="99809" x="6796088" y="4044950"/>
          <p14:tracePt t="99809" x="6777038" y="4081463"/>
          <p14:tracePt t="99832" x="6751638" y="4116388"/>
          <p14:tracePt t="99854" x="6732588" y="4187825"/>
          <p14:tracePt t="99870" x="6705600" y="4224338"/>
          <p14:tracePt t="99889" x="6680200" y="4259263"/>
          <p14:tracePt t="99904" x="6653213" y="4295775"/>
          <p14:tracePt t="99921" x="6626225" y="4322763"/>
          <p14:tracePt t="99937" x="6608763" y="4348163"/>
          <p14:tracePt t="99955" x="6581775" y="4375150"/>
          <p14:tracePt t="99971" x="6554788" y="4402138"/>
          <p14:tracePt t="99988" x="6545263" y="4429125"/>
          <p14:tracePt t="100312" x="6537325" y="4438650"/>
          <p14:tracePt t="100384" x="6518275" y="4456113"/>
          <p14:tracePt t="100397" x="6510338" y="4473575"/>
          <p14:tracePt t="100398" x="6500813" y="4500563"/>
          <p14:tracePt t="100404" x="6465888" y="4581525"/>
          <p14:tracePt t="100421" x="6429375" y="4660900"/>
          <p14:tracePt t="100437" x="6411913" y="4714875"/>
          <p14:tracePt t="100454" x="6411913" y="4724400"/>
          <p14:tracePt t="100454" x="6402388" y="4732338"/>
          <p14:tracePt t="100472" x="6394450" y="4732338"/>
          <p14:tracePt t="100488" x="6384925" y="4759325"/>
          <p14:tracePt t="100504" x="6384925" y="4786313"/>
          <p14:tracePt t="100521" x="6375400" y="4813300"/>
          <p14:tracePt t="100537" x="6357938" y="4867275"/>
          <p14:tracePt t="100554" x="6340475" y="4902200"/>
          <p14:tracePt t="100570" x="6340475" y="4929188"/>
          <p14:tracePt t="100588" x="6330950" y="4973638"/>
          <p14:tracePt t="100604" x="6330950" y="5018088"/>
          <p14:tracePt t="100621" x="6313488" y="5054600"/>
          <p14:tracePt t="100638" x="6313488" y="5099050"/>
          <p14:tracePt t="100655" x="6313488" y="5108575"/>
          <p14:tracePt t="100687" x="6313488" y="5116513"/>
          <p14:tracePt t="100704" x="6303963" y="5143500"/>
          <p14:tracePt t="100920" x="6303963" y="5187950"/>
          <p14:tracePt t="100928" x="6286500" y="5276850"/>
          <p14:tracePt t="100934" x="6286500" y="5322888"/>
          <p14:tracePt t="100938" x="6269038" y="5446713"/>
          <p14:tracePt t="100954" x="6251575" y="5510213"/>
          <p14:tracePt t="100971" x="6251575" y="5527675"/>
          <p14:tracePt t="100988" x="6251575" y="5545138"/>
          <p14:tracePt t="101627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5" name="Group 555"/>
          <p:cNvGrpSpPr/>
          <p:nvPr/>
        </p:nvGrpSpPr>
        <p:grpSpPr>
          <a:xfrm>
            <a:off x="2298699" y="534944"/>
            <a:ext cx="4851406" cy="1119191"/>
            <a:chOff x="-1" y="0"/>
            <a:chExt cx="4851404" cy="1119189"/>
          </a:xfrm>
        </p:grpSpPr>
        <p:sp>
          <p:nvSpPr>
            <p:cNvPr id="553" name="Shape 553"/>
            <p:cNvSpPr/>
            <p:nvPr/>
          </p:nvSpPr>
          <p:spPr>
            <a:xfrm>
              <a:off x="-2" y="-1"/>
              <a:ext cx="4851182" cy="11191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ctr">
                <a:spcBef>
                  <a:spcPts val="900"/>
                </a:spcBef>
                <a:defRPr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554" name="Shape 554"/>
            <p:cNvSpPr/>
            <p:nvPr/>
          </p:nvSpPr>
          <p:spPr>
            <a:xfrm>
              <a:off x="0" y="0"/>
              <a:ext cx="4851404" cy="1028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spcBef>
                  <a:spcPts val="900"/>
                </a:spcBef>
                <a:defRPr sz="19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lvl="0">
                <a:defRPr sz="1800"/>
              </a:pPr>
              <a:r>
                <a:rPr sz="1900" dirty="0"/>
                <a:t>Responsiveness to TKIs was associated with the presence of mutations in tyrosine kinase domain  of EGFR</a:t>
              </a:r>
            </a:p>
          </p:txBody>
        </p:sp>
      </p:grpSp>
      <p:grpSp>
        <p:nvGrpSpPr>
          <p:cNvPr id="564" name="Group 564"/>
          <p:cNvGrpSpPr/>
          <p:nvPr/>
        </p:nvGrpSpPr>
        <p:grpSpPr>
          <a:xfrm>
            <a:off x="914400" y="5334792"/>
            <a:ext cx="7391400" cy="963616"/>
            <a:chOff x="0" y="0"/>
            <a:chExt cx="7391400" cy="963615"/>
          </a:xfrm>
        </p:grpSpPr>
        <p:sp>
          <p:nvSpPr>
            <p:cNvPr id="562" name="Shape 562"/>
            <p:cNvSpPr/>
            <p:nvPr/>
          </p:nvSpPr>
          <p:spPr>
            <a:xfrm>
              <a:off x="0" y="-1"/>
              <a:ext cx="7391400" cy="963616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ctr">
                <a:spcBef>
                  <a:spcPts val="1200"/>
                </a:spcBef>
                <a:defRPr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563" name="Shape 563"/>
            <p:cNvSpPr/>
            <p:nvPr/>
          </p:nvSpPr>
          <p:spPr>
            <a:xfrm>
              <a:off x="0" y="-1"/>
              <a:ext cx="7391400" cy="863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lvl="0" algn="ctr">
                <a:spcBef>
                  <a:spcPts val="1200"/>
                </a:spcBef>
              </a:pPr>
              <a:r>
                <a:rPr sz="2000">
                  <a:latin typeface="Comic Sans MS"/>
                  <a:ea typeface="Comic Sans MS"/>
                  <a:cs typeface="Comic Sans MS"/>
                  <a:sym typeface="Comic Sans MS"/>
                </a:rPr>
                <a:t>Responsive patients were only a subset of NSCLC (15%):</a:t>
              </a:r>
            </a:p>
            <a:p>
              <a:pPr lvl="0" algn="ctr">
                <a:spcBef>
                  <a:spcPts val="1200"/>
                </a:spcBef>
              </a:pPr>
              <a:r>
                <a:rPr sz="2000">
                  <a:latin typeface="Comic Sans MS"/>
                  <a:ea typeface="Comic Sans MS"/>
                  <a:cs typeface="Comic Sans MS"/>
                  <a:sym typeface="Comic Sans MS"/>
                </a:rPr>
                <a:t>adenocarcinomas, women, non-smoking</a:t>
              </a:r>
            </a:p>
          </p:txBody>
        </p:sp>
      </p:grpSp>
      <p:grpSp>
        <p:nvGrpSpPr>
          <p:cNvPr id="13" name="Group 561"/>
          <p:cNvGrpSpPr/>
          <p:nvPr/>
        </p:nvGrpSpPr>
        <p:grpSpPr>
          <a:xfrm>
            <a:off x="2400190" y="3863137"/>
            <a:ext cx="4648200" cy="785783"/>
            <a:chOff x="0" y="0"/>
            <a:chExt cx="4648200" cy="785781"/>
          </a:xfrm>
        </p:grpSpPr>
        <p:sp>
          <p:nvSpPr>
            <p:cNvPr id="14" name="Shape 559"/>
            <p:cNvSpPr/>
            <p:nvPr/>
          </p:nvSpPr>
          <p:spPr>
            <a:xfrm>
              <a:off x="0" y="0"/>
              <a:ext cx="4647985" cy="785781"/>
            </a:xfrm>
            <a:prstGeom prst="rect">
              <a:avLst/>
            </a:prstGeom>
            <a:noFill/>
            <a:ln w="9525" cap="flat">
              <a:solidFill>
                <a:srgbClr val="0070C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ctr">
                <a:spcBef>
                  <a:spcPts val="1000"/>
                </a:spcBef>
                <a:defRPr>
                  <a:latin typeface="+mj-lt"/>
                  <a:ea typeface="+mj-ea"/>
                  <a:cs typeface="+mj-cs"/>
                  <a:sym typeface="Helvetica"/>
                </a:defRPr>
              </a:pPr>
              <a:endParaRPr sz="1600"/>
            </a:p>
          </p:txBody>
        </p:sp>
        <p:sp>
          <p:nvSpPr>
            <p:cNvPr id="15" name="Shape 560"/>
            <p:cNvSpPr/>
            <p:nvPr/>
          </p:nvSpPr>
          <p:spPr>
            <a:xfrm>
              <a:off x="0" y="0"/>
              <a:ext cx="4648200" cy="553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spcBef>
                  <a:spcPts val="1000"/>
                </a:spcBef>
                <a:defRPr sz="19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lvl="0">
                <a:defRPr sz="1800"/>
              </a:pPr>
              <a:r>
                <a:rPr sz="1800" dirty="0"/>
                <a:t>EGFR pathway  must be activated to be useful as TKIs target</a:t>
              </a:r>
            </a:p>
          </p:txBody>
        </p:sp>
      </p:grpSp>
      <p:sp>
        <p:nvSpPr>
          <p:cNvPr id="16" name="CasellaDiTesto 15"/>
          <p:cNvSpPr txBox="1"/>
          <p:nvPr/>
        </p:nvSpPr>
        <p:spPr>
          <a:xfrm>
            <a:off x="1656896" y="2121253"/>
            <a:ext cx="61350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>
                <a:latin typeface="Comic Sans MS" panose="030F0702030302020204" pitchFamily="66" charset="0"/>
              </a:rPr>
              <a:t>Oncogene </a:t>
            </a:r>
            <a:r>
              <a:rPr lang="it-IT" sz="2000" b="1" dirty="0" err="1" smtClean="0">
                <a:latin typeface="Comic Sans MS" panose="030F0702030302020204" pitchFamily="66" charset="0"/>
              </a:rPr>
              <a:t>addiction</a:t>
            </a:r>
            <a:r>
              <a:rPr lang="it-IT" sz="2000" b="1" dirty="0" smtClean="0">
                <a:latin typeface="Comic Sans MS" panose="030F0702030302020204" pitchFamily="66" charset="0"/>
              </a:rPr>
              <a:t> </a:t>
            </a:r>
            <a:r>
              <a:rPr lang="it-IT" sz="2000" b="1" dirty="0" err="1" smtClean="0">
                <a:latin typeface="Comic Sans MS" panose="030F0702030302020204" pitchFamily="66" charset="0"/>
              </a:rPr>
              <a:t>theory</a:t>
            </a:r>
            <a:endParaRPr lang="it-IT" sz="20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it-IT" dirty="0" smtClean="0">
                <a:latin typeface="Comic Sans MS" panose="030F0702030302020204" pitchFamily="66" charset="0"/>
              </a:rPr>
              <a:t>A </a:t>
            </a:r>
            <a:r>
              <a:rPr lang="it-IT" dirty="0" err="1" smtClean="0">
                <a:latin typeface="Comic Sans MS" panose="030F0702030302020204" pitchFamily="66" charset="0"/>
              </a:rPr>
              <a:t>tumor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dependence</a:t>
            </a:r>
            <a:r>
              <a:rPr lang="it-IT" dirty="0" smtClean="0">
                <a:latin typeface="Comic Sans MS" panose="030F0702030302020204" pitchFamily="66" charset="0"/>
              </a:rPr>
              <a:t> of a </a:t>
            </a:r>
            <a:r>
              <a:rPr lang="it-IT" dirty="0" err="1" smtClean="0">
                <a:latin typeface="Comic Sans MS" panose="030F0702030302020204" pitchFamily="66" charset="0"/>
              </a:rPr>
              <a:t>particular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genomic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alteration</a:t>
            </a:r>
            <a:endParaRPr lang="it-IT" dirty="0" smtClean="0">
              <a:latin typeface="Comic Sans MS" panose="030F0702030302020204" pitchFamily="66" charset="0"/>
            </a:endParaRPr>
          </a:p>
          <a:p>
            <a:pPr algn="ctr"/>
            <a:r>
              <a:rPr lang="it-IT" dirty="0">
                <a:latin typeface="Comic Sans MS" panose="030F0702030302020204" pitchFamily="66" charset="0"/>
              </a:rPr>
              <a:t>t</a:t>
            </a:r>
            <a:r>
              <a:rPr lang="it-IT" dirty="0" smtClean="0">
                <a:latin typeface="Comic Sans MS" panose="030F0702030302020204" pitchFamily="66" charset="0"/>
              </a:rPr>
              <a:t>o  </a:t>
            </a:r>
            <a:r>
              <a:rPr lang="it-IT" dirty="0" err="1" smtClean="0">
                <a:latin typeface="Comic Sans MS" panose="030F0702030302020204" pitchFamily="66" charset="0"/>
              </a:rPr>
              <a:t>maintain</a:t>
            </a:r>
            <a:r>
              <a:rPr lang="it-IT" dirty="0" smtClean="0">
                <a:latin typeface="Comic Sans MS" panose="030F0702030302020204" pitchFamily="66" charset="0"/>
              </a:rPr>
              <a:t> the </a:t>
            </a:r>
            <a:r>
              <a:rPr lang="it-IT" dirty="0" err="1" smtClean="0">
                <a:latin typeface="Comic Sans MS" panose="030F0702030302020204" pitchFamily="66" charset="0"/>
              </a:rPr>
              <a:t>malignant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phenotype</a:t>
            </a:r>
            <a:endParaRPr lang="it-IT" dirty="0">
              <a:latin typeface="Comic Sans MS" panose="030F0702030302020204" pitchFamily="66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771002"/>
      </p:ext>
    </p:extLst>
  </p:cSld>
  <p:clrMapOvr>
    <a:masterClrMapping/>
  </p:clrMapOvr>
  <p:transition spd="med" advTm="127252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Shape 570"/>
          <p:cNvSpPr/>
          <p:nvPr/>
        </p:nvSpPr>
        <p:spPr>
          <a:xfrm>
            <a:off x="2093966" y="368299"/>
            <a:ext cx="6064647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ts val="1400"/>
              </a:spcBef>
              <a:defRPr sz="2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2000" dirty="0" smtClean="0"/>
              <a:t> </a:t>
            </a:r>
            <a:r>
              <a:rPr sz="2000" dirty="0"/>
              <a:t>EGFR mutations in NSCLC   </a:t>
            </a:r>
            <a:r>
              <a:rPr lang="it-IT" sz="2000" dirty="0" smtClean="0"/>
              <a:t>(</a:t>
            </a:r>
            <a:r>
              <a:rPr sz="2000" dirty="0" smtClean="0"/>
              <a:t>2004-2014</a:t>
            </a:r>
            <a:r>
              <a:rPr lang="it-IT" sz="2000" dirty="0" smtClean="0"/>
              <a:t>)</a:t>
            </a:r>
            <a:endParaRPr sz="2000" dirty="0"/>
          </a:p>
        </p:txBody>
      </p:sp>
      <p:grpSp>
        <p:nvGrpSpPr>
          <p:cNvPr id="573" name="Group 573"/>
          <p:cNvGrpSpPr/>
          <p:nvPr/>
        </p:nvGrpSpPr>
        <p:grpSpPr>
          <a:xfrm>
            <a:off x="357184" y="1604907"/>
            <a:ext cx="3657600" cy="1160466"/>
            <a:chOff x="0" y="0"/>
            <a:chExt cx="3657600" cy="1160465"/>
          </a:xfrm>
        </p:grpSpPr>
        <p:sp>
          <p:nvSpPr>
            <p:cNvPr id="571" name="Shape 571"/>
            <p:cNvSpPr/>
            <p:nvPr/>
          </p:nvSpPr>
          <p:spPr>
            <a:xfrm>
              <a:off x="0" y="-1"/>
              <a:ext cx="3657600" cy="116046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spcBef>
                  <a:spcPts val="900"/>
                </a:spcBef>
                <a:defRPr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572" name="Shape 572"/>
            <p:cNvSpPr/>
            <p:nvPr/>
          </p:nvSpPr>
          <p:spPr>
            <a:xfrm>
              <a:off x="0" y="-1"/>
              <a:ext cx="3657600" cy="1054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lvl="0">
                <a:spcBef>
                  <a:spcPts val="900"/>
                </a:spcBef>
              </a:pPr>
              <a:r>
                <a:rPr sz="1600" dirty="0">
                  <a:latin typeface="Comic Sans MS"/>
                  <a:ea typeface="Comic Sans MS"/>
                  <a:cs typeface="Comic Sans MS"/>
                  <a:sym typeface="Comic Sans MS"/>
                </a:rPr>
                <a:t> </a:t>
              </a:r>
              <a:r>
                <a:rPr sz="1500" dirty="0">
                  <a:latin typeface="Comic Sans MS"/>
                  <a:ea typeface="Comic Sans MS"/>
                  <a:cs typeface="Comic Sans MS"/>
                  <a:sym typeface="Comic Sans MS"/>
                </a:rPr>
                <a:t>Most responsive mutations are (90%):</a:t>
              </a:r>
              <a:endParaRPr sz="1500" dirty="0">
                <a:latin typeface="Arial"/>
                <a:ea typeface="Arial"/>
                <a:cs typeface="Arial"/>
                <a:sym typeface="Arial"/>
              </a:endParaRPr>
            </a:p>
            <a:p>
              <a:pPr lvl="0">
                <a:spcBef>
                  <a:spcPts val="900"/>
                </a:spcBef>
                <a:buClr>
                  <a:srgbClr val="000000"/>
                </a:buClr>
                <a:buSzPct val="100000"/>
                <a:buFont typeface="Comic Sans MS"/>
                <a:buChar char="•"/>
              </a:pPr>
              <a:r>
                <a:rPr sz="1500" dirty="0">
                  <a:latin typeface="Comic Sans MS"/>
                  <a:ea typeface="Comic Sans MS"/>
                  <a:cs typeface="Comic Sans MS"/>
                  <a:sym typeface="Comic Sans MS"/>
                </a:rPr>
                <a:t> in-frame deletions in exon 19</a:t>
              </a:r>
              <a:endParaRPr sz="1500" dirty="0">
                <a:latin typeface="Arial"/>
                <a:ea typeface="Arial"/>
                <a:cs typeface="Arial"/>
                <a:sym typeface="Arial"/>
              </a:endParaRPr>
            </a:p>
            <a:p>
              <a:pPr lvl="0">
                <a:spcBef>
                  <a:spcPts val="900"/>
                </a:spcBef>
                <a:buClr>
                  <a:srgbClr val="000000"/>
                </a:buClr>
                <a:buSzPct val="100000"/>
                <a:buFont typeface="Comic Sans MS"/>
                <a:buChar char="•"/>
              </a:pPr>
              <a:r>
                <a:rPr sz="1500" dirty="0">
                  <a:latin typeface="Comic Sans MS"/>
                  <a:ea typeface="Comic Sans MS"/>
                  <a:cs typeface="Comic Sans MS"/>
                  <a:sym typeface="Comic Sans MS"/>
                </a:rPr>
                <a:t> missense mutations L858R in exon 21</a:t>
              </a:r>
            </a:p>
          </p:txBody>
        </p:sp>
      </p:grpSp>
      <p:grpSp>
        <p:nvGrpSpPr>
          <p:cNvPr id="579" name="Group 579"/>
          <p:cNvGrpSpPr/>
          <p:nvPr/>
        </p:nvGrpSpPr>
        <p:grpSpPr>
          <a:xfrm>
            <a:off x="762000" y="3859921"/>
            <a:ext cx="3733800" cy="674692"/>
            <a:chOff x="0" y="-1"/>
            <a:chExt cx="3733800" cy="674691"/>
          </a:xfrm>
        </p:grpSpPr>
        <p:sp>
          <p:nvSpPr>
            <p:cNvPr id="577" name="Shape 577"/>
            <p:cNvSpPr/>
            <p:nvPr/>
          </p:nvSpPr>
          <p:spPr>
            <a:xfrm>
              <a:off x="0" y="-1"/>
              <a:ext cx="3733800" cy="67469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spcBef>
                  <a:spcPts val="900"/>
                </a:spcBef>
                <a:defRPr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578" name="Shape 578"/>
            <p:cNvSpPr/>
            <p:nvPr/>
          </p:nvSpPr>
          <p:spPr>
            <a:xfrm>
              <a:off x="0" y="-2"/>
              <a:ext cx="3733800" cy="584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spcBef>
                  <a:spcPts val="900"/>
                </a:spcBef>
                <a:defRPr sz="16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lvl="0">
                <a:defRPr sz="1800"/>
              </a:pPr>
              <a:r>
                <a:rPr sz="1600" dirty="0"/>
                <a:t>Rare mutations in exons 18-21 are also associated with TKI responsiveness</a:t>
              </a:r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547" y="723900"/>
            <a:ext cx="4409747" cy="2076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569"/>
          <p:cNvGrpSpPr/>
          <p:nvPr/>
        </p:nvGrpSpPr>
        <p:grpSpPr>
          <a:xfrm>
            <a:off x="5126291" y="3229418"/>
            <a:ext cx="3654423" cy="3371853"/>
            <a:chOff x="-1" y="0"/>
            <a:chExt cx="4756153" cy="5295902"/>
          </a:xfrm>
        </p:grpSpPr>
        <p:pic>
          <p:nvPicPr>
            <p:cNvPr id="17" name="image19.jpeg" descr="image25.jp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2" y="-1"/>
              <a:ext cx="4425956" cy="48926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" name="Shape 568"/>
            <p:cNvSpPr/>
            <p:nvPr/>
          </p:nvSpPr>
          <p:spPr>
            <a:xfrm>
              <a:off x="838200" y="5105402"/>
              <a:ext cx="3917953" cy="190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414337">
                <a:lnSpc>
                  <a:spcPct val="93000"/>
                </a:lnSpc>
                <a:defRPr sz="11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lvl="0">
                <a:defRPr sz="1800"/>
              </a:pPr>
              <a:r>
                <a:rPr sz="1100"/>
                <a:t>Gately K et al., J Clin Pathol 2012;65:1-7</a:t>
              </a:r>
            </a:p>
          </p:txBody>
        </p:sp>
      </p:grpSp>
      <p:sp>
        <p:nvSpPr>
          <p:cNvPr id="2" name="CasellaDiTesto 1"/>
          <p:cNvSpPr txBox="1"/>
          <p:nvPr/>
        </p:nvSpPr>
        <p:spPr>
          <a:xfrm>
            <a:off x="4021840" y="3054718"/>
            <a:ext cx="22225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Da </a:t>
            </a:r>
            <a:r>
              <a:rPr lang="it-IT" sz="1400" dirty="0" err="1" smtClean="0"/>
              <a:t>Cunh</a:t>
            </a:r>
            <a:r>
              <a:rPr lang="it-IT" sz="1400" dirty="0" err="1"/>
              <a:t>a</a:t>
            </a:r>
            <a:r>
              <a:rPr lang="it-IT" sz="1400" dirty="0" smtClean="0"/>
              <a:t> Santos et al ,2011</a:t>
            </a:r>
            <a:endParaRPr lang="it-IT" sz="1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424937"/>
      </p:ext>
    </p:extLst>
  </p:cSld>
  <p:clrMapOvr>
    <a:masterClrMapping/>
  </p:clrMapOvr>
  <p:transition spd="med" advTm="35930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810" x="1758950" y="2625725"/>
          <p14:tracePt t="7818" x="1679575" y="2608263"/>
          <p14:tracePt t="7827" x="1616075" y="2581275"/>
          <p14:tracePt t="7829" x="1571625" y="2571750"/>
          <p14:tracePt t="7844" x="1562100" y="2571750"/>
          <p14:tracePt t="7954" x="1554163" y="2562225"/>
          <p14:tracePt t="7962" x="1554163" y="2554288"/>
          <p14:tracePt t="7970" x="1544638" y="2544763"/>
          <p14:tracePt t="7978" x="1482725" y="2509838"/>
          <p14:tracePt t="7995" x="1428750" y="2482850"/>
          <p14:tracePt t="8011" x="1330325" y="2428875"/>
          <p14:tracePt t="8027" x="1285875" y="2401888"/>
          <p14:tracePt t="8044" x="1204913" y="2347913"/>
          <p14:tracePt t="8061" x="1108075" y="2303463"/>
          <p14:tracePt t="8078" x="1036638" y="2268538"/>
          <p14:tracePt t="8095" x="965200" y="2224088"/>
          <p14:tracePt t="8111" x="928688" y="2205038"/>
          <p14:tracePt t="8127" x="901700" y="2187575"/>
          <p14:tracePt t="8657" x="901700" y="2179638"/>
          <p14:tracePt t="8659" x="919163" y="2187575"/>
          <p14:tracePt t="8677" x="946150" y="2197100"/>
          <p14:tracePt t="8694" x="990600" y="2214563"/>
          <p14:tracePt t="8696" x="1000125" y="2214563"/>
          <p14:tracePt t="8738" x="1009650" y="2214563"/>
          <p14:tracePt t="8743" x="1062038" y="2214563"/>
          <p14:tracePt t="8775" x="1089025" y="2214563"/>
          <p14:tracePt t="8794" x="1108075" y="2214563"/>
          <p14:tracePt t="8795" x="1125538" y="2214563"/>
          <p14:tracePt t="8811" x="1133475" y="2205038"/>
          <p14:tracePt t="8827" x="1160463" y="2205038"/>
          <p14:tracePt t="8844" x="1179513" y="2205038"/>
          <p14:tracePt t="8861" x="1196975" y="2205038"/>
          <p14:tracePt t="8877" x="1214438" y="2205038"/>
          <p14:tracePt t="8893" x="1223963" y="2205038"/>
          <p14:tracePt t="8910" x="1231900" y="2187575"/>
          <p14:tracePt t="8928" x="1250950" y="2187575"/>
          <p14:tracePt t="8945" x="1295400" y="2187575"/>
          <p14:tracePt t="8961" x="1374775" y="2187575"/>
          <p14:tracePt t="8961" x="1428750" y="2187575"/>
          <p14:tracePt t="8979" x="1517650" y="2187575"/>
          <p14:tracePt t="8994" x="1571625" y="2187575"/>
          <p14:tracePt t="9012" x="1589088" y="2187575"/>
          <p14:tracePt t="9050" x="1598613" y="2187575"/>
          <p14:tracePt t="9161" x="1608138" y="2187575"/>
          <p14:tracePt t="9170" x="1633538" y="2187575"/>
          <p14:tracePt t="9177" x="1660525" y="2187575"/>
          <p14:tracePt t="9194" x="1714500" y="2187575"/>
          <p14:tracePt t="9195" x="1768475" y="2187575"/>
          <p14:tracePt t="9211" x="1812925" y="2197100"/>
          <p14:tracePt t="9227" x="1822450" y="2197100"/>
          <p14:tracePt t="9601" x="1847850" y="2197100"/>
          <p14:tracePt t="9609" x="1901825" y="2197100"/>
          <p14:tracePt t="9623" x="1919288" y="2205038"/>
          <p14:tracePt t="9627" x="1973263" y="2205038"/>
          <p14:tracePt t="9644" x="2036763" y="2224088"/>
          <p14:tracePt t="9660" x="2160588" y="2241550"/>
          <p14:tracePt t="9677" x="2232025" y="2259013"/>
          <p14:tracePt t="9694" x="2303463" y="2259013"/>
          <p14:tracePt t="9712" x="2347913" y="2268538"/>
          <p14:tracePt t="9728" x="2374900" y="2276475"/>
          <p14:tracePt t="9745" x="2393950" y="2276475"/>
          <p14:tracePt t="9761" x="2482850" y="2276475"/>
          <p14:tracePt t="9970" x="2490788" y="2276475"/>
          <p14:tracePt t="9979" x="2536825" y="2276475"/>
          <p14:tracePt t="9986" x="2616200" y="2259013"/>
          <p14:tracePt t="9999" x="2660650" y="2241550"/>
          <p14:tracePt t="10000" x="2795588" y="2224088"/>
          <p14:tracePt t="10010" x="2911475" y="2187575"/>
          <p14:tracePt t="10030" x="3017838" y="2170113"/>
          <p14:tracePt t="10043" x="3081338" y="2160588"/>
          <p14:tracePt t="10226" x="3098800" y="2160588"/>
          <p14:tracePt t="10242" x="3108325" y="2160588"/>
          <p14:tracePt t="10250" x="3133725" y="2160588"/>
          <p14:tracePt t="10253" x="3187700" y="2179638"/>
          <p14:tracePt t="10260" x="3241675" y="2197100"/>
          <p14:tracePt t="10278" x="3303588" y="2197100"/>
          <p14:tracePt t="10294" x="3357563" y="2205038"/>
          <p14:tracePt t="10310" x="3384550" y="2205038"/>
          <p14:tracePt t="12297" x="3384550" y="2224088"/>
          <p14:tracePt t="12305" x="3384550" y="2241550"/>
          <p14:tracePt t="12313" x="3384550" y="2268538"/>
          <p14:tracePt t="12326" x="3384550" y="2276475"/>
          <p14:tracePt t="12328" x="3340100" y="2339975"/>
          <p14:tracePt t="12343" x="3322638" y="2384425"/>
          <p14:tracePt t="12360" x="3295650" y="2411413"/>
          <p14:tracePt t="12377" x="3286125" y="2419350"/>
          <p14:tracePt t="12377" x="3276600" y="2438400"/>
          <p14:tracePt t="12393" x="3241675" y="2465388"/>
          <p14:tracePt t="12409" x="3205163" y="2490788"/>
          <p14:tracePt t="12443" x="3170238" y="2527300"/>
          <p14:tracePt t="12444" x="3125788" y="2554288"/>
          <p14:tracePt t="12461" x="3089275" y="2581275"/>
          <p14:tracePt t="12476" x="3044825" y="2608263"/>
          <p14:tracePt t="12494" x="3009900" y="2625725"/>
          <p14:tracePt t="12510" x="2982913" y="2643188"/>
          <p14:tracePt t="12527" x="2946400" y="2652713"/>
          <p14:tracePt t="12544" x="2928938" y="2660650"/>
          <p14:tracePt t="12560" x="2901950" y="2670175"/>
          <p14:tracePt t="12576" x="2847975" y="2697163"/>
          <p14:tracePt t="12594" x="2830513" y="2697163"/>
          <p14:tracePt t="12673" x="2822575" y="2705100"/>
          <p14:tracePt t="12678" x="2813050" y="2705100"/>
          <p14:tracePt t="12692" x="2786063" y="2705100"/>
          <p14:tracePt t="12693" x="2697163" y="2705100"/>
          <p14:tracePt t="12693" x="2660650" y="2705100"/>
          <p14:tracePt t="12730" x="2625725" y="2705100"/>
          <p14:tracePt t="12744" x="2581275" y="2697163"/>
          <p14:tracePt t="12759" x="2544763" y="2697163"/>
          <p14:tracePt t="12776" x="2536825" y="2697163"/>
          <p14:tracePt t="12793" x="2509838" y="2687638"/>
          <p14:tracePt t="12810" x="2500313" y="2687638"/>
          <p14:tracePt t="12826" x="2455863" y="2687638"/>
          <p14:tracePt t="12844" x="2411413" y="2679700"/>
          <p14:tracePt t="12859" x="2393950" y="2679700"/>
          <p14:tracePt t="12893" x="2374900" y="2679700"/>
          <p14:tracePt t="12911" x="2347913" y="2679700"/>
          <p14:tracePt t="12945" x="2339975" y="2679700"/>
          <p14:tracePt t="13041" x="2330450" y="2679700"/>
          <p14:tracePt t="13073" x="2322513" y="2679700"/>
          <p14:tracePt t="13249" x="2330450" y="2679700"/>
          <p14:tracePt t="13258" x="2339975" y="2679700"/>
          <p14:tracePt t="13268" x="2347913" y="2679700"/>
          <p14:tracePt t="13269" x="2393950" y="2679700"/>
          <p14:tracePt t="13276" x="2419350" y="2660650"/>
          <p14:tracePt t="13294" x="2455863" y="2660650"/>
          <p14:tracePt t="13310" x="2482850" y="2643188"/>
          <p14:tracePt t="13345" x="2490788" y="2643188"/>
          <p14:tracePt t="13385" x="2500313" y="2643188"/>
          <p14:tracePt t="13393" x="2509838" y="2633663"/>
          <p14:tracePt t="13401" x="2517775" y="2633663"/>
          <p14:tracePt t="13413" x="2527300" y="2633663"/>
          <p14:tracePt t="13450" x="2536825" y="2633663"/>
          <p14:tracePt t="13468" x="2554288" y="2633663"/>
          <p14:tracePt t="13477" x="2562225" y="2633663"/>
          <p14:tracePt t="13493" x="2571750" y="2633663"/>
          <p14:tracePt t="13510" x="2589213" y="2643188"/>
          <p14:tracePt t="13532" x="2598738" y="2643188"/>
          <p14:tracePt t="13543" x="2608263" y="2652713"/>
          <p14:tracePt t="13593" x="2625725" y="2652713"/>
          <p14:tracePt t="13602" x="2633663" y="2652713"/>
          <p14:tracePt t="13604" x="2633663" y="2660650"/>
          <p14:tracePt t="13610" x="2652713" y="2660650"/>
          <p14:tracePt t="13626" x="2670175" y="2670175"/>
          <p14:tracePt t="13645" x="2679700" y="2679700"/>
          <p14:tracePt t="13697" x="2687638" y="2679700"/>
          <p14:tracePt t="13825" x="2670175" y="2697163"/>
          <p14:tracePt t="13832" x="2616200" y="2705100"/>
          <p14:tracePt t="13842" x="2571750" y="2732088"/>
          <p14:tracePt t="13843" x="2482850" y="2732088"/>
          <p14:tracePt t="13861" x="2384425" y="2732088"/>
          <p14:tracePt t="13876" x="2330450" y="2732088"/>
          <p14:tracePt t="13893" x="2303463" y="2732088"/>
          <p14:tracePt t="13910" x="2295525" y="2732088"/>
          <p14:tracePt t="13927" x="2276475" y="2732088"/>
          <p14:tracePt t="13943" x="2268538" y="2732088"/>
          <p14:tracePt t="13977" x="2259013" y="2732088"/>
          <p14:tracePt t="14034" x="2251075" y="2732088"/>
          <p14:tracePt t="14274" x="2259013" y="2724150"/>
          <p14:tracePt t="14297" x="2276475" y="2705100"/>
          <p14:tracePt t="14601" x="2276475" y="2687638"/>
          <p14:tracePt t="14643" x="2276475" y="2679700"/>
          <p14:tracePt t="14897" x="2276475" y="2670175"/>
          <p14:tracePt t="14925" x="2286000" y="2670175"/>
          <p14:tracePt t="14969" x="2303463" y="2670175"/>
          <p14:tracePt t="15009" x="2312988" y="2670175"/>
          <p14:tracePt t="15010" x="2322513" y="2670175"/>
          <p14:tracePt t="15060" x="2366963" y="2679700"/>
          <p14:tracePt t="15164" x="2374900" y="2687638"/>
          <p14:tracePt t="15203" x="2393950" y="2687638"/>
          <p14:tracePt t="15220" x="2401888" y="2687638"/>
          <p14:tracePt t="15227" x="2411413" y="2687638"/>
          <p14:tracePt t="15243" x="2419350" y="2687638"/>
          <p14:tracePt t="15260" x="2438400" y="2687638"/>
          <p14:tracePt t="15322" x="2446338" y="2687638"/>
          <p14:tracePt t="15682" x="2446338" y="2679700"/>
          <p14:tracePt t="15691" x="2455863" y="2679700"/>
          <p14:tracePt t="15692" x="2465388" y="2660650"/>
          <p14:tracePt t="15714" x="2482850" y="2660650"/>
          <p14:tracePt t="15730" x="2500313" y="2660650"/>
          <p14:tracePt t="15961" x="2500313" y="2652713"/>
          <p14:tracePt t="15978" x="2517775" y="2652713"/>
          <p14:tracePt t="16000" x="2527300" y="2652713"/>
          <p14:tracePt t="16000" x="2536825" y="2652713"/>
          <p14:tracePt t="16002" x="2544763" y="2652713"/>
          <p14:tracePt t="16010" x="2554288" y="2652713"/>
          <p14:tracePt t="16050" x="2571750" y="2652713"/>
          <p14:tracePt t="16066" x="2581275" y="2652713"/>
          <p14:tracePt t="16089" x="2589213" y="2652713"/>
          <p14:tracePt t="16095" x="2608263" y="2652713"/>
          <p14:tracePt t="16108" x="2616200" y="2652713"/>
          <p14:tracePt t="16145" x="2625725" y="2660650"/>
          <p14:tracePt t="16160" x="2633663" y="2660650"/>
          <p14:tracePt t="16161" x="2652713" y="2660650"/>
          <p14:tracePt t="16177" x="2660650" y="2679700"/>
          <p14:tracePt t="16194" x="2670175" y="2679700"/>
          <p14:tracePt t="16233" x="2679700" y="2679700"/>
          <p14:tracePt t="16243" x="2697163" y="2679700"/>
          <p14:tracePt t="16253" x="2705100" y="2679700"/>
          <p14:tracePt t="16260" x="2714625" y="2679700"/>
          <p14:tracePt t="16277" x="2732088" y="2679700"/>
          <p14:tracePt t="16294" x="2741613" y="2679700"/>
          <p14:tracePt t="16310" x="2751138" y="2679700"/>
          <p14:tracePt t="16332" x="2759075" y="2679700"/>
          <p14:tracePt t="16362" x="2776538" y="2679700"/>
          <p14:tracePt t="16379" x="2786063" y="2679700"/>
          <p14:tracePt t="16380" x="2795588" y="2679700"/>
          <p14:tracePt t="16466" x="2803525" y="2679700"/>
          <p14:tracePt t="16476" x="2822575" y="2679700"/>
          <p14:tracePt t="16770" x="2830513" y="2679700"/>
          <p14:tracePt t="16786" x="2840038" y="2679700"/>
          <p14:tracePt t="16795" x="2847975" y="2679700"/>
          <p14:tracePt t="16816" x="2867025" y="2679700"/>
          <p14:tracePt t="16817" x="2884488" y="2679700"/>
          <p14:tracePt t="16828" x="2911475" y="2679700"/>
          <p14:tracePt t="16843" x="2928938" y="2679700"/>
          <p14:tracePt t="16861" x="2938463" y="2679700"/>
          <p14:tracePt t="16877" x="2955925" y="2679700"/>
          <p14:tracePt t="16894" x="2982913" y="2679700"/>
          <p14:tracePt t="16910" x="3009900" y="2679700"/>
          <p14:tracePt t="16927" x="3027363" y="2679700"/>
          <p14:tracePt t="16944" x="3062288" y="2687638"/>
          <p14:tracePt t="16961" x="3089275" y="2687638"/>
          <p14:tracePt t="16976" x="3116263" y="2687638"/>
          <p14:tracePt t="16994" x="3152775" y="2705100"/>
          <p14:tracePt t="17011" x="3187700" y="2714625"/>
          <p14:tracePt t="17028" x="3214688" y="2714625"/>
          <p14:tracePt t="17044" x="3224213" y="2714625"/>
          <p14:tracePt t="17090" x="3232150" y="2714625"/>
          <p14:tracePt t="17098" x="3251200" y="2714625"/>
          <p14:tracePt t="17114" x="3259138" y="2714625"/>
          <p14:tracePt t="17138" x="3268663" y="2714625"/>
          <p14:tracePt t="17162" x="3276600" y="2714625"/>
          <p14:tracePt t="17208" x="3295650" y="2714625"/>
          <p14:tracePt t="17242" x="3303588" y="2714625"/>
          <p14:tracePt t="17434" x="3330575" y="2714625"/>
          <p14:tracePt t="17436" x="3367088" y="2714625"/>
          <p14:tracePt t="17459" x="3419475" y="2714625"/>
          <p14:tracePt t="17477" x="3455988" y="2714625"/>
          <p14:tracePt t="17494" x="3473450" y="2714625"/>
          <p14:tracePt t="17618" x="3500438" y="2714625"/>
          <p14:tracePt t="17627" x="3509963" y="2714625"/>
          <p14:tracePt t="17628" x="3517900" y="2714625"/>
          <p14:tracePt t="17644" x="3536950" y="2714625"/>
          <p14:tracePt t="17661" x="3554413" y="2714625"/>
          <p14:tracePt t="17677" x="3571875" y="2714625"/>
          <p14:tracePt t="17694" x="3598863" y="2732088"/>
          <p14:tracePt t="17711" x="3625850" y="2732088"/>
          <p14:tracePt t="17762" x="3633788" y="2732088"/>
          <p14:tracePt t="17770" x="3652838" y="2732088"/>
          <p14:tracePt t="17778" x="3670300" y="2732088"/>
          <p14:tracePt t="17785" x="3679825" y="2732088"/>
          <p14:tracePt t="17793" x="3705225" y="2741613"/>
          <p14:tracePt t="18754" x="3705225" y="2751138"/>
          <p14:tracePt t="18770" x="3697288" y="2751138"/>
          <p14:tracePt t="18776" x="3670300" y="2759075"/>
          <p14:tracePt t="18778" x="3670300" y="2768600"/>
          <p14:tracePt t="18793" x="3643313" y="2776538"/>
          <p14:tracePt t="18811" x="3625850" y="2786063"/>
          <p14:tracePt t="18826" x="3608388" y="2786063"/>
          <p14:tracePt t="18843" x="3589338" y="2803525"/>
          <p14:tracePt t="18860" x="3571875" y="2803525"/>
          <p14:tracePt t="18876" x="3554413" y="2813050"/>
          <p14:tracePt t="18893" x="3527425" y="2822575"/>
          <p14:tracePt t="18910" x="3509963" y="2822575"/>
          <p14:tracePt t="18926" x="3500438" y="2830513"/>
          <p14:tracePt t="18950" x="3482975" y="2830513"/>
          <p14:tracePt t="18960" x="3473450" y="2840038"/>
          <p14:tracePt t="18960" x="3465513" y="2840038"/>
          <p14:tracePt t="18979" x="3455988" y="2840038"/>
          <p14:tracePt t="18993" x="3429000" y="2857500"/>
          <p14:tracePt t="19011" x="3402013" y="2867025"/>
          <p14:tracePt t="19027" x="3384550" y="2884488"/>
          <p14:tracePt t="19044" x="3375025" y="2884488"/>
          <p14:tracePt t="19060" x="3367088" y="2884488"/>
          <p14:tracePt t="19076" x="3348038" y="2894013"/>
          <p14:tracePt t="19094" x="3340100" y="2894013"/>
          <p14:tracePt t="19110" x="3295650" y="2894013"/>
          <p14:tracePt t="19127" x="3276600" y="2911475"/>
          <p14:tracePt t="19143" x="3241675" y="2911475"/>
          <p14:tracePt t="19160" x="3224213" y="2919413"/>
          <p14:tracePt t="19176" x="3187700" y="2938463"/>
          <p14:tracePt t="19176" x="3160713" y="2946400"/>
          <p14:tracePt t="19194" x="3108325" y="2955925"/>
          <p14:tracePt t="19210" x="3062288" y="2965450"/>
          <p14:tracePt t="19228" x="3017838" y="2965450"/>
          <p14:tracePt t="19243" x="3000375" y="2973388"/>
          <p14:tracePt t="19260" x="2973388" y="2973388"/>
          <p14:tracePt t="19276" x="2955925" y="2973388"/>
          <p14:tracePt t="19294" x="2919413" y="2982913"/>
          <p14:tracePt t="19310" x="2911475" y="2982913"/>
          <p14:tracePt t="19327" x="2884488" y="2982913"/>
          <p14:tracePt t="19343" x="2857500" y="2982913"/>
          <p14:tracePt t="19361" x="2840038" y="2990850"/>
          <p14:tracePt t="19376" x="2813050" y="2990850"/>
          <p14:tracePt t="19410" x="2803525" y="2990850"/>
          <p14:tracePt t="19411" x="2795588" y="2990850"/>
          <p14:tracePt t="19427" x="2768600" y="3009900"/>
          <p14:tracePt t="19444" x="2759075" y="3009900"/>
          <p14:tracePt t="19460" x="2732088" y="3009900"/>
          <p14:tracePt t="19498" x="2724150" y="3009900"/>
          <p14:tracePt t="19509" x="2705100" y="3009900"/>
          <p14:tracePt t="19530" x="2697163" y="3009900"/>
          <p14:tracePt t="19562" x="2687638" y="3009900"/>
          <p14:tracePt t="19570" x="2384425" y="3054350"/>
          <p14:tracePt t="19570" x="2374900" y="3062288"/>
          <p14:tracePt t="19684" x="2357438" y="3062288"/>
          <p14:tracePt t="19693" x="2312988" y="3071813"/>
          <p14:tracePt t="19719" x="2286000" y="3071813"/>
          <p14:tracePt t="19727" x="2197100" y="3089275"/>
          <p14:tracePt t="19727" x="2187575" y="3089275"/>
          <p14:tracePt t="19783" x="2170113" y="3089275"/>
          <p14:tracePt t="19793" x="2108200" y="3098800"/>
          <p14:tracePt t="19811" x="2027238" y="3098800"/>
          <p14:tracePt t="19811" x="2000250" y="3116263"/>
          <p14:tracePt t="19843" x="1928813" y="3116263"/>
          <p14:tracePt t="19860" x="1822450" y="3143250"/>
          <p14:tracePt t="19894" x="1795463" y="3143250"/>
          <p14:tracePt t="19895" x="1704975" y="3160713"/>
          <p14:tracePt t="19910" x="1643063" y="3179763"/>
          <p14:tracePt t="19927" x="1562100" y="3197225"/>
          <p14:tracePt t="19943" x="1465263" y="3214688"/>
          <p14:tracePt t="19961" x="1357313" y="3224213"/>
          <p14:tracePt t="19976" x="1214438" y="3276600"/>
          <p14:tracePt t="19994" x="1160463" y="3295650"/>
          <p14:tracePt t="20010" x="1054100" y="3322638"/>
          <p14:tracePt t="20027" x="990600" y="3348038"/>
          <p14:tracePt t="20043" x="901700" y="3402013"/>
          <p14:tracePt t="20060" x="822325" y="3465513"/>
          <p14:tracePt t="20075" x="731838" y="3554413"/>
          <p14:tracePt t="20093" x="625475" y="3652838"/>
          <p14:tracePt t="20110" x="517525" y="3751263"/>
          <p14:tracePt t="20127" x="446088" y="3875088"/>
          <p14:tracePt t="20143" x="401638" y="3965575"/>
          <p14:tracePt t="20143" x="366713" y="4017963"/>
          <p14:tracePt t="20176" x="330200" y="4108450"/>
          <p14:tracePt t="20180" x="330200" y="4133850"/>
          <p14:tracePt t="20192" x="330200" y="4251325"/>
          <p14:tracePt t="20210" x="330200" y="4367213"/>
          <p14:tracePt t="20226" x="330200" y="4465638"/>
          <p14:tracePt t="20244" x="357188" y="4581525"/>
          <p14:tracePt t="20259" x="393700" y="4697413"/>
          <p14:tracePt t="20276" x="455613" y="4822825"/>
          <p14:tracePt t="20293" x="517525" y="4919663"/>
          <p14:tracePt t="20310" x="561975" y="4983163"/>
          <p14:tracePt t="20326" x="588963" y="5010150"/>
          <p14:tracePt t="20343" x="615950" y="5037138"/>
          <p14:tracePt t="20359" x="652463" y="5089525"/>
          <p14:tracePt t="20359" x="669925" y="5089525"/>
          <p14:tracePt t="20378" x="687388" y="5099050"/>
          <p14:tracePt t="20392" x="704850" y="5116513"/>
          <p14:tracePt t="20411" x="723900" y="5126038"/>
          <p14:tracePt t="20426" x="741363" y="5126038"/>
          <p14:tracePt t="20443" x="803275" y="5143500"/>
          <p14:tracePt t="20460" x="928688" y="5170488"/>
          <p14:tracePt t="20477" x="1081088" y="5187950"/>
          <p14:tracePt t="20500" x="1089025" y="5205413"/>
          <p14:tracePt t="20509" x="1143000" y="5205413"/>
          <p14:tracePt t="20526" x="1214438" y="5205413"/>
          <p14:tracePt t="20543" x="1384300" y="5205413"/>
          <p14:tracePt t="20560" x="1616075" y="5205413"/>
          <p14:tracePt t="20578" x="1687513" y="5205413"/>
          <p14:tracePt t="20592" x="1893888" y="5205413"/>
          <p14:tracePt t="20611" x="2089150" y="5187950"/>
          <p14:tracePt t="20627" x="2660650" y="5133975"/>
          <p14:tracePt t="20627" x="2751138" y="5116513"/>
          <p14:tracePt t="20693" x="2822575" y="5116513"/>
          <p14:tracePt t="20694" x="3295650" y="5027613"/>
          <p14:tracePt t="20777" x="3367088" y="5000625"/>
          <p14:tracePt t="20800" x="3446463" y="4991100"/>
          <p14:tracePt t="20811" x="3517900" y="4973638"/>
          <p14:tracePt t="20826" x="4027488" y="4795838"/>
          <p14:tracePt t="20899" x="4170363" y="4741863"/>
          <p14:tracePt t="20926" x="4205288" y="4724400"/>
          <p14:tracePt t="20927" x="4313238" y="4687888"/>
          <p14:tracePt t="20927" x="4340225" y="4670425"/>
          <p14:tracePt t="20946" x="4348163" y="4670425"/>
          <p14:tracePt t="20960" x="4429125" y="4643438"/>
          <p14:tracePt t="20960" x="4483100" y="4608513"/>
          <p14:tracePt t="20978" x="4537075" y="4589463"/>
          <p14:tracePt t="20993" x="4687888" y="4518025"/>
          <p14:tracePt t="21012" x="4776788" y="4473575"/>
          <p14:tracePt t="21026" x="4884738" y="4394200"/>
          <p14:tracePt t="21044" x="4956175" y="4322763"/>
          <p14:tracePt t="21060" x="5010150" y="4268788"/>
          <p14:tracePt t="21077" x="5054600" y="4224338"/>
          <p14:tracePt t="21093" x="5108575" y="4170363"/>
          <p14:tracePt t="21110" x="5126038" y="4133850"/>
          <p14:tracePt t="21126" x="5133975" y="4089400"/>
          <p14:tracePt t="21144" x="5153025" y="4062413"/>
          <p14:tracePt t="21159" x="5153025" y="4044950"/>
          <p14:tracePt t="21177" x="5160963" y="4010025"/>
          <p14:tracePt t="21192" x="5160963" y="3956050"/>
          <p14:tracePt t="21211" x="5160963" y="3902075"/>
          <p14:tracePt t="21226" x="5160963" y="3867150"/>
          <p14:tracePt t="21244" x="5116513" y="3822700"/>
          <p14:tracePt t="21260" x="5072063" y="3768725"/>
          <p14:tracePt t="21275" x="5037138" y="3741738"/>
          <p14:tracePt t="21293" x="5010150" y="3724275"/>
          <p14:tracePt t="21310" x="4991100" y="3724275"/>
          <p14:tracePt t="21326" x="4983163" y="3714750"/>
          <p14:tracePt t="21344" x="4946650" y="3705225"/>
          <p14:tracePt t="21360" x="4884738" y="3697288"/>
          <p14:tracePt t="21377" x="4857750" y="3687763"/>
          <p14:tracePt t="21377" x="4830763" y="3670300"/>
          <p14:tracePt t="21394" x="4786313" y="3660775"/>
          <p14:tracePt t="21411" x="4751388" y="3660775"/>
          <p14:tracePt t="21427" x="4724400" y="3660775"/>
          <p14:tracePt t="21443" x="4670425" y="3660775"/>
          <p14:tracePt t="21461" x="4598988" y="3660775"/>
          <p14:tracePt t="21476" x="4483100" y="3660775"/>
          <p14:tracePt t="21494" x="4313238" y="3660775"/>
          <p14:tracePt t="21510" x="4098925" y="3660775"/>
          <p14:tracePt t="21527" x="3894138" y="3660775"/>
          <p14:tracePt t="21543" x="3697288" y="3660775"/>
          <p14:tracePt t="21560" x="3509963" y="3660775"/>
          <p14:tracePt t="21577" x="3322638" y="3660775"/>
          <p14:tracePt t="21577" x="3205163" y="3660775"/>
          <p14:tracePt t="21594" x="3017838" y="3643313"/>
          <p14:tracePt t="21610" x="2795588" y="3625850"/>
          <p14:tracePt t="21626" x="2608263" y="3625850"/>
          <p14:tracePt t="21644" x="2428875" y="3589338"/>
          <p14:tracePt t="21660" x="2143125" y="3562350"/>
          <p14:tracePt t="21709" x="2027238" y="3562350"/>
          <p14:tracePt t="21709" x="1884363" y="3562350"/>
          <p14:tracePt t="21723" x="1830388" y="3562350"/>
          <p14:tracePt t="21734" x="1785938" y="3562350"/>
          <p14:tracePt t="21744" x="1731963" y="3562350"/>
          <p14:tracePt t="21759" x="1660525" y="3562350"/>
          <p14:tracePt t="21777" x="1608138" y="3562350"/>
          <p14:tracePt t="21792" x="1527175" y="3562350"/>
          <p14:tracePt t="21811" x="1482725" y="3562350"/>
          <p14:tracePt t="21826" x="1455738" y="3562350"/>
          <p14:tracePt t="27731" x="1446213" y="3562350"/>
          <p14:tracePt t="27834" x="1446213" y="3616325"/>
          <p14:tracePt t="27841" x="1446213" y="3705225"/>
          <p14:tracePt t="27860" x="1446213" y="3751263"/>
          <p14:tracePt t="27878" x="1446213" y="3786188"/>
          <p14:tracePt t="27893" x="1446213" y="3813175"/>
          <p14:tracePt t="27912" x="1446213" y="3840163"/>
          <p14:tracePt t="27926" x="1446213" y="3857625"/>
          <p14:tracePt t="27944" x="1446213" y="3867150"/>
          <p14:tracePt t="27960" x="1446213" y="3884613"/>
          <p14:tracePt t="27977" x="1446213" y="3902075"/>
          <p14:tracePt t="27993" x="1446213" y="3946525"/>
          <p14:tracePt t="28011" x="1465263" y="4000500"/>
          <p14:tracePt t="28036" x="1482725" y="4054475"/>
          <p14:tracePt t="28051" x="1482725" y="4081463"/>
          <p14:tracePt t="28060" x="1500188" y="4170363"/>
          <p14:tracePt t="28077" x="1509713" y="4268788"/>
          <p14:tracePt t="28093" x="1509713" y="4348163"/>
          <p14:tracePt t="28111" x="1527175" y="4411663"/>
          <p14:tracePt t="28127" x="1536700" y="4446588"/>
          <p14:tracePt t="28144" x="1536700" y="4491038"/>
          <p14:tracePt t="28161" x="1536700" y="4510088"/>
          <p14:tracePt t="28203" x="1544638" y="4527550"/>
          <p14:tracePt t="28291" x="1554163" y="4545013"/>
          <p14:tracePt t="28292" x="1571625" y="4581525"/>
          <p14:tracePt t="28316" x="1581150" y="4589463"/>
          <p14:tracePt t="28318" x="1589088" y="4616450"/>
          <p14:tracePt t="28326" x="1598613" y="4625975"/>
          <p14:tracePt t="28343" x="1616075" y="4652963"/>
          <p14:tracePt t="28361" x="1625600" y="4670425"/>
          <p14:tracePt t="28376" x="1625600" y="4687888"/>
          <p14:tracePt t="28393" x="1643063" y="4697413"/>
          <p14:tracePt t="28667" x="1660525" y="4697413"/>
          <p14:tracePt t="28676" x="1687513" y="4697413"/>
          <p14:tracePt t="28677" x="1724025" y="4697413"/>
          <p14:tracePt t="28693" x="1785938" y="4697413"/>
          <p14:tracePt t="28694" x="1866900" y="4697413"/>
          <p14:tracePt t="28711" x="1928813" y="4697413"/>
          <p14:tracePt t="28727" x="1990725" y="4679950"/>
          <p14:tracePt t="28745" x="2062163" y="4679950"/>
          <p14:tracePt t="28760" x="2089150" y="4679950"/>
          <p14:tracePt t="28778" x="2125663" y="4679950"/>
          <p14:tracePt t="28793" x="2179638" y="4679950"/>
          <p14:tracePt t="28812" x="2224088" y="4679950"/>
          <p14:tracePt t="28826" x="2446338" y="4679950"/>
          <p14:tracePt t="28885" x="2482850" y="4679950"/>
          <p14:tracePt t="28893" x="2554288" y="4697413"/>
          <p14:tracePt t="28910" x="2732088" y="4741863"/>
          <p14:tracePt t="28942" x="2946400" y="4813300"/>
          <p14:tracePt t="28943" x="3170238" y="4875213"/>
          <p14:tracePt t="28960" x="3241675" y="4894263"/>
          <p14:tracePt t="28976" x="3268663" y="4894263"/>
          <p14:tracePt t="29898" x="3268663" y="4902200"/>
          <p14:tracePt t="29906" x="3276600" y="4902200"/>
          <p14:tracePt t="29914" x="3286125" y="4902200"/>
          <p14:tracePt t="29954" x="3286125" y="4911725"/>
          <p14:tracePt t="29962" x="3295650" y="4919663"/>
          <p14:tracePt t="30839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/>
          <p:nvPr/>
        </p:nvSpPr>
        <p:spPr>
          <a:xfrm>
            <a:off x="2284412" y="215898"/>
            <a:ext cx="8715376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400"/>
              </a:spcBef>
              <a:defRPr sz="2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2000" dirty="0" smtClean="0"/>
              <a:t>EGFR </a:t>
            </a:r>
            <a:r>
              <a:rPr sz="2000" dirty="0"/>
              <a:t>mutations in NSCLC   (2004-2014)</a:t>
            </a:r>
          </a:p>
        </p:txBody>
      </p:sp>
      <p:sp>
        <p:nvSpPr>
          <p:cNvPr id="584" name="Shape 584"/>
          <p:cNvSpPr/>
          <p:nvPr/>
        </p:nvSpPr>
        <p:spPr>
          <a:xfrm>
            <a:off x="1066800" y="990599"/>
            <a:ext cx="2209800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000"/>
              </a:spcBef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/>
            <a:r>
              <a:t>New mutations…</a:t>
            </a:r>
          </a:p>
        </p:txBody>
      </p:sp>
      <p:grpSp>
        <p:nvGrpSpPr>
          <p:cNvPr id="590" name="Group 590"/>
          <p:cNvGrpSpPr/>
          <p:nvPr/>
        </p:nvGrpSpPr>
        <p:grpSpPr>
          <a:xfrm>
            <a:off x="684211" y="1460495"/>
            <a:ext cx="8459790" cy="4260858"/>
            <a:chOff x="0" y="0"/>
            <a:chExt cx="8459789" cy="4260857"/>
          </a:xfrm>
        </p:grpSpPr>
        <p:pic>
          <p:nvPicPr>
            <p:cNvPr id="587" name="image21.jpeg" descr="Mutazioni exon 20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323264"/>
              <a:ext cx="3213103" cy="39375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88" name="Shape 588"/>
            <p:cNvSpPr/>
            <p:nvPr/>
          </p:nvSpPr>
          <p:spPr>
            <a:xfrm>
              <a:off x="4122985" y="-1"/>
              <a:ext cx="3043464" cy="241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spcBef>
                  <a:spcPts val="800"/>
                </a:spcBef>
                <a:defRPr sz="14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lvl="0">
                <a:defRPr sz="1800"/>
              </a:pPr>
              <a:r>
                <a:rPr sz="1400"/>
                <a:t>Yasuda et al., Lancet Oncol.,2012</a:t>
              </a:r>
            </a:p>
          </p:txBody>
        </p:sp>
        <p:sp>
          <p:nvSpPr>
            <p:cNvPr id="589" name="Shape 589"/>
            <p:cNvSpPr/>
            <p:nvPr/>
          </p:nvSpPr>
          <p:spPr>
            <a:xfrm>
              <a:off x="3821294" y="539197"/>
              <a:ext cx="4638496" cy="29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spcBef>
                  <a:spcPts val="1000"/>
                </a:spcBef>
                <a:defRPr sz="16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lvl="0">
                <a:defRPr sz="1800"/>
              </a:pPr>
              <a:r>
                <a:rPr sz="1600"/>
                <a:t>Insertions in exon 20 account for 4% </a:t>
              </a:r>
            </a:p>
          </p:txBody>
        </p:sp>
      </p:grpSp>
      <p:grpSp>
        <p:nvGrpSpPr>
          <p:cNvPr id="10" name="Group 576"/>
          <p:cNvGrpSpPr/>
          <p:nvPr/>
        </p:nvGrpSpPr>
        <p:grpSpPr>
          <a:xfrm>
            <a:off x="419367" y="6105524"/>
            <a:ext cx="8172276" cy="923925"/>
            <a:chOff x="0" y="-1"/>
            <a:chExt cx="4105280" cy="674691"/>
          </a:xfrm>
        </p:grpSpPr>
        <p:sp>
          <p:nvSpPr>
            <p:cNvPr id="11" name="Shape 574"/>
            <p:cNvSpPr/>
            <p:nvPr/>
          </p:nvSpPr>
          <p:spPr>
            <a:xfrm>
              <a:off x="-1" y="-1"/>
              <a:ext cx="4105281" cy="67469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spcBef>
                  <a:spcPts val="900"/>
                </a:spcBef>
                <a:defRPr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2" name="Shape 575"/>
            <p:cNvSpPr/>
            <p:nvPr/>
          </p:nvSpPr>
          <p:spPr>
            <a:xfrm>
              <a:off x="-1" y="-2"/>
              <a:ext cx="4105281" cy="584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spcBef>
                  <a:spcPts val="900"/>
                </a:spcBef>
                <a:defRPr sz="16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lvl="0">
                <a:defRPr sz="1800"/>
              </a:pPr>
              <a:r>
                <a:rPr sz="1600" dirty="0"/>
                <a:t>Mutations in exon 20 confer resistance to TKIs treatment</a:t>
              </a: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537041"/>
      </p:ext>
    </p:extLst>
  </p:cSld>
  <p:clrMapOvr>
    <a:masterClrMapping/>
  </p:clrMapOvr>
  <p:transition spd="med" advTm="34133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4" name="Group 594"/>
          <p:cNvGrpSpPr/>
          <p:nvPr/>
        </p:nvGrpSpPr>
        <p:grpSpPr>
          <a:xfrm>
            <a:off x="457200" y="228596"/>
            <a:ext cx="8362950" cy="446073"/>
            <a:chOff x="0" y="-1"/>
            <a:chExt cx="8362950" cy="446071"/>
          </a:xfrm>
        </p:grpSpPr>
        <p:sp>
          <p:nvSpPr>
            <p:cNvPr id="592" name="Shape 592"/>
            <p:cNvSpPr/>
            <p:nvPr/>
          </p:nvSpPr>
          <p:spPr>
            <a:xfrm>
              <a:off x="0" y="-2"/>
              <a:ext cx="8362950" cy="44607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spcBef>
                  <a:spcPts val="1600"/>
                </a:spcBef>
                <a:defRPr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593" name="Shape 593"/>
            <p:cNvSpPr/>
            <p:nvPr/>
          </p:nvSpPr>
          <p:spPr>
            <a:xfrm>
              <a:off x="0" y="-1"/>
              <a:ext cx="8362950" cy="355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spcBef>
                  <a:spcPts val="1600"/>
                </a:spcBef>
                <a:defRPr sz="20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lvl="0">
                <a:defRPr sz="1800"/>
              </a:pPr>
              <a:r>
                <a:rPr sz="2000"/>
                <a:t>Why only some mutations confer TKI sensitivity ?</a:t>
              </a:r>
            </a:p>
          </p:txBody>
        </p:sp>
      </p:grpSp>
      <p:grpSp>
        <p:nvGrpSpPr>
          <p:cNvPr id="599" name="Group 599"/>
          <p:cNvGrpSpPr/>
          <p:nvPr/>
        </p:nvGrpSpPr>
        <p:grpSpPr>
          <a:xfrm>
            <a:off x="1066800" y="887408"/>
            <a:ext cx="6705602" cy="2500320"/>
            <a:chOff x="0" y="0"/>
            <a:chExt cx="6705601" cy="2500318"/>
          </a:xfrm>
        </p:grpSpPr>
        <p:pic>
          <p:nvPicPr>
            <p:cNvPr id="595" name="image15.png" descr="EGFR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3249454" cy="2069508"/>
            </a:xfrm>
            <a:prstGeom prst="rect">
              <a:avLst/>
            </a:prstGeom>
            <a:ln w="9525" cap="flat">
              <a:solidFill>
                <a:srgbClr val="000080"/>
              </a:solidFill>
              <a:prstDash val="solid"/>
              <a:round/>
            </a:ln>
            <a:effectLst/>
          </p:spPr>
        </p:pic>
        <p:pic>
          <p:nvPicPr>
            <p:cNvPr id="596" name="image16.png" descr="EGFR_Tarceva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478965" y="450943"/>
              <a:ext cx="3226637" cy="2049375"/>
            </a:xfrm>
            <a:prstGeom prst="rect">
              <a:avLst/>
            </a:prstGeom>
            <a:ln w="9525" cap="flat">
              <a:solidFill>
                <a:srgbClr val="000080"/>
              </a:solidFill>
              <a:prstDash val="solid"/>
              <a:round/>
            </a:ln>
            <a:effectLst/>
          </p:spPr>
        </p:pic>
        <p:sp>
          <p:nvSpPr>
            <p:cNvPr id="597" name="Shape 597"/>
            <p:cNvSpPr/>
            <p:nvPr/>
          </p:nvSpPr>
          <p:spPr>
            <a:xfrm>
              <a:off x="193275" y="1095145"/>
              <a:ext cx="1030809" cy="355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spcBef>
                  <a:spcPts val="1200"/>
                </a:spcBef>
                <a:defRPr sz="2000"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000">
                  <a:solidFill>
                    <a:srgbClr val="FFFFFF"/>
                  </a:solidFill>
                </a:rPr>
                <a:t> EGFR</a:t>
              </a:r>
            </a:p>
          </p:txBody>
        </p:sp>
        <p:sp>
          <p:nvSpPr>
            <p:cNvPr id="598" name="Shape 598"/>
            <p:cNvSpPr/>
            <p:nvPr/>
          </p:nvSpPr>
          <p:spPr>
            <a:xfrm>
              <a:off x="3994368" y="1610508"/>
              <a:ext cx="708682" cy="317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spcBef>
                  <a:spcPts val="1000"/>
                </a:spcBef>
                <a:defRPr>
                  <a:solidFill>
                    <a:srgbClr val="FFFFFF"/>
                  </a:solidFill>
                  <a:latin typeface="Comic Sans MS Bold"/>
                  <a:ea typeface="Comic Sans MS Bold"/>
                  <a:cs typeface="Comic Sans MS Bold"/>
                  <a:sym typeface="Comic Sans MS Bold"/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rgbClr val="FFFFFF"/>
                  </a:solidFill>
                </a:rPr>
                <a:t>TKIs</a:t>
              </a:r>
            </a:p>
          </p:txBody>
        </p:sp>
      </p:grpSp>
      <p:grpSp>
        <p:nvGrpSpPr>
          <p:cNvPr id="602" name="Group 602"/>
          <p:cNvGrpSpPr/>
          <p:nvPr/>
        </p:nvGrpSpPr>
        <p:grpSpPr>
          <a:xfrm>
            <a:off x="3443286" y="4311647"/>
            <a:ext cx="5376867" cy="1088980"/>
            <a:chOff x="-1" y="0"/>
            <a:chExt cx="5376865" cy="1088979"/>
          </a:xfrm>
        </p:grpSpPr>
        <p:sp>
          <p:nvSpPr>
            <p:cNvPr id="600" name="Shape 600"/>
            <p:cNvSpPr/>
            <p:nvPr/>
          </p:nvSpPr>
          <p:spPr>
            <a:xfrm>
              <a:off x="-2" y="0"/>
              <a:ext cx="5376867" cy="108897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ctr">
                <a:spcBef>
                  <a:spcPts val="900"/>
                </a:spcBef>
                <a:defRPr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601" name="Shape 601"/>
            <p:cNvSpPr/>
            <p:nvPr/>
          </p:nvSpPr>
          <p:spPr>
            <a:xfrm>
              <a:off x="-2" y="-1"/>
              <a:ext cx="5376867" cy="990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lvl="0" algn="ctr">
                <a:spcBef>
                  <a:spcPts val="900"/>
                </a:spcBef>
              </a:pPr>
              <a:r>
                <a:rPr sz="1600" dirty="0" err="1">
                  <a:latin typeface="Comic Sans MS"/>
                  <a:ea typeface="Comic Sans MS"/>
                  <a:cs typeface="Comic Sans MS"/>
                  <a:sym typeface="Comic Sans MS"/>
                </a:rPr>
                <a:t>Gefitinib</a:t>
              </a:r>
              <a:r>
                <a:rPr sz="1600" dirty="0">
                  <a:latin typeface="Comic Sans MS"/>
                  <a:ea typeface="Comic Sans MS"/>
                  <a:cs typeface="Comic Sans MS"/>
                  <a:sym typeface="Comic Sans MS"/>
                </a:rPr>
                <a:t>/</a:t>
              </a:r>
              <a:r>
                <a:rPr sz="1600" dirty="0" err="1">
                  <a:latin typeface="Comic Sans MS"/>
                  <a:ea typeface="Comic Sans MS"/>
                  <a:cs typeface="Comic Sans MS"/>
                  <a:sym typeface="Comic Sans MS"/>
                </a:rPr>
                <a:t>erlotinib</a:t>
              </a:r>
              <a:r>
                <a:rPr sz="1600" dirty="0">
                  <a:latin typeface="Comic Sans MS"/>
                  <a:ea typeface="Comic Sans MS"/>
                  <a:cs typeface="Comic Sans MS"/>
                  <a:sym typeface="Comic Sans MS"/>
                </a:rPr>
                <a:t> compete with ATP for the same site in the ATP-binding pocket.</a:t>
              </a:r>
            </a:p>
            <a:p>
              <a:pPr lvl="0" algn="ctr">
                <a:spcBef>
                  <a:spcPts val="900"/>
                </a:spcBef>
              </a:pPr>
              <a:r>
                <a:rPr sz="1600" dirty="0">
                  <a:latin typeface="Comic Sans MS"/>
                  <a:ea typeface="Comic Sans MS"/>
                  <a:cs typeface="Comic Sans MS"/>
                  <a:sym typeface="Comic Sans MS"/>
                </a:rPr>
                <a:t>Exon 19 del and L858R are located near this site </a:t>
              </a:r>
            </a:p>
          </p:txBody>
        </p:sp>
      </p:grpSp>
      <p:pic>
        <p:nvPicPr>
          <p:cNvPr id="603" name="image17.png" descr="image43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01675" y="3421062"/>
            <a:ext cx="2717800" cy="30368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3644540"/>
      </p:ext>
    </p:extLst>
  </p:cSld>
  <p:clrMapOvr>
    <a:masterClrMapping/>
  </p:clrMapOvr>
  <p:transition spd="med" advTm="137069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02" grpId="0" animBg="1" advAuto="0"/>
      <p:bldP spid="603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7" name="Group 607"/>
          <p:cNvGrpSpPr/>
          <p:nvPr/>
        </p:nvGrpSpPr>
        <p:grpSpPr>
          <a:xfrm>
            <a:off x="433384" y="3140073"/>
            <a:ext cx="8534405" cy="447658"/>
            <a:chOff x="-1" y="0"/>
            <a:chExt cx="8534403" cy="447657"/>
          </a:xfrm>
        </p:grpSpPr>
        <p:sp>
          <p:nvSpPr>
            <p:cNvPr id="605" name="Shape 605"/>
            <p:cNvSpPr/>
            <p:nvPr/>
          </p:nvSpPr>
          <p:spPr>
            <a:xfrm>
              <a:off x="-2" y="-1"/>
              <a:ext cx="8534011" cy="44765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spcBef>
                  <a:spcPts val="1200"/>
                </a:spcBef>
                <a:defRPr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606" name="Shape 606"/>
            <p:cNvSpPr/>
            <p:nvPr/>
          </p:nvSpPr>
          <p:spPr>
            <a:xfrm>
              <a:off x="-1" y="0"/>
              <a:ext cx="8534404" cy="355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spcBef>
                  <a:spcPts val="1200"/>
                </a:spcBef>
                <a:defRPr sz="20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lvl="0">
                <a:defRPr sz="1800"/>
              </a:pPr>
              <a:r>
                <a:rPr sz="2000"/>
                <a:t>Responsiveness to TKIs depends on the type of the EGFR mutation</a:t>
              </a:r>
            </a:p>
          </p:txBody>
        </p:sp>
      </p:grpSp>
      <p:grpSp>
        <p:nvGrpSpPr>
          <p:cNvPr id="610" name="Group 610"/>
          <p:cNvGrpSpPr/>
          <p:nvPr/>
        </p:nvGrpSpPr>
        <p:grpSpPr>
          <a:xfrm>
            <a:off x="812800" y="3533774"/>
            <a:ext cx="3003550" cy="1028659"/>
            <a:chOff x="0" y="0"/>
            <a:chExt cx="3003550" cy="1028657"/>
          </a:xfrm>
        </p:grpSpPr>
        <p:sp>
          <p:nvSpPr>
            <p:cNvPr id="608" name="Shape 608"/>
            <p:cNvSpPr/>
            <p:nvPr/>
          </p:nvSpPr>
          <p:spPr>
            <a:xfrm>
              <a:off x="0" y="0"/>
              <a:ext cx="3003550" cy="102865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spcBef>
                  <a:spcPts val="800"/>
                </a:spcBef>
                <a:defRPr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609" name="Shape 609"/>
            <p:cNvSpPr/>
            <p:nvPr/>
          </p:nvSpPr>
          <p:spPr>
            <a:xfrm>
              <a:off x="0" y="-1"/>
              <a:ext cx="3003550" cy="927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lvl="0">
                <a:spcBef>
                  <a:spcPts val="800"/>
                </a:spcBef>
              </a:pPr>
              <a:r>
                <a:rPr sz="1400">
                  <a:latin typeface="Comic Sans MS"/>
                  <a:ea typeface="Comic Sans MS"/>
                  <a:cs typeface="Comic Sans MS"/>
                  <a:sym typeface="Comic Sans MS"/>
                </a:rPr>
                <a:t>Disease-free survival  (DFS)</a:t>
              </a:r>
            </a:p>
            <a:p>
              <a:pPr lvl="0">
                <a:spcBef>
                  <a:spcPts val="800"/>
                </a:spcBef>
              </a:pPr>
              <a:r>
                <a:rPr sz="1400">
                  <a:latin typeface="Comic Sans MS"/>
                  <a:ea typeface="Comic Sans MS"/>
                  <a:cs typeface="Comic Sans MS"/>
                  <a:sym typeface="Comic Sans MS"/>
                </a:rPr>
                <a:t>exon 19 Δ   12 months</a:t>
              </a:r>
              <a:endParaRPr>
                <a:latin typeface="Arial"/>
                <a:ea typeface="Arial"/>
                <a:cs typeface="Arial"/>
                <a:sym typeface="Arial"/>
              </a:endParaRPr>
            </a:p>
            <a:p>
              <a:pPr lvl="0">
                <a:spcBef>
                  <a:spcPts val="800"/>
                </a:spcBef>
              </a:pPr>
              <a:r>
                <a:rPr sz="1400">
                  <a:latin typeface="Comic Sans MS"/>
                  <a:ea typeface="Comic Sans MS"/>
                  <a:cs typeface="Comic Sans MS"/>
                  <a:sym typeface="Comic Sans MS"/>
                </a:rPr>
                <a:t>L858R         5 months</a:t>
              </a:r>
            </a:p>
          </p:txBody>
        </p:sp>
      </p:grpSp>
      <p:grpSp>
        <p:nvGrpSpPr>
          <p:cNvPr id="613" name="Group 613"/>
          <p:cNvGrpSpPr/>
          <p:nvPr/>
        </p:nvGrpSpPr>
        <p:grpSpPr>
          <a:xfrm>
            <a:off x="3706811" y="3541712"/>
            <a:ext cx="2554293" cy="1028658"/>
            <a:chOff x="0" y="0"/>
            <a:chExt cx="2554291" cy="1028657"/>
          </a:xfrm>
        </p:grpSpPr>
        <p:sp>
          <p:nvSpPr>
            <p:cNvPr id="611" name="Shape 611"/>
            <p:cNvSpPr/>
            <p:nvPr/>
          </p:nvSpPr>
          <p:spPr>
            <a:xfrm>
              <a:off x="-1" y="0"/>
              <a:ext cx="2554293" cy="102865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spcBef>
                  <a:spcPts val="800"/>
                </a:spcBef>
                <a:defRPr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612" name="Shape 612"/>
            <p:cNvSpPr/>
            <p:nvPr/>
          </p:nvSpPr>
          <p:spPr>
            <a:xfrm>
              <a:off x="-1" y="-1"/>
              <a:ext cx="2554293" cy="927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lvl="0">
                <a:spcBef>
                  <a:spcPts val="800"/>
                </a:spcBef>
              </a:pPr>
              <a:r>
                <a:rPr sz="1400">
                  <a:latin typeface="Comic Sans MS"/>
                  <a:ea typeface="Comic Sans MS"/>
                  <a:cs typeface="Comic Sans MS"/>
                  <a:sym typeface="Comic Sans MS"/>
                </a:rPr>
                <a:t>Overall-survival  (OS):</a:t>
              </a:r>
            </a:p>
            <a:p>
              <a:pPr lvl="0">
                <a:spcBef>
                  <a:spcPts val="800"/>
                </a:spcBef>
              </a:pPr>
              <a:r>
                <a:rPr sz="1400">
                  <a:latin typeface="Comic Sans MS"/>
                  <a:ea typeface="Comic Sans MS"/>
                  <a:cs typeface="Comic Sans MS"/>
                  <a:sym typeface="Comic Sans MS"/>
                </a:rPr>
                <a:t>Exon 19 Δ     36 months</a:t>
              </a:r>
              <a:endParaRPr>
                <a:latin typeface="Arial"/>
                <a:ea typeface="Arial"/>
                <a:cs typeface="Arial"/>
                <a:sym typeface="Arial"/>
              </a:endParaRPr>
            </a:p>
            <a:p>
              <a:pPr lvl="0">
                <a:spcBef>
                  <a:spcPts val="800"/>
                </a:spcBef>
              </a:pPr>
              <a:r>
                <a:rPr sz="1400">
                  <a:latin typeface="Comic Sans MS"/>
                  <a:ea typeface="Comic Sans MS"/>
                  <a:cs typeface="Comic Sans MS"/>
                  <a:sym typeface="Comic Sans MS"/>
                </a:rPr>
                <a:t>L858R             8 months</a:t>
              </a:r>
            </a:p>
          </p:txBody>
        </p:sp>
      </p:grpSp>
      <p:grpSp>
        <p:nvGrpSpPr>
          <p:cNvPr id="618" name="Group 618"/>
          <p:cNvGrpSpPr/>
          <p:nvPr/>
        </p:nvGrpSpPr>
        <p:grpSpPr>
          <a:xfrm>
            <a:off x="1063625" y="763584"/>
            <a:ext cx="3003552" cy="2057804"/>
            <a:chOff x="0" y="-1"/>
            <a:chExt cx="3003551" cy="2057802"/>
          </a:xfrm>
        </p:grpSpPr>
        <p:pic>
          <p:nvPicPr>
            <p:cNvPr id="614" name="image22.jpeg" descr="25lug"/>
            <p:cNvPicPr/>
            <p:nvPr/>
          </p:nvPicPr>
          <p:blipFill>
            <a:blip r:embed="rId4">
              <a:extLst/>
            </a:blip>
            <a:srcRect l="48777"/>
            <a:stretch>
              <a:fillRect/>
            </a:stretch>
          </p:blipFill>
          <p:spPr>
            <a:xfrm>
              <a:off x="0" y="-2"/>
              <a:ext cx="1403733" cy="18796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5" name="image23.jpeg" descr="16set"/>
            <p:cNvPicPr/>
            <p:nvPr/>
          </p:nvPicPr>
          <p:blipFill>
            <a:blip r:embed="rId5">
              <a:extLst/>
            </a:blip>
            <a:srcRect l="52613" t="5178"/>
            <a:stretch>
              <a:fillRect/>
            </a:stretch>
          </p:blipFill>
          <p:spPr>
            <a:xfrm>
              <a:off x="1691778" y="178158"/>
              <a:ext cx="1311774" cy="1879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16" name="Shape 616"/>
            <p:cNvSpPr/>
            <p:nvPr/>
          </p:nvSpPr>
          <p:spPr>
            <a:xfrm>
              <a:off x="377302" y="1633809"/>
              <a:ext cx="649128" cy="177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spcBef>
                  <a:spcPts val="600"/>
                </a:spcBef>
                <a:defRPr sz="1000">
                  <a:latin typeface="Comic Sans MS Bold"/>
                  <a:ea typeface="Comic Sans MS Bold"/>
                  <a:cs typeface="Comic Sans MS Bold"/>
                  <a:sym typeface="Comic Sans MS Bold"/>
                </a:defRPr>
              </a:lvl1pPr>
            </a:lstStyle>
            <a:p>
              <a:pPr lvl="0">
                <a:defRPr sz="1800"/>
              </a:pPr>
              <a:r>
                <a:rPr sz="1000"/>
                <a:t>Day 1</a:t>
              </a:r>
            </a:p>
          </p:txBody>
        </p:sp>
        <p:sp>
          <p:nvSpPr>
            <p:cNvPr id="617" name="Shape 617"/>
            <p:cNvSpPr/>
            <p:nvPr/>
          </p:nvSpPr>
          <p:spPr>
            <a:xfrm>
              <a:off x="1973065" y="1811967"/>
              <a:ext cx="778952" cy="177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spcBef>
                  <a:spcPts val="600"/>
                </a:spcBef>
                <a:defRPr sz="1000">
                  <a:latin typeface="Comic Sans MS Bold"/>
                  <a:ea typeface="Comic Sans MS Bold"/>
                  <a:cs typeface="Comic Sans MS Bold"/>
                  <a:sym typeface="Comic Sans MS Bold"/>
                </a:defRPr>
              </a:lvl1pPr>
            </a:lstStyle>
            <a:p>
              <a:pPr lvl="0">
                <a:defRPr sz="1800"/>
              </a:pPr>
              <a:r>
                <a:rPr sz="1000"/>
                <a:t>Day 53</a:t>
              </a:r>
            </a:p>
          </p:txBody>
        </p:sp>
      </p:grpSp>
      <p:sp>
        <p:nvSpPr>
          <p:cNvPr id="619" name="Shape 619"/>
          <p:cNvSpPr/>
          <p:nvPr/>
        </p:nvSpPr>
        <p:spPr>
          <a:xfrm>
            <a:off x="515937" y="331786"/>
            <a:ext cx="8375651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600"/>
              <a:t>TKIs treatment causes a shrinkage of the primary lesions and metastasis</a:t>
            </a:r>
          </a:p>
        </p:txBody>
      </p:sp>
      <p:sp>
        <p:nvSpPr>
          <p:cNvPr id="620" name="Shape 620"/>
          <p:cNvSpPr/>
          <p:nvPr/>
        </p:nvSpPr>
        <p:spPr>
          <a:xfrm>
            <a:off x="4173537" y="2266950"/>
            <a:ext cx="4794253" cy="241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4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400"/>
              <a:t>adenocarcinoma with exon 19 Δ  in 77 years old woman</a:t>
            </a:r>
          </a:p>
        </p:txBody>
      </p:sp>
      <p:pic>
        <p:nvPicPr>
          <p:cNvPr id="621" name="image18.png" descr="image34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74787" y="4589462"/>
            <a:ext cx="2309815" cy="2090740"/>
          </a:xfrm>
          <a:prstGeom prst="rect">
            <a:avLst/>
          </a:prstGeom>
          <a:ln>
            <a:solidFill/>
            <a:round/>
          </a:ln>
        </p:spPr>
      </p:pic>
      <p:sp>
        <p:nvSpPr>
          <p:cNvPr id="622" name="Shape 622"/>
          <p:cNvSpPr/>
          <p:nvPr/>
        </p:nvSpPr>
        <p:spPr>
          <a:xfrm>
            <a:off x="4125912" y="5268912"/>
            <a:ext cx="4575178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/>
            <a:r>
              <a:t>This difference depends on the ability of the drugs to inhibit the downstream phosphorylation of mutated EGFR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60192"/>
      </p:ext>
    </p:extLst>
  </p:cSld>
  <p:clrMapOvr>
    <a:masterClrMapping/>
  </p:clrMapOvr>
  <p:transition spd="med" advTm="77627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093" x="4518025" y="3598863"/>
          <p14:tracePt t="11253" x="4491038" y="3571875"/>
          <p14:tracePt t="11261" x="4384675" y="3517900"/>
          <p14:tracePt t="11273" x="4295775" y="3473450"/>
          <p14:tracePt t="11277" x="3643313" y="3160713"/>
          <p14:tracePt t="11293" x="2928938" y="2867025"/>
          <p14:tracePt t="11307" x="2401888" y="2652713"/>
          <p14:tracePt t="11325" x="2170113" y="2544763"/>
          <p14:tracePt t="11341" x="2062163" y="2490788"/>
          <p14:tracePt t="11357" x="2027238" y="2482850"/>
          <p14:tracePt t="11376" x="2009775" y="2473325"/>
          <p14:tracePt t="11477" x="2000250" y="2455863"/>
          <p14:tracePt t="11485" x="1990725" y="2419350"/>
          <p14:tracePt t="11493" x="1982788" y="2411413"/>
          <p14:tracePt t="11506" x="1982788" y="2393950"/>
          <p14:tracePt t="11509" x="1847850" y="2224088"/>
          <p14:tracePt t="11525" x="1643063" y="2000250"/>
          <p14:tracePt t="11542" x="1633538" y="1990725"/>
          <p14:tracePt t="11685" x="1625600" y="1973263"/>
          <p14:tracePt t="11701" x="1616075" y="2000250"/>
          <p14:tracePt t="11710" x="1616075" y="2027238"/>
          <p14:tracePt t="11711" x="1616075" y="2044700"/>
          <p14:tracePt t="11723" x="1616075" y="2098675"/>
          <p14:tracePt t="11723" x="1625600" y="2108200"/>
          <p14:tracePt t="11742" x="1625600" y="2116138"/>
          <p14:tracePt t="11756" x="1652588" y="2170113"/>
          <p14:tracePt t="11774" x="1679575" y="2214563"/>
          <p14:tracePt t="11791" x="1724025" y="2259013"/>
          <p14:tracePt t="11807" x="1785938" y="2303463"/>
          <p14:tracePt t="11824" x="1965325" y="2366963"/>
          <p14:tracePt t="11874" x="2170113" y="2384425"/>
          <p14:tracePt t="11893" x="2965450" y="2509838"/>
          <p14:tracePt t="11931" x="3125788" y="2536825"/>
          <p14:tracePt t="11932" x="3465513" y="2571750"/>
          <p14:tracePt t="11942" x="3652838" y="2608263"/>
          <p14:tracePt t="11942" x="3776663" y="2608263"/>
          <p14:tracePt t="11958" x="3956050" y="2608263"/>
          <p14:tracePt t="11974" x="4071938" y="2598738"/>
          <p14:tracePt t="11992" x="4179888" y="2517775"/>
          <p14:tracePt t="12017" x="4197350" y="2500313"/>
          <p14:tracePt t="12024" x="4251325" y="2393950"/>
          <p14:tracePt t="12041" x="4286250" y="1965325"/>
          <p14:tracePt t="12081" x="4286250" y="1839913"/>
          <p14:tracePt t="12091" x="4152900" y="1536700"/>
          <p14:tracePt t="12107" x="3857625" y="1071563"/>
          <p14:tracePt t="12124" x="3384550" y="625475"/>
          <p14:tracePt t="12124" x="3071813" y="401638"/>
          <p14:tracePt t="12142" x="2401888" y="17463"/>
          <p14:tracePt t="12158" x="1758950" y="0"/>
          <p14:tracePt t="12174" x="1268413" y="0"/>
          <p14:tracePt t="12192" x="830263" y="0"/>
          <p14:tracePt t="12230" x="776288" y="0"/>
          <p14:tracePt t="12231" x="723900" y="0"/>
          <p14:tracePt t="12240" x="633413" y="36513"/>
          <p14:tracePt t="12257" x="517525" y="98425"/>
          <p14:tracePt t="12273" x="401638" y="187325"/>
          <p14:tracePt t="12291" x="330200" y="258763"/>
          <p14:tracePt t="12308" x="276225" y="366713"/>
          <p14:tracePt t="12324" x="187325" y="785813"/>
          <p14:tracePt t="12381" x="214313" y="938213"/>
          <p14:tracePt t="12391" x="250825" y="1089025"/>
          <p14:tracePt t="12408" x="554038" y="1660525"/>
          <p14:tracePt t="12449" x="615950" y="1758950"/>
          <p14:tracePt t="12457" x="741363" y="1928813"/>
          <p14:tracePt t="12474" x="911225" y="2143125"/>
          <p14:tracePt t="12490" x="1081088" y="2312988"/>
          <p14:tracePt t="12507" x="1401763" y="2554288"/>
          <p14:tracePt t="12523" x="1660525" y="2660650"/>
          <p14:tracePt t="12523" x="1795463" y="2732088"/>
          <p14:tracePt t="12542" x="1911350" y="2759075"/>
          <p14:tracePt t="12557" x="2108200" y="2813050"/>
          <p14:tracePt t="12574" x="2125663" y="2822575"/>
          <p14:tracePt t="12591" x="2179638" y="2830513"/>
          <p14:tracePt t="12607" x="2214563" y="2830513"/>
          <p14:tracePt t="12624" x="2268538" y="2830513"/>
          <p14:tracePt t="12641" x="2303463" y="2830513"/>
          <p14:tracePt t="12658" x="2366963" y="2830513"/>
          <p14:tracePt t="12674" x="2393950" y="2795588"/>
          <p14:tracePt t="12692" x="2455863" y="2724150"/>
          <p14:tracePt t="12707" x="2517775" y="2616200"/>
          <p14:tracePt t="12724" x="2544763" y="2500313"/>
          <p14:tracePt t="12740" x="2598738" y="2393950"/>
          <p14:tracePt t="12740" x="2616200" y="2347913"/>
          <p14:tracePt t="12757" x="2633663" y="2241550"/>
          <p14:tracePt t="12774" x="2652713" y="2125663"/>
          <p14:tracePt t="12792" x="2652713" y="2000250"/>
          <p14:tracePt t="12806" x="2652713" y="1901825"/>
          <p14:tracePt t="12824" x="2562225" y="1751013"/>
          <p14:tracePt t="12841" x="2473325" y="1571625"/>
          <p14:tracePt t="12858" x="2393950" y="1446213"/>
          <p14:tracePt t="12874" x="2322513" y="1366838"/>
          <p14:tracePt t="12892" x="2197100" y="1285875"/>
          <p14:tracePt t="12907" x="1152525" y="1223963"/>
          <p14:tracePt t="12992" x="1108075" y="1250950"/>
          <p14:tracePt t="13007" x="1036638" y="1330325"/>
          <p14:tracePt t="13032" x="1027113" y="1330325"/>
          <p14:tracePt t="13041" x="1000125" y="1384300"/>
          <p14:tracePt t="13057" x="982663" y="1490663"/>
          <p14:tracePt t="13083" x="982663" y="1517650"/>
          <p14:tracePt t="13091" x="982663" y="1616075"/>
          <p14:tracePt t="13108" x="982663" y="1731963"/>
          <p14:tracePt t="13124" x="990600" y="1847850"/>
          <p14:tracePt t="13124" x="1009650" y="1901825"/>
          <p14:tracePt t="13142" x="1044575" y="1982788"/>
          <p14:tracePt t="13158" x="1160463" y="2170113"/>
          <p14:tracePt t="13175" x="1250950" y="2295525"/>
          <p14:tracePt t="13191" x="1347788" y="2446338"/>
          <p14:tracePt t="13208" x="1473200" y="2608263"/>
          <p14:tracePt t="13230" x="1554163" y="2697163"/>
          <p14:tracePt t="13241" x="1633538" y="2786063"/>
          <p14:tracePt t="13257" x="1697038" y="2847975"/>
          <p14:tracePt t="13273" x="1803400" y="2919413"/>
          <p14:tracePt t="13290" x="1938338" y="3017838"/>
          <p14:tracePt t="13308" x="2054225" y="3081338"/>
          <p14:tracePt t="13323" x="2125663" y="3116263"/>
          <p14:tracePt t="13323" x="2143125" y="3125788"/>
          <p14:tracePt t="13357" x="2152650" y="3133725"/>
          <p14:tracePt t="13446" x="2160588" y="3133725"/>
          <p14:tracePt t="13454" x="2241550" y="2894013"/>
          <p14:tracePt t="13492" x="2251075" y="2795588"/>
          <p14:tracePt t="13507" x="2268538" y="2697163"/>
          <p14:tracePt t="13525" x="2268538" y="2598738"/>
          <p14:tracePt t="13541" x="2268538" y="2527300"/>
          <p14:tracePt t="13541" x="2268538" y="2473325"/>
          <p14:tracePt t="13558" x="2268538" y="2401888"/>
          <p14:tracePt t="13573" x="2268538" y="2366963"/>
          <p14:tracePt t="13591" x="2268538" y="2303463"/>
          <p14:tracePt t="13607" x="2251075" y="2232025"/>
          <p14:tracePt t="13624" x="2214563" y="2133600"/>
          <p14:tracePt t="13640" x="2205038" y="2054225"/>
          <p14:tracePt t="13658" x="2152650" y="1973263"/>
          <p14:tracePt t="13674" x="2116138" y="1893888"/>
          <p14:tracePt t="13692" x="2044700" y="1785938"/>
          <p14:tracePt t="13707" x="1946275" y="1660525"/>
          <p14:tracePt t="13724" x="1893888" y="1608138"/>
          <p14:tracePt t="13741" x="1839913" y="1554163"/>
          <p14:tracePt t="13741" x="1812925" y="1544638"/>
          <p14:tracePt t="13758" x="1714500" y="1500188"/>
          <p14:tracePt t="13774" x="1598613" y="1455738"/>
          <p14:tracePt t="13791" x="1455738" y="1419225"/>
          <p14:tracePt t="13808" x="1357313" y="1419225"/>
          <p14:tracePt t="13823" x="1312863" y="1401763"/>
          <p14:tracePt t="13840" x="1295400" y="1401763"/>
          <p14:tracePt t="13856" x="1285875" y="1401763"/>
          <p14:tracePt t="13874" x="1268413" y="1401763"/>
          <p14:tracePt t="13890" x="1258888" y="1401763"/>
          <p14:tracePt t="13908" x="1241425" y="1428750"/>
          <p14:tracePt t="13924" x="1223963" y="1509713"/>
          <p14:tracePt t="13924" x="1223963" y="1536700"/>
          <p14:tracePt t="13942" x="1223963" y="1562100"/>
          <p14:tracePt t="13957" x="1223963" y="1679575"/>
          <p14:tracePt t="13974" x="1223963" y="1731963"/>
          <p14:tracePt t="13991" x="1231900" y="1803400"/>
          <p14:tracePt t="14008" x="1268413" y="1911350"/>
          <p14:tracePt t="14024" x="1357313" y="2133600"/>
          <p14:tracePt t="14073" x="1428750" y="2232025"/>
          <p14:tracePt t="14106" x="1473200" y="2286000"/>
          <p14:tracePt t="14277" x="1500188" y="2286000"/>
          <p14:tracePt t="14285" x="1554163" y="2286000"/>
          <p14:tracePt t="14287" x="1571625" y="2286000"/>
          <p14:tracePt t="14306" x="1598613" y="2268538"/>
          <p14:tracePt t="14307" x="1652588" y="2251075"/>
          <p14:tracePt t="14325" x="1714500" y="2214563"/>
          <p14:tracePt t="14340" x="1731963" y="2197100"/>
          <p14:tracePt t="14340" x="1741488" y="2197100"/>
          <p14:tracePt t="14374" x="1751013" y="2197100"/>
          <p14:tracePt t="14375" x="1776413" y="2187575"/>
          <p14:tracePt t="14392" x="1795463" y="2170113"/>
          <p14:tracePt t="14407" x="1839913" y="2143125"/>
          <p14:tracePt t="14425" x="1928813" y="2089150"/>
          <p14:tracePt t="14440" x="1973263" y="2054225"/>
          <p14:tracePt t="14457" x="2000250" y="2000250"/>
          <p14:tracePt t="14473" x="2017713" y="1919288"/>
          <p14:tracePt t="14490" x="2027238" y="1847850"/>
          <p14:tracePt t="14506" x="2027238" y="1795463"/>
          <p14:tracePt t="14524" x="2027238" y="1741488"/>
          <p14:tracePt t="14524" x="2027238" y="1731963"/>
          <p14:tracePt t="14542" x="2027238" y="1704975"/>
          <p14:tracePt t="14557" x="2027238" y="1660525"/>
          <p14:tracePt t="14575" x="2027238" y="1643063"/>
          <p14:tracePt t="14590" x="2027238" y="1625600"/>
          <p14:tracePt t="14608" x="2027238" y="1608138"/>
          <p14:tracePt t="14623" x="2027238" y="1589088"/>
          <p14:tracePt t="14641" x="2009775" y="1562100"/>
          <p14:tracePt t="14657" x="1990725" y="1517650"/>
          <p14:tracePt t="14675" x="1938338" y="1455738"/>
          <p14:tracePt t="14691" x="1911350" y="1419225"/>
          <p14:tracePt t="14708" x="1884363" y="1374775"/>
          <p14:tracePt t="14724" x="1866900" y="1357313"/>
          <p14:tracePt t="14724" x="1839913" y="1330325"/>
          <p14:tracePt t="14742" x="1803400" y="1322388"/>
          <p14:tracePt t="14757" x="1741488" y="1276350"/>
          <p14:tracePt t="14775" x="1714500" y="1276350"/>
          <p14:tracePt t="14790" x="1697038" y="1276350"/>
          <p14:tracePt t="14807" x="1687513" y="1276350"/>
          <p14:tracePt t="14823" x="1660525" y="1276350"/>
          <p14:tracePt t="14840" x="1633538" y="1276350"/>
          <p14:tracePt t="14856" x="1616075" y="1276350"/>
          <p14:tracePt t="14873" x="1608138" y="1276350"/>
          <p14:tracePt t="14890" x="1589088" y="1276350"/>
          <p14:tracePt t="14907" x="1589088" y="1285875"/>
          <p14:tracePt t="14925" x="1571625" y="1303338"/>
          <p14:tracePt t="14939" x="1571625" y="1322388"/>
          <p14:tracePt t="14939" x="1571625" y="1330325"/>
          <p14:tracePt t="14958" x="1571625" y="1357313"/>
          <p14:tracePt t="14973" x="1562100" y="1401763"/>
          <p14:tracePt t="14992" x="1562100" y="1455738"/>
          <p14:tracePt t="15006" x="1562100" y="1509713"/>
          <p14:tracePt t="15024" x="1562100" y="1562100"/>
          <p14:tracePt t="15040" x="1562100" y="1633538"/>
          <p14:tracePt t="15057" x="1581150" y="1679575"/>
          <p14:tracePt t="15073" x="1598613" y="1731963"/>
          <p14:tracePt t="15091" x="1608138" y="1803400"/>
          <p14:tracePt t="15123" x="1625600" y="1830388"/>
          <p14:tracePt t="15140" x="1652588" y="1901825"/>
          <p14:tracePt t="15142" x="1973263" y="2205038"/>
          <p14:tracePt t="15278" x="2017713" y="2205038"/>
          <p14:tracePt t="15290" x="2170113" y="2259013"/>
          <p14:tracePt t="15307" x="2339975" y="2303463"/>
          <p14:tracePt t="15323" x="2482850" y="2322513"/>
          <p14:tracePt t="15340" x="2581275" y="2322513"/>
          <p14:tracePt t="15356" x="2633663" y="2322513"/>
          <p14:tracePt t="15421" x="2652713" y="2303463"/>
          <p14:tracePt t="15431" x="2670175" y="2276475"/>
          <p14:tracePt t="15435" x="2679700" y="2259013"/>
          <p14:tracePt t="15440" x="2705100" y="2197100"/>
          <p14:tracePt t="15456" x="2741613" y="2125663"/>
          <p14:tracePt t="15474" x="2759075" y="2081213"/>
          <p14:tracePt t="15490" x="2768600" y="2062163"/>
          <p14:tracePt t="15507" x="2776538" y="2036763"/>
          <p14:tracePt t="15524" x="2776538" y="2027238"/>
          <p14:tracePt t="15540" x="2786063" y="2009775"/>
          <p14:tracePt t="15556" x="2803525" y="1990725"/>
          <p14:tracePt t="15574" x="2803525" y="1982788"/>
          <p14:tracePt t="15589" x="2813050" y="1982788"/>
          <p14:tracePt t="15694" x="2822575" y="1982788"/>
          <p14:tracePt t="15695" x="2840038" y="1990725"/>
          <p14:tracePt t="15706" x="3081338" y="2133600"/>
          <p14:tracePt t="15706" x="3152775" y="2197100"/>
          <p14:tracePt t="15744" x="3232150" y="2232025"/>
          <p14:tracePt t="15750" x="3340100" y="2286000"/>
          <p14:tracePt t="15767" x="3348038" y="2303463"/>
          <p14:tracePt t="15886" x="3384550" y="2339975"/>
          <p14:tracePt t="15887" x="3429000" y="2411413"/>
          <p14:tracePt t="15903" x="3438525" y="2428875"/>
          <p14:tracePt t="15915" x="3446463" y="2455863"/>
          <p14:tracePt t="15923" x="3446463" y="2473325"/>
          <p14:tracePt t="16078" x="3402013" y="2465388"/>
          <p14:tracePt t="16086" x="3384550" y="2438400"/>
          <p14:tracePt t="16093" x="3322638" y="2366963"/>
          <p14:tracePt t="16106" x="3303588" y="2330450"/>
          <p14:tracePt t="16129" x="3303588" y="2322513"/>
          <p14:tracePt t="16140" x="3303588" y="2268538"/>
          <p14:tracePt t="16158" x="3303588" y="2259013"/>
          <p14:tracePt t="16173" x="3303588" y="2232025"/>
          <p14:tracePt t="16190" x="3313113" y="2205038"/>
          <p14:tracePt t="16207" x="3429000" y="2160588"/>
          <p14:tracePt t="16223" x="3536950" y="2116138"/>
          <p14:tracePt t="16280" x="3714750" y="2071688"/>
          <p14:tracePt t="16340" x="3840163" y="2054225"/>
          <p14:tracePt t="16362" x="3894138" y="2044700"/>
          <p14:tracePt t="16375" x="3929063" y="2044700"/>
          <p14:tracePt t="16400" x="3973513" y="2044700"/>
          <p14:tracePt t="16414" x="4000500" y="2044700"/>
          <p14:tracePt t="16427" x="4071938" y="2125663"/>
          <p14:tracePt t="16440" x="4133850" y="2251075"/>
          <p14:tracePt t="16457" x="4170363" y="2401888"/>
          <p14:tracePt t="16473" x="4179888" y="2490788"/>
          <p14:tracePt t="16491" x="4179888" y="2554288"/>
          <p14:tracePt t="16507" x="4179888" y="2581275"/>
          <p14:tracePt t="16524" x="4179888" y="2625725"/>
          <p14:tracePt t="16540" x="4179888" y="2633663"/>
          <p14:tracePt t="16557" x="4170363" y="2633663"/>
          <p14:tracePt t="16573" x="4160838" y="2643188"/>
          <p14:tracePt t="16591" x="4108450" y="2652713"/>
          <p14:tracePt t="16607" x="4017963" y="2679700"/>
          <p14:tracePt t="16624" x="3946525" y="2705100"/>
          <p14:tracePt t="16640" x="3902075" y="2705100"/>
          <p14:tracePt t="16657" x="3857625" y="2714625"/>
          <p14:tracePt t="16673" x="3840163" y="2714625"/>
          <p14:tracePt t="16690" x="3813175" y="2714625"/>
          <p14:tracePt t="16707" x="3751263" y="2697163"/>
          <p14:tracePt t="16724" x="3687763" y="2643188"/>
          <p14:tracePt t="16740" x="3517900" y="2465388"/>
          <p14:tracePt t="16740" x="3500438" y="2438400"/>
          <p14:tracePt t="16790" x="3473450" y="2339975"/>
          <p14:tracePt t="16807" x="3455988" y="2276475"/>
          <p14:tracePt t="16823" x="3438525" y="2224088"/>
          <p14:tracePt t="16841" x="3438525" y="2170113"/>
          <p14:tracePt t="16857" x="3438525" y="2133600"/>
          <p14:tracePt t="16874" x="3438525" y="2081213"/>
          <p14:tracePt t="16890" x="3438525" y="2036763"/>
          <p14:tracePt t="16908" x="3438525" y="1982788"/>
          <p14:tracePt t="16924" x="3455988" y="1938338"/>
          <p14:tracePt t="16924" x="3465513" y="1901825"/>
          <p14:tracePt t="16943" x="3473450" y="1866900"/>
          <p14:tracePt t="16957" x="3500438" y="1776413"/>
          <p14:tracePt t="16957" x="3517900" y="1758950"/>
          <p14:tracePt t="16974" x="3536950" y="1724025"/>
          <p14:tracePt t="16990" x="3544888" y="1714500"/>
          <p14:tracePt t="17007" x="3571875" y="1687513"/>
          <p14:tracePt t="17023" x="3581400" y="1687513"/>
          <p14:tracePt t="17086" x="3589338" y="1687513"/>
          <p14:tracePt t="17086" x="3625850" y="1724025"/>
          <p14:tracePt t="17102" x="3687763" y="1795463"/>
          <p14:tracePt t="17110" x="3724275" y="1857375"/>
          <p14:tracePt t="17118" x="3776663" y="1946275"/>
          <p14:tracePt t="17125" x="3830638" y="2108200"/>
          <p14:tracePt t="17125" x="3857625" y="2179638"/>
          <p14:tracePt t="17142" x="3875088" y="2268538"/>
          <p14:tracePt t="17156" x="3911600" y="2465388"/>
          <p14:tracePt t="17174" x="3911600" y="2500313"/>
          <p14:tracePt t="17193" x="3911600" y="2517775"/>
          <p14:tracePt t="17207" x="3902075" y="2581275"/>
          <p14:tracePt t="17264" x="3894138" y="2581275"/>
          <p14:tracePt t="17273" x="3848100" y="2589213"/>
          <p14:tracePt t="17291" x="3768725" y="2589213"/>
          <p14:tracePt t="17307" x="3633788" y="2589213"/>
          <p14:tracePt t="17328" x="3589338" y="2589213"/>
          <p14:tracePt t="17340" x="3527425" y="2571750"/>
          <p14:tracePt t="17340" x="3490913" y="2562225"/>
          <p14:tracePt t="17358" x="3438525" y="2527300"/>
          <p14:tracePt t="17374" x="3384550" y="2500313"/>
          <p14:tracePt t="17392" x="3357563" y="2465388"/>
          <p14:tracePt t="17686" x="3367088" y="2482850"/>
          <p14:tracePt t="17694" x="3384550" y="2500313"/>
          <p14:tracePt t="17700" x="3419475" y="2554288"/>
          <p14:tracePt t="17707" x="3455988" y="2633663"/>
          <p14:tracePt t="17723" x="3500438" y="2714625"/>
          <p14:tracePt t="17723" x="3500438" y="2741613"/>
          <p14:tracePt t="17742" x="3509963" y="2759075"/>
          <p14:tracePt t="17756" x="3527425" y="2776538"/>
          <p14:tracePt t="17756" x="3527425" y="2795588"/>
          <p14:tracePt t="17773" x="3527425" y="2830513"/>
          <p14:tracePt t="17789" x="3527425" y="2840038"/>
          <p14:tracePt t="17806" x="3527425" y="2857500"/>
          <p14:tracePt t="17823" x="3527425" y="2867025"/>
          <p14:tracePt t="17840" x="3527425" y="2884488"/>
          <p14:tracePt t="17882" x="3527425" y="2911475"/>
          <p14:tracePt t="17950" x="3527425" y="2919413"/>
          <p14:tracePt t="17954" x="3527425" y="2928938"/>
          <p14:tracePt t="18510" x="3500438" y="2938463"/>
          <p14:tracePt t="18516" x="3473450" y="2946400"/>
          <p14:tracePt t="18543" x="3465513" y="2946400"/>
          <p14:tracePt t="18544" x="3438525" y="2965450"/>
          <p14:tracePt t="18574" x="3429000" y="2965450"/>
          <p14:tracePt t="18575" x="3419475" y="2973388"/>
          <p14:tracePt t="18615" x="3411538" y="2973388"/>
          <p14:tracePt t="18647" x="3394075" y="2982913"/>
          <p14:tracePt t="19342" x="3411538" y="2982913"/>
          <p14:tracePt t="19358" x="3429000" y="2973388"/>
          <p14:tracePt t="19361" x="3438525" y="2973388"/>
          <p14:tracePt t="19390" x="3446463" y="2973388"/>
          <p14:tracePt t="19414" x="3455988" y="2973388"/>
          <p14:tracePt t="19422" x="3465513" y="2973388"/>
          <p14:tracePt t="19432" x="3482975" y="2973388"/>
          <p14:tracePt t="19462" x="3490913" y="2973388"/>
          <p14:tracePt t="19478" x="3500438" y="2973388"/>
          <p14:tracePt t="19488" x="3509963" y="2973388"/>
          <p14:tracePt t="20079" x="3527425" y="2973388"/>
          <p14:tracePt t="20086" x="3554413" y="2973388"/>
          <p14:tracePt t="20086" x="3581400" y="2973388"/>
          <p14:tracePt t="20095" x="3670300" y="2990850"/>
          <p14:tracePt t="20140" x="3697288" y="2990850"/>
          <p14:tracePt t="20141" x="3732213" y="3000375"/>
          <p14:tracePt t="20157" x="3751263" y="3000375"/>
          <p14:tracePt t="20176" x="3822700" y="3017838"/>
          <p14:tracePt t="20193" x="3919538" y="3036888"/>
          <p14:tracePt t="20207" x="4062413" y="3036888"/>
          <p14:tracePt t="20224" x="4187825" y="3054350"/>
          <p14:tracePt t="20241" x="4268788" y="3054350"/>
          <p14:tracePt t="20257" x="4322763" y="3054350"/>
          <p14:tracePt t="20274" x="4394200" y="3054350"/>
          <p14:tracePt t="20292" x="4483100" y="3054350"/>
          <p14:tracePt t="20323" x="4510088" y="3054350"/>
          <p14:tracePt t="20340" x="4518025" y="3054350"/>
          <p14:tracePt t="20342" x="4545013" y="3054350"/>
          <p14:tracePt t="20360" x="4554538" y="3054350"/>
          <p14:tracePt t="20360" x="4562475" y="3054350"/>
          <p14:tracePt t="20374" x="4581525" y="3054350"/>
          <p14:tracePt t="20398" x="4598988" y="3054350"/>
          <p14:tracePt t="20413" x="4625975" y="3054350"/>
          <p14:tracePt t="20426" x="4643438" y="3054350"/>
          <p14:tracePt t="20441" x="4660900" y="3054350"/>
          <p14:tracePt t="20457" x="4670425" y="3044825"/>
          <p14:tracePt t="20474" x="4705350" y="3027363"/>
          <p14:tracePt t="20491" x="4732338" y="3017838"/>
          <p14:tracePt t="20508" x="4786313" y="3000375"/>
          <p14:tracePt t="20524" x="4830763" y="2965450"/>
          <p14:tracePt t="20524" x="4857750" y="2955925"/>
          <p14:tracePt t="20543" x="4867275" y="2946400"/>
          <p14:tracePt t="20557" x="4919663" y="2919413"/>
          <p14:tracePt t="20557" x="4938713" y="2919413"/>
          <p14:tracePt t="20575" x="4956175" y="2901950"/>
          <p14:tracePt t="20591" x="4973638" y="2894013"/>
          <p14:tracePt t="20607" x="5000625" y="2884488"/>
          <p14:tracePt t="20624" x="5018088" y="2867025"/>
          <p14:tracePt t="20641" x="5054600" y="2840038"/>
          <p14:tracePt t="20657" x="5108575" y="2822575"/>
          <p14:tracePt t="20675" x="5126038" y="2813050"/>
          <p14:tracePt t="20690" x="5133975" y="2803525"/>
          <p14:tracePt t="20708" x="5170488" y="2795588"/>
          <p14:tracePt t="20724" x="5224463" y="2776538"/>
          <p14:tracePt t="20724" x="5241925" y="2776538"/>
          <p14:tracePt t="20759" x="5241925" y="2768600"/>
          <p14:tracePt t="23254" x="5232400" y="2759075"/>
          <p14:tracePt t="23598" x="5232400" y="2751138"/>
          <p14:tracePt t="23615" x="5214938" y="2732088"/>
          <p14:tracePt t="23630" x="5197475" y="2724150"/>
          <p14:tracePt t="23630" x="5180013" y="2714625"/>
          <p14:tracePt t="23647" x="5180013" y="2705100"/>
          <p14:tracePt t="23663" x="5160963" y="2705100"/>
          <p14:tracePt t="23679" x="5153025" y="2705100"/>
          <p14:tracePt t="23680" x="5143500" y="2705100"/>
          <p14:tracePt t="23711" x="5126038" y="2705100"/>
          <p14:tracePt t="23712" x="5108575" y="2705100"/>
          <p14:tracePt t="23724" x="5108575" y="2697163"/>
          <p14:tracePt t="23740" x="5081588" y="2697163"/>
          <p14:tracePt t="23756" x="5062538" y="2697163"/>
          <p14:tracePt t="23756" x="5045075" y="2697163"/>
          <p14:tracePt t="23791" x="5037138" y="2697163"/>
          <p14:tracePt t="23792" x="5027613" y="2697163"/>
          <p14:tracePt t="23959" x="5010150" y="2697163"/>
          <p14:tracePt t="23991" x="4991100" y="2705100"/>
          <p14:tracePt t="24015" x="4991100" y="2714625"/>
          <p14:tracePt t="26743" x="4983163" y="2714625"/>
          <p14:tracePt t="26751" x="4965700" y="2714625"/>
          <p14:tracePt t="26759" x="4956175" y="2714625"/>
          <p14:tracePt t="26765" x="4938713" y="2705100"/>
          <p14:tracePt t="26774" x="4894263" y="2697163"/>
          <p14:tracePt t="26792" x="4822825" y="2679700"/>
          <p14:tracePt t="26835" x="4813300" y="2670175"/>
          <p14:tracePt t="26862" x="4795838" y="2660650"/>
          <p14:tracePt t="26880" x="4776788" y="2660650"/>
          <p14:tracePt t="26890" x="4776788" y="2652713"/>
          <p14:tracePt t="26892" x="4679950" y="2633663"/>
          <p14:tracePt t="26913" x="4652963" y="2616200"/>
          <p14:tracePt t="26926" x="4554538" y="2598738"/>
          <p14:tracePt t="26940" x="4429125" y="2581275"/>
          <p14:tracePt t="26958" x="4330700" y="2562225"/>
          <p14:tracePt t="26973" x="4170363" y="2536825"/>
          <p14:tracePt t="26991" x="4108450" y="2536825"/>
          <p14:tracePt t="27007" x="4027488" y="2517775"/>
          <p14:tracePt t="27025" x="3902075" y="2500313"/>
          <p14:tracePt t="27040" x="3786188" y="2482850"/>
          <p14:tracePt t="27057" x="3687763" y="2473325"/>
          <p14:tracePt t="27089" x="3660775" y="2473325"/>
          <p14:tracePt t="27107" x="3643313" y="2473325"/>
          <p14:tracePt t="27108" x="3633788" y="2473325"/>
          <p14:tracePt t="27124" x="3608388" y="2473325"/>
          <p14:tracePt t="27702" x="3598863" y="2473325"/>
          <p14:tracePt t="27710" x="3490913" y="2473325"/>
          <p14:tracePt t="27718" x="3286125" y="2473325"/>
          <p14:tracePt t="27723" x="2679700" y="2473325"/>
          <p14:tracePt t="27740" x="1714500" y="2473325"/>
          <p14:tracePt t="27757" x="822325" y="2473325"/>
          <p14:tracePt t="27773" x="0" y="2473325"/>
          <p14:tracePt t="27791" x="0" y="2428875"/>
          <p14:tracePt t="27983" x="0" y="2438400"/>
          <p14:tracePt t="27990" x="0" y="2446338"/>
          <p14:tracePt t="27998" x="0" y="2482850"/>
          <p14:tracePt t="28006" x="17463" y="2509838"/>
          <p14:tracePt t="28012" x="80963" y="2581275"/>
          <p14:tracePt t="28023" x="169863" y="2670175"/>
          <p14:tracePt t="28040" x="339725" y="2786063"/>
          <p14:tracePt t="28057" x="509588" y="2884488"/>
          <p14:tracePt t="28074" x="704850" y="2982913"/>
          <p14:tracePt t="28090" x="901700" y="3062288"/>
          <p14:tracePt t="28107" x="1116013" y="3152775"/>
          <p14:tracePt t="28123" x="1357313" y="3214688"/>
          <p14:tracePt t="28140" x="1562100" y="3259138"/>
          <p14:tracePt t="28157" x="1785938" y="3340100"/>
          <p14:tracePt t="28157" x="1874838" y="3340100"/>
          <p14:tracePt t="28175" x="1919288" y="3340100"/>
          <p14:tracePt t="28382" x="1928813" y="3340100"/>
          <p14:tracePt t="28399" x="1946275" y="3340100"/>
          <p14:tracePt t="28406" x="1946275" y="3330575"/>
          <p14:tracePt t="28407" x="1973263" y="3295650"/>
          <p14:tracePt t="28424" x="1990725" y="3251200"/>
          <p14:tracePt t="28442" x="2108200" y="3098800"/>
          <p14:tracePt t="28506" x="2116138" y="3071813"/>
          <p14:tracePt t="28523" x="2143125" y="3044825"/>
          <p14:tracePt t="28582" x="2160588" y="3036888"/>
          <p14:tracePt t="28593" x="2160588" y="3027363"/>
          <p14:tracePt t="28606" x="2170113" y="3027363"/>
          <p14:tracePt t="28623" x="2179638" y="3017838"/>
          <p14:tracePt t="28640" x="2179638" y="3009900"/>
          <p14:tracePt t="28656" x="2197100" y="3000375"/>
          <p14:tracePt t="28673" x="2205038" y="2990850"/>
          <p14:tracePt t="28673" x="2214563" y="2973388"/>
          <p14:tracePt t="28711" x="2224088" y="2973388"/>
          <p14:tracePt t="28713" x="2224088" y="2965450"/>
          <p14:tracePt t="29500" x="2232025" y="2965450"/>
          <p14:tracePt t="29519" x="2232025" y="2973388"/>
          <p14:tracePt t="29526" x="2232025" y="2982913"/>
          <p14:tracePt t="29539" x="2232025" y="3000375"/>
          <p14:tracePt t="29542" x="2232025" y="3009900"/>
          <p14:tracePt t="32376" x="2232025" y="3036888"/>
          <p14:tracePt t="32527" x="2241550" y="3044825"/>
          <p14:tracePt t="33879" x="2268538" y="3054350"/>
          <p14:tracePt t="33887" x="2295525" y="3054350"/>
          <p14:tracePt t="33888" x="2312988" y="3054350"/>
          <p14:tracePt t="33906" x="2339975" y="3054350"/>
          <p14:tracePt t="33907" x="2357438" y="3054350"/>
          <p14:tracePt t="33925" x="2393950" y="3054350"/>
          <p14:tracePt t="33940" x="2482850" y="3081338"/>
          <p14:tracePt t="34005" x="2500313" y="3081338"/>
          <p14:tracePt t="34047" x="2500313" y="3089275"/>
          <p14:tracePt t="34072" x="2517775" y="3089275"/>
          <p14:tracePt t="34454" x="2536825" y="3098800"/>
          <p14:tracePt t="34457" x="2581275" y="3098800"/>
          <p14:tracePt t="34471" x="2965450" y="3098800"/>
          <p14:tracePt t="34524" x="4160838" y="3322638"/>
          <p14:tracePt t="34640" x="5116513" y="3340100"/>
          <p14:tracePt t="34640" x="5133975" y="3340100"/>
          <p14:tracePt t="34815" x="5187950" y="3322638"/>
          <p14:tracePt t="34815" x="5205413" y="3313113"/>
          <p14:tracePt t="34855" x="5214938" y="3313113"/>
          <p14:tracePt t="35014" x="5214938" y="3295650"/>
          <p14:tracePt t="35022" x="5197475" y="3259138"/>
          <p14:tracePt t="35030" x="5170488" y="3232150"/>
          <p14:tracePt t="35034" x="5143500" y="3205163"/>
          <p14:tracePt t="35039" x="5099050" y="3143250"/>
          <p14:tracePt t="35056" x="5045075" y="3089275"/>
          <p14:tracePt t="35074" x="4991100" y="3054350"/>
          <p14:tracePt t="35089" x="4983163" y="3044825"/>
          <p14:tracePt t="35296" x="4973638" y="3044825"/>
          <p14:tracePt t="35302" x="4946650" y="3044825"/>
          <p14:tracePt t="35310" x="4938713" y="3044825"/>
          <p14:tracePt t="35321" x="4919663" y="3044825"/>
          <p14:tracePt t="35462" x="4919663" y="3036888"/>
          <p14:tracePt t="35471" x="4946650" y="3000375"/>
          <p14:tracePt t="35480" x="4983163" y="2965450"/>
          <p14:tracePt t="35490" x="5018088" y="2928938"/>
          <p14:tracePt t="35506" x="5037138" y="2911475"/>
          <p14:tracePt t="39923" x="0" y="0"/>
        </p14:tracePtLst>
        <p14:tracePtLst>
          <p14:tracePt t="47001" x="5037138" y="2911475"/>
          <p14:tracePt t="47509" x="5027613" y="2919413"/>
          <p14:tracePt t="47518" x="5010150" y="2973388"/>
          <p14:tracePt t="47524" x="4991100" y="3027363"/>
          <p14:tracePt t="47544" x="4956175" y="3160713"/>
          <p14:tracePt t="47545" x="4938713" y="3232150"/>
          <p14:tracePt t="47554" x="4919663" y="3394075"/>
          <p14:tracePt t="47571" x="4919663" y="3536950"/>
          <p14:tracePt t="47587" x="4919663" y="3652838"/>
          <p14:tracePt t="47604" x="4919663" y="3919538"/>
          <p14:tracePt t="47622" x="4946650" y="4125913"/>
          <p14:tracePt t="47637" x="5010150" y="4357688"/>
          <p14:tracePt t="47655" x="5062538" y="4581525"/>
          <p14:tracePt t="47671" x="5089525" y="4751388"/>
          <p14:tracePt t="47689" x="5108575" y="4867275"/>
          <p14:tracePt t="47703" x="5126038" y="4991100"/>
          <p14:tracePt t="47722" x="5160963" y="5116513"/>
          <p14:tracePt t="47738" x="5205413" y="5276850"/>
          <p14:tracePt t="47755" x="5251450" y="5411788"/>
          <p14:tracePt t="47771" x="5286375" y="5518150"/>
          <p14:tracePt t="47788" x="5286375" y="5537200"/>
          <p14:tracePt t="47804" x="5295900" y="5562600"/>
          <p14:tracePt t="47821" x="5322888" y="5608638"/>
          <p14:tracePt t="47837" x="5348288" y="5688013"/>
          <p14:tracePt t="47854" x="5357813" y="5697538"/>
          <p14:tracePt t="47870" x="5367338" y="5705475"/>
          <p14:tracePt t="47981" x="5411788" y="5688013"/>
          <p14:tracePt t="47992" x="5438775" y="5688013"/>
          <p14:tracePt t="47997" x="5537200" y="5670550"/>
          <p14:tracePt t="48007" x="5572125" y="5653088"/>
          <p14:tracePt t="48021" x="5786438" y="5599113"/>
          <p14:tracePt t="48038" x="5902325" y="5545138"/>
          <p14:tracePt t="48054" x="6018213" y="5518150"/>
          <p14:tracePt t="48072" x="6143625" y="5456238"/>
          <p14:tracePt t="48088" x="6259513" y="5375275"/>
          <p14:tracePt t="48106" x="6348413" y="5313363"/>
          <p14:tracePt t="48121" x="6438900" y="5133975"/>
          <p14:tracePt t="48171" x="6465888" y="5072063"/>
          <p14:tracePt t="48189" x="6483350" y="5010150"/>
          <p14:tracePt t="48189" x="6483350" y="4991100"/>
          <p14:tracePt t="48207" x="6483350" y="4965700"/>
          <p14:tracePt t="48207" x="6483350" y="4956175"/>
          <p14:tracePt t="48222" x="6483350" y="4902200"/>
          <p14:tracePt t="48238" x="6483350" y="4857750"/>
          <p14:tracePt t="48255" x="6483350" y="4795838"/>
          <p14:tracePt t="48272" x="6465888" y="4741863"/>
          <p14:tracePt t="48288" x="6438900" y="4705350"/>
          <p14:tracePt t="48304" x="6394450" y="4660900"/>
          <p14:tracePt t="48321" x="6367463" y="4625975"/>
          <p14:tracePt t="48338" x="6323013" y="4616450"/>
          <p14:tracePt t="48354" x="6286500" y="4589463"/>
          <p14:tracePt t="48372" x="6197600" y="4562475"/>
          <p14:tracePt t="48388" x="6062663" y="4554538"/>
          <p14:tracePt t="48404" x="5465763" y="4518025"/>
          <p14:tracePt t="48457" x="5384800" y="4518025"/>
          <p14:tracePt t="48472" x="5357813" y="4527550"/>
          <p14:tracePt t="48489" x="5330825" y="4554538"/>
          <p14:tracePt t="48504" x="5295900" y="4608513"/>
          <p14:tracePt t="48521" x="5276850" y="4633913"/>
          <p14:tracePt t="48537" x="5259388" y="4687888"/>
          <p14:tracePt t="48554" x="5251450" y="4751388"/>
          <p14:tracePt t="48571" x="5251450" y="4840288"/>
          <p14:tracePt t="48588" x="5251450" y="4911725"/>
          <p14:tracePt t="48604" x="5251450" y="4991100"/>
          <p14:tracePt t="48623" x="5251450" y="5037138"/>
          <p14:tracePt t="48638" x="5276850" y="5099050"/>
          <p14:tracePt t="48654" x="5313363" y="5153025"/>
          <p14:tracePt t="48672" x="5340350" y="5197475"/>
          <p14:tracePt t="48689" x="5375275" y="5232400"/>
          <p14:tracePt t="48704" x="5384800" y="5232400"/>
          <p14:tracePt t="48721" x="5402263" y="5241925"/>
          <p14:tracePt t="48738" x="5473700" y="5259388"/>
          <p14:tracePt t="48754" x="5537200" y="5268913"/>
          <p14:tracePt t="48771" x="5688013" y="5268913"/>
          <p14:tracePt t="48787" x="5840413" y="5268913"/>
          <p14:tracePt t="48804" x="6010275" y="5268913"/>
          <p14:tracePt t="48821" x="6224588" y="5214938"/>
          <p14:tracePt t="48838" x="6340475" y="5153025"/>
          <p14:tracePt t="48854" x="6411913" y="5099050"/>
          <p14:tracePt t="48872" x="6483350" y="5027613"/>
          <p14:tracePt t="48887" x="6510338" y="4929188"/>
          <p14:tracePt t="48905" x="6545263" y="4822825"/>
          <p14:tracePt t="48921" x="6545263" y="4705350"/>
          <p14:tracePt t="48940" x="6545263" y="4581525"/>
          <p14:tracePt t="48954" x="6500813" y="4411663"/>
          <p14:tracePt t="48972" x="6402388" y="4259263"/>
          <p14:tracePt t="48988" x="6286500" y="4125913"/>
          <p14:tracePt t="48988" x="6242050" y="4054475"/>
          <p14:tracePt t="49006" x="5510213" y="3732213"/>
          <p14:tracePt t="49065" x="5303838" y="3697288"/>
          <p14:tracePt t="49086" x="5116513" y="3697288"/>
          <p14:tracePt t="49095" x="5045075" y="3697288"/>
          <p14:tracePt t="49104" x="4902200" y="3697288"/>
          <p14:tracePt t="49122" x="4776788" y="3705225"/>
          <p14:tracePt t="49138" x="4697413" y="3732213"/>
          <p14:tracePt t="49155" x="4446588" y="3884613"/>
          <p14:tracePt t="49206" x="4419600" y="3902075"/>
          <p14:tracePt t="49207" x="4340225" y="3956050"/>
          <p14:tracePt t="49223" x="4313238" y="4010025"/>
          <p14:tracePt t="49238" x="4276725" y="4062413"/>
          <p14:tracePt t="49255" x="4259263" y="4098925"/>
          <p14:tracePt t="49277" x="4259263" y="4133850"/>
          <p14:tracePt t="49288" x="4259263" y="4170363"/>
          <p14:tracePt t="49304" x="4259263" y="4224338"/>
          <p14:tracePt t="49321" x="4259263" y="4276725"/>
          <p14:tracePt t="49337" x="4268788" y="4303713"/>
          <p14:tracePt t="49354" x="4295775" y="4384675"/>
          <p14:tracePt t="49371" x="4367213" y="4491038"/>
          <p14:tracePt t="49388" x="4438650" y="4581525"/>
          <p14:tracePt t="49404" x="4537075" y="4679950"/>
          <p14:tracePt t="49424" x="4643438" y="4751388"/>
          <p14:tracePt t="49438" x="4902200" y="4867275"/>
          <p14:tracePt t="49484" x="5616575" y="5062538"/>
          <p14:tracePt t="49588" x="5715000" y="5062538"/>
          <p14:tracePt t="49590" x="5759450" y="5062538"/>
          <p14:tracePt t="49604" x="5830888" y="5062538"/>
          <p14:tracePt t="49604" x="5857875" y="5062538"/>
          <p14:tracePt t="49622" x="5929313" y="5045075"/>
          <p14:tracePt t="49638" x="6010275" y="4991100"/>
          <p14:tracePt t="49654" x="6062663" y="4946650"/>
          <p14:tracePt t="49672" x="6108700" y="4902200"/>
          <p14:tracePt t="49688" x="6143625" y="4848225"/>
          <p14:tracePt t="49705" x="6153150" y="4813300"/>
          <p14:tracePt t="49721" x="6153150" y="4776788"/>
          <p14:tracePt t="49739" x="6153150" y="4732338"/>
          <p14:tracePt t="49754" x="6153150" y="4679950"/>
          <p14:tracePt t="49772" x="6126163" y="4608513"/>
          <p14:tracePt t="49788" x="6037263" y="4518025"/>
          <p14:tracePt t="49805" x="5973763" y="4456113"/>
          <p14:tracePt t="49821" x="5867400" y="4402138"/>
          <p14:tracePt t="49838" x="5759450" y="4375150"/>
          <p14:tracePt t="49854" x="5554663" y="4357688"/>
          <p14:tracePt t="49872" x="5322888" y="4340225"/>
          <p14:tracePt t="49888" x="5089525" y="4340225"/>
          <p14:tracePt t="49904" x="4919663" y="4340225"/>
          <p14:tracePt t="49923" x="4867275" y="4340225"/>
          <p14:tracePt t="49937" x="4830763" y="4375150"/>
          <p14:tracePt t="49955" x="4776788" y="4429125"/>
          <p14:tracePt t="49971" x="4751388" y="4473575"/>
          <p14:tracePt t="49971" x="4741863" y="4483100"/>
          <p14:tracePt t="49990" x="4732338" y="4518025"/>
          <p14:tracePt t="50004" x="4732338" y="4625975"/>
          <p14:tracePt t="50022" x="4732338" y="4724400"/>
          <p14:tracePt t="50037" x="4732338" y="4776788"/>
          <p14:tracePt t="50055" x="4751388" y="4840288"/>
          <p14:tracePt t="50071" x="4822825" y="4938713"/>
          <p14:tracePt t="50088" x="5081588" y="5232400"/>
          <p14:tracePt t="50139" x="5224463" y="5322888"/>
          <p14:tracePt t="50155" x="5384800" y="5402263"/>
          <p14:tracePt t="50171" x="5786438" y="5554663"/>
          <p14:tracePt t="50223" x="5830888" y="5554663"/>
          <p14:tracePt t="50240" x="5867400" y="5554663"/>
          <p14:tracePt t="50254" x="5938838" y="5562600"/>
          <p14:tracePt t="50272" x="6037263" y="5562600"/>
          <p14:tracePt t="50288" x="6161088" y="5562600"/>
          <p14:tracePt t="50305" x="6276975" y="5562600"/>
          <p14:tracePt t="50321" x="6394450" y="5562600"/>
          <p14:tracePt t="50338" x="6491288" y="5562600"/>
          <p14:tracePt t="50354" x="6545263" y="5562600"/>
          <p14:tracePt t="50373" x="6643688" y="5562600"/>
          <p14:tracePt t="50388" x="6715125" y="5562600"/>
          <p14:tracePt t="50405" x="6786563" y="5562600"/>
          <p14:tracePt t="50421" x="6858000" y="5562600"/>
          <p14:tracePt t="50421" x="6884988" y="5562600"/>
          <p14:tracePt t="50440" x="6983413" y="5562600"/>
          <p14:tracePt t="50454" x="7081838" y="5562600"/>
          <p14:tracePt t="50472" x="7180263" y="5562600"/>
          <p14:tracePt t="50487" x="7251700" y="5562600"/>
          <p14:tracePt t="50504" x="7348538" y="5562600"/>
          <p14:tracePt t="50532" x="7412038" y="5562600"/>
          <p14:tracePt t="50551" x="7429500" y="5562600"/>
          <p14:tracePt t="50790" x="7412038" y="5562600"/>
          <p14:tracePt t="50810" x="7251700" y="5562600"/>
          <p14:tracePt t="50811" x="7143750" y="5562600"/>
          <p14:tracePt t="50821" x="6751638" y="5562600"/>
          <p14:tracePt t="50838" x="6589713" y="5554663"/>
          <p14:tracePt t="50854" x="6465888" y="5554663"/>
          <p14:tracePt t="50871" x="6384925" y="5537200"/>
          <p14:tracePt t="50888" x="6348413" y="5527675"/>
          <p14:tracePt t="50904" x="6296025" y="5527675"/>
          <p14:tracePt t="50921" x="6242050" y="5527675"/>
          <p14:tracePt t="50938" x="6170613" y="5510213"/>
          <p14:tracePt t="50954" x="6134100" y="5510213"/>
          <p14:tracePt t="50972" x="6072188" y="5491163"/>
          <p14:tracePt t="50987" x="6027738" y="5483225"/>
          <p14:tracePt t="50987" x="6000750" y="5483225"/>
          <p14:tracePt t="51006" x="5991225" y="5483225"/>
          <p14:tracePt t="51021" x="5973763" y="5465763"/>
          <p14:tracePt t="51230" x="6054725" y="5491163"/>
          <p14:tracePt t="51231" x="7412038" y="5840413"/>
          <p14:tracePt t="51296" x="7491413" y="5857875"/>
          <p14:tracePt t="51304" x="7634288" y="5875338"/>
          <p14:tracePt t="51320" x="7732713" y="5894388"/>
          <p14:tracePt t="51337" x="7875588" y="5911850"/>
          <p14:tracePt t="51355" x="8027988" y="5929313"/>
          <p14:tracePt t="51371" x="8143875" y="5946775"/>
          <p14:tracePt t="51388" x="8242300" y="5946775"/>
          <p14:tracePt t="51404" x="8340725" y="5965825"/>
          <p14:tracePt t="51404" x="8394700" y="5965825"/>
          <p14:tracePt t="51423" x="8447088" y="5965825"/>
          <p14:tracePt t="51438" x="8518525" y="5965825"/>
          <p14:tracePt t="51455" x="8572500" y="5965825"/>
          <p14:tracePt t="51472" x="8609013" y="5965825"/>
          <p14:tracePt t="51489" x="8661400" y="5965825"/>
          <p14:tracePt t="51504" x="8724900" y="5965825"/>
          <p14:tracePt t="51521" x="8769350" y="5965825"/>
          <p14:tracePt t="51537" x="8786813" y="5965825"/>
          <p14:tracePt t="51629" x="8796338" y="5965825"/>
          <p14:tracePt t="51641" x="8823325" y="5946775"/>
          <p14:tracePt t="51653" x="8840788" y="5929313"/>
          <p14:tracePt t="51670" x="8840788" y="5919788"/>
          <p14:tracePt t="51689" x="8848725" y="5911850"/>
          <p14:tracePt t="51725" x="8848725" y="5894388"/>
          <p14:tracePt t="51726" x="8848725" y="5867400"/>
          <p14:tracePt t="51760" x="8848725" y="5848350"/>
          <p14:tracePt t="51772" x="8840788" y="5830888"/>
          <p14:tracePt t="51787" x="8777288" y="5813425"/>
          <p14:tracePt t="51804" x="8634413" y="5813425"/>
          <p14:tracePt t="51821" x="8420100" y="5830888"/>
          <p14:tracePt t="51838" x="7983538" y="5956300"/>
          <p14:tracePt t="51853" x="7466013" y="6045200"/>
          <p14:tracePt t="51871" x="6983413" y="6108700"/>
          <p14:tracePt t="51887" x="6688138" y="6143625"/>
          <p14:tracePt t="51904" x="6473825" y="6180138"/>
          <p14:tracePt t="51920" x="6296025" y="6205538"/>
          <p14:tracePt t="51939" x="6126163" y="6224588"/>
          <p14:tracePt t="51953" x="5884863" y="6242050"/>
          <p14:tracePt t="51972" x="5608638" y="6242050"/>
          <p14:tracePt t="51987" x="5367338" y="6242050"/>
          <p14:tracePt t="51987" x="5268913" y="6242050"/>
          <p14:tracePt t="52005" x="5160963" y="6242050"/>
          <p14:tracePt t="52020" x="4956175" y="6242050"/>
          <p14:tracePt t="52039" x="4875213" y="6242050"/>
          <p14:tracePt t="52054" x="4813300" y="6242050"/>
          <p14:tracePt t="52071" x="4714875" y="6242050"/>
          <p14:tracePt t="52088" x="4616450" y="6232525"/>
          <p14:tracePt t="52103" x="4491038" y="6197600"/>
          <p14:tracePt t="52121" x="4429125" y="6180138"/>
          <p14:tracePt t="52137" x="4394200" y="6170613"/>
          <p14:tracePt t="52155" x="4384675" y="6170613"/>
          <p14:tracePt t="52170" x="4357688" y="6153150"/>
          <p14:tracePt t="52358" x="4367213" y="6153150"/>
          <p14:tracePt t="52366" x="4384675" y="6153150"/>
          <p14:tracePt t="52374" x="4411663" y="6153150"/>
          <p14:tracePt t="52378" x="4473575" y="6153150"/>
          <p14:tracePt t="52402" x="4491038" y="6153150"/>
          <p14:tracePt t="52411" x="4500563" y="6161088"/>
          <p14:tracePt t="52420" x="4518025" y="6161088"/>
          <p14:tracePt t="52439" x="4518025" y="6170613"/>
          <p14:tracePt t="52493" x="4572000" y="6188075"/>
          <p14:tracePt t="52502" x="4589463" y="6215063"/>
          <p14:tracePt t="52504" x="4625975" y="6242050"/>
          <p14:tracePt t="52513" x="4687888" y="6303963"/>
          <p14:tracePt t="52528" x="4714875" y="6340475"/>
          <p14:tracePt t="52538" x="4768850" y="6419850"/>
          <p14:tracePt t="52554" x="4822825" y="6473825"/>
          <p14:tracePt t="52554" x="4830763" y="6483350"/>
          <p14:tracePt t="52590" x="4840288" y="6500813"/>
          <p14:tracePt t="52645" x="4840288" y="6510338"/>
          <p14:tracePt t="53678" x="4857750" y="6510338"/>
          <p14:tracePt t="53685" x="4929188" y="6465888"/>
          <p14:tracePt t="53693" x="5170488" y="6438900"/>
          <p14:tracePt t="53704" x="5411788" y="6402388"/>
          <p14:tracePt t="53722" x="5554663" y="6402388"/>
          <p14:tracePt t="53738" x="5581650" y="6394450"/>
          <p14:tracePt t="54382" x="5599113" y="6394450"/>
          <p14:tracePt t="54386" x="5643563" y="6394450"/>
          <p14:tracePt t="54404" x="5661025" y="6394450"/>
          <p14:tracePt t="54405" x="5697538" y="6394450"/>
          <p14:tracePt t="54405" x="5705475" y="6394450"/>
          <p14:tracePt t="54424" x="5776913" y="6394450"/>
          <p14:tracePt t="54438" x="5822950" y="6394450"/>
          <p14:tracePt t="54455" x="5840413" y="6394450"/>
          <p14:tracePt t="54471" x="5875338" y="6394450"/>
          <p14:tracePt t="54489" x="5902325" y="6394450"/>
          <p14:tracePt t="54504" x="5956300" y="6394450"/>
          <p14:tracePt t="54522" x="6010275" y="6411913"/>
          <p14:tracePt t="54538" x="6099175" y="6429375"/>
          <p14:tracePt t="54661" x="6153150" y="6446838"/>
          <p14:tracePt t="54671" x="6188075" y="6446838"/>
          <p14:tracePt t="54689" x="6224588" y="6465888"/>
          <p14:tracePt t="54705" x="6242050" y="6473825"/>
          <p14:tracePt t="54721" x="6251575" y="6473825"/>
          <p14:tracePt t="54739" x="6269038" y="6473825"/>
          <p14:tracePt t="54754" x="6313488" y="6483350"/>
          <p14:tracePt t="54772" x="6340475" y="6500813"/>
          <p14:tracePt t="54787" x="6357938" y="6500813"/>
          <p14:tracePt t="55086" x="6330950" y="6500813"/>
          <p14:tracePt t="55087" x="6303963" y="6500813"/>
          <p14:tracePt t="55104" x="6276975" y="6500813"/>
          <p14:tracePt t="55105" x="6205538" y="6500813"/>
          <p14:tracePt t="55121" x="6108700" y="6500813"/>
          <p14:tracePt t="55137" x="5956300" y="6456363"/>
          <p14:tracePt t="55155" x="5732463" y="6394450"/>
          <p14:tracePt t="55171" x="5518150" y="6330950"/>
          <p14:tracePt t="55188" x="5276850" y="6269038"/>
          <p14:tracePt t="55205" x="5081588" y="6232525"/>
          <p14:tracePt t="55205" x="4983163" y="6215063"/>
          <p14:tracePt t="55222" x="4884738" y="6197600"/>
          <p14:tracePt t="55222" x="4786313" y="6170613"/>
          <p14:tracePt t="55238" x="4660900" y="6153150"/>
          <p14:tracePt t="55255" x="4545013" y="6134100"/>
          <p14:tracePt t="55271" x="4465638" y="6126163"/>
          <p14:tracePt t="55289" x="4411663" y="6126163"/>
          <p14:tracePt t="55304" x="4384675" y="6126163"/>
          <p14:tracePt t="55321" x="4375150" y="6126163"/>
          <p14:tracePt t="55337" x="4367213" y="6126163"/>
          <p14:tracePt t="55606" x="4375150" y="6126163"/>
          <p14:tracePt t="55614" x="4429125" y="6126163"/>
          <p14:tracePt t="55622" x="5054600" y="6276975"/>
          <p14:tracePt t="55704" x="5643563" y="6357938"/>
          <p14:tracePt t="55751" x="5732463" y="6367463"/>
          <p14:tracePt t="55764" x="5776913" y="6367463"/>
          <p14:tracePt t="55771" x="5857875" y="6384925"/>
          <p14:tracePt t="55787" x="5875338" y="6384925"/>
          <p14:tracePt t="56565" x="6010275" y="6402388"/>
          <p14:tracePt t="56573" x="6367463" y="6473825"/>
          <p14:tracePt t="56587" x="6643688" y="6500813"/>
          <p14:tracePt t="56587" x="6919913" y="6527800"/>
          <p14:tracePt t="56589" x="7313613" y="6589713"/>
          <p14:tracePt t="56620" x="7500938" y="6616700"/>
          <p14:tracePt t="56622" x="7545388" y="6616700"/>
          <p14:tracePt t="56637" x="7554913" y="6616700"/>
          <p14:tracePt t="56654" x="7572375" y="6616700"/>
          <p14:tracePt t="56670" x="7589838" y="6616700"/>
          <p14:tracePt t="56688" x="7616825" y="6626225"/>
          <p14:tracePt t="56704" x="7626350" y="6626225"/>
          <p14:tracePt t="57006" x="7653338" y="6626225"/>
          <p14:tracePt t="57013" x="7715250" y="6626225"/>
          <p14:tracePt t="57021" x="7786688" y="6626225"/>
          <p14:tracePt t="57030" x="7858125" y="6626225"/>
          <p14:tracePt t="57037" x="7947025" y="6626225"/>
          <p14:tracePt t="57054" x="7974013" y="6626225"/>
          <p14:tracePt t="57469" x="7956550" y="6616700"/>
          <p14:tracePt t="57477" x="7929563" y="6581775"/>
          <p14:tracePt t="57481" x="7894638" y="6554788"/>
          <p14:tracePt t="57487" x="7831138" y="6510338"/>
          <p14:tracePt t="57504" x="7751763" y="6456363"/>
          <p14:tracePt t="57521" x="7705725" y="6429375"/>
          <p14:tracePt t="57537" x="7626350" y="6394450"/>
          <p14:tracePt t="57555" x="7527925" y="6367463"/>
          <p14:tracePt t="57571" x="7385050" y="6340475"/>
          <p14:tracePt t="57588" x="7277100" y="6313488"/>
          <p14:tracePt t="57604" x="7000875" y="6242050"/>
          <p14:tracePt t="57647" x="6973888" y="6242050"/>
          <p14:tracePt t="57654" x="6902450" y="6242050"/>
          <p14:tracePt t="57671" x="6804025" y="6242050"/>
          <p14:tracePt t="57688" x="6661150" y="6224588"/>
          <p14:tracePt t="57705" x="6510338" y="6205538"/>
          <p14:tracePt t="57721" x="6411913" y="6188075"/>
          <p14:tracePt t="57738" x="6348413" y="6180138"/>
          <p14:tracePt t="57754" x="6313488" y="6170613"/>
          <p14:tracePt t="57771" x="6276975" y="6170613"/>
          <p14:tracePt t="57787" x="6269038" y="6161088"/>
          <p14:tracePt t="57804" x="6251575" y="6161088"/>
          <p14:tracePt t="57820" x="6242050" y="6161088"/>
          <p14:tracePt t="58742" x="6276975" y="6161088"/>
          <p14:tracePt t="58750" x="6375400" y="6161088"/>
          <p14:tracePt t="58757" x="6545263" y="6161088"/>
          <p14:tracePt t="58771" x="6777038" y="6161088"/>
          <p14:tracePt t="58789" x="7286625" y="6251575"/>
          <p14:tracePt t="58819" x="7358063" y="6251575"/>
          <p14:tracePt t="58827" x="7394575" y="6259513"/>
          <p14:tracePt t="58827" x="7412038" y="6259513"/>
          <p14:tracePt t="58838" x="7446963" y="6259513"/>
          <p14:tracePt t="58878" x="7466013" y="6259513"/>
          <p14:tracePt t="58884" x="7473950" y="6259513"/>
          <p14:tracePt t="58903" x="7527925" y="6259513"/>
          <p14:tracePt t="58904" x="7581900" y="6259513"/>
          <p14:tracePt t="58921" x="7616825" y="6259513"/>
          <p14:tracePt t="58937" x="7643813" y="6259513"/>
          <p14:tracePt t="58955" x="7653338" y="6259513"/>
          <p14:tracePt t="58971" x="7688263" y="6276975"/>
          <p14:tracePt t="58989" x="7732713" y="6286500"/>
          <p14:tracePt t="59004" x="7751763" y="6286500"/>
          <p14:tracePt t="59004" x="7759700" y="6286500"/>
          <p14:tracePt t="59022" x="7769225" y="6286500"/>
          <p14:tracePt t="59037" x="7777163" y="6286500"/>
          <p14:tracePt t="59053" x="7786688" y="6286500"/>
          <p14:tracePt t="59070" x="7804150" y="6303963"/>
          <p14:tracePt t="59087" x="7831138" y="6303963"/>
          <p14:tracePt t="59103" x="7875588" y="6303963"/>
          <p14:tracePt t="59120" x="7920038" y="6323013"/>
          <p14:tracePt t="59136" x="7956550" y="6340475"/>
          <p14:tracePt t="59154" x="7983538" y="6348413"/>
          <p14:tracePt t="59237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Shape 624"/>
          <p:cNvSpPr/>
          <p:nvPr/>
        </p:nvSpPr>
        <p:spPr>
          <a:xfrm>
            <a:off x="228599" y="228600"/>
            <a:ext cx="4511181" cy="504825"/>
          </a:xfrm>
          <a:prstGeom prst="rect">
            <a:avLst/>
          </a:prstGeom>
          <a:solidFill>
            <a:srgbClr val="FFFFFF"/>
          </a:solidFill>
          <a:ln>
            <a:solidFill>
              <a:srgbClr val="000066"/>
            </a:solidFill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600"/>
              </a:spcBef>
              <a:defRPr sz="28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2800"/>
              <a:t>EGFR and TKi treatment</a:t>
            </a:r>
          </a:p>
        </p:txBody>
      </p:sp>
      <p:grpSp>
        <p:nvGrpSpPr>
          <p:cNvPr id="627" name="Group 627"/>
          <p:cNvGrpSpPr/>
          <p:nvPr/>
        </p:nvGrpSpPr>
        <p:grpSpPr>
          <a:xfrm>
            <a:off x="2188702" y="2139648"/>
            <a:ext cx="4724404" cy="1317628"/>
            <a:chOff x="-1" y="-1"/>
            <a:chExt cx="4724403" cy="1317626"/>
          </a:xfrm>
        </p:grpSpPr>
        <p:sp>
          <p:nvSpPr>
            <p:cNvPr id="625" name="Shape 625"/>
            <p:cNvSpPr/>
            <p:nvPr/>
          </p:nvSpPr>
          <p:spPr>
            <a:xfrm>
              <a:off x="514349" y="-2"/>
              <a:ext cx="4038605" cy="3327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spcBef>
                  <a:spcPts val="800"/>
                </a:spcBef>
                <a:defRPr sz="1400">
                  <a:latin typeface="Comic Sans MS Bold"/>
                  <a:ea typeface="Comic Sans MS Bold"/>
                  <a:cs typeface="Comic Sans MS Bold"/>
                  <a:sym typeface="Comic Sans MS Bold"/>
                </a:defRPr>
              </a:lvl1pPr>
            </a:lstStyle>
            <a:p>
              <a:pPr lvl="0">
                <a:defRPr sz="1800"/>
              </a:pPr>
              <a:r>
                <a:rPr sz="1400"/>
                <a:t>Cappuzzo et al., J Natl Cancer Inst 2005</a:t>
              </a:r>
            </a:p>
          </p:txBody>
        </p:sp>
        <p:sp>
          <p:nvSpPr>
            <p:cNvPr id="626" name="Shape 626"/>
            <p:cNvSpPr/>
            <p:nvPr/>
          </p:nvSpPr>
          <p:spPr>
            <a:xfrm>
              <a:off x="-2" y="431800"/>
              <a:ext cx="4724404" cy="885826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66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spcBef>
                  <a:spcPts val="1000"/>
                </a:spcBef>
                <a:defRPr sz="1600">
                  <a:latin typeface="Comic Sans MS Bold"/>
                  <a:ea typeface="Comic Sans MS Bold"/>
                  <a:cs typeface="Comic Sans MS Bold"/>
                  <a:sym typeface="Comic Sans MS Bold"/>
                </a:defRPr>
              </a:lvl1pPr>
            </a:lstStyle>
            <a:p>
              <a:pPr lvl="0">
                <a:defRPr sz="1800"/>
              </a:pPr>
              <a:r>
                <a:rPr sz="1600" dirty="0"/>
                <a:t>EGFR amplification and chromosome 7p </a:t>
              </a:r>
              <a:r>
                <a:rPr sz="1600" dirty="0" err="1"/>
                <a:t>polysomy</a:t>
              </a:r>
              <a:r>
                <a:rPr sz="1600" dirty="0"/>
                <a:t> may be associated with TKIs responsiveness </a:t>
              </a:r>
            </a:p>
          </p:txBody>
        </p:sp>
      </p:grpSp>
      <p:sp>
        <p:nvSpPr>
          <p:cNvPr id="629" name="Shape 629"/>
          <p:cNvSpPr/>
          <p:nvPr/>
        </p:nvSpPr>
        <p:spPr>
          <a:xfrm>
            <a:off x="380999" y="1009025"/>
            <a:ext cx="7272636" cy="408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spcBef>
                <a:spcPts val="1000"/>
              </a:spcBef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/>
            <a:r>
              <a:t>EGFR increased copy number (ICN) in addition to EGFR mutations</a:t>
            </a:r>
          </a:p>
        </p:txBody>
      </p:sp>
      <p:grpSp>
        <p:nvGrpSpPr>
          <p:cNvPr id="632" name="Group 632"/>
          <p:cNvGrpSpPr/>
          <p:nvPr/>
        </p:nvGrpSpPr>
        <p:grpSpPr>
          <a:xfrm>
            <a:off x="865142" y="4763783"/>
            <a:ext cx="3505209" cy="1524010"/>
            <a:chOff x="-1" y="-1"/>
            <a:chExt cx="3505207" cy="1524009"/>
          </a:xfrm>
        </p:grpSpPr>
        <p:pic>
          <p:nvPicPr>
            <p:cNvPr id="630" name="image25.jpeg" descr="1746-1596-1-19-2"/>
            <p:cNvPicPr/>
            <p:nvPr/>
          </p:nvPicPr>
          <p:blipFill>
            <a:blip r:embed="rId4">
              <a:extLst/>
            </a:blip>
            <a:srcRect l="2218" t="1428" b="75442"/>
            <a:stretch>
              <a:fillRect/>
            </a:stretch>
          </p:blipFill>
          <p:spPr>
            <a:xfrm>
              <a:off x="-3" y="-1"/>
              <a:ext cx="3505209" cy="1524010"/>
            </a:xfrm>
            <a:prstGeom prst="rect">
              <a:avLst/>
            </a:prstGeom>
            <a:ln w="9525" cap="flat">
              <a:solidFill>
                <a:srgbClr val="000066"/>
              </a:solidFill>
              <a:prstDash val="solid"/>
              <a:round/>
            </a:ln>
            <a:effectLst/>
          </p:spPr>
        </p:pic>
        <p:sp>
          <p:nvSpPr>
            <p:cNvPr id="631" name="Shape 631"/>
            <p:cNvSpPr/>
            <p:nvPr/>
          </p:nvSpPr>
          <p:spPr>
            <a:xfrm>
              <a:off x="-1" y="-2"/>
              <a:ext cx="238128" cy="188916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66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spcBef>
                  <a:spcPts val="1000"/>
                </a:spcBef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635" name="Group 635"/>
          <p:cNvGrpSpPr/>
          <p:nvPr/>
        </p:nvGrpSpPr>
        <p:grpSpPr>
          <a:xfrm>
            <a:off x="4953988" y="4725684"/>
            <a:ext cx="3581411" cy="1600209"/>
            <a:chOff x="0" y="-1"/>
            <a:chExt cx="3581410" cy="1600207"/>
          </a:xfrm>
        </p:grpSpPr>
        <p:pic>
          <p:nvPicPr>
            <p:cNvPr id="633" name="image25.jpeg" descr="1746-1596-1-19-2"/>
            <p:cNvPicPr/>
            <p:nvPr/>
          </p:nvPicPr>
          <p:blipFill>
            <a:blip r:embed="rId4">
              <a:extLst/>
            </a:blip>
            <a:srcRect l="2218" t="75714" b="1428"/>
            <a:stretch>
              <a:fillRect/>
            </a:stretch>
          </p:blipFill>
          <p:spPr>
            <a:xfrm>
              <a:off x="-2" y="-1"/>
              <a:ext cx="3581412" cy="1600208"/>
            </a:xfrm>
            <a:prstGeom prst="rect">
              <a:avLst/>
            </a:prstGeom>
            <a:ln w="9525" cap="flat">
              <a:solidFill>
                <a:srgbClr val="000066"/>
              </a:solidFill>
              <a:prstDash val="solid"/>
              <a:round/>
            </a:ln>
            <a:effectLst/>
          </p:spPr>
        </p:pic>
        <p:sp>
          <p:nvSpPr>
            <p:cNvPr id="634" name="Shape 634"/>
            <p:cNvSpPr/>
            <p:nvPr/>
          </p:nvSpPr>
          <p:spPr>
            <a:xfrm>
              <a:off x="-1" y="-2"/>
              <a:ext cx="162488" cy="200028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66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spcBef>
                  <a:spcPts val="1000"/>
                </a:spcBef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90073"/>
      </p:ext>
    </p:extLst>
  </p:cSld>
  <p:clrMapOvr>
    <a:masterClrMapping/>
  </p:clrMapOvr>
  <p:transition spd="med" advTm="76367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2749" x="5697538" y="5348288"/>
          <p14:tracePt t="42889" x="5697538" y="5322888"/>
          <p14:tracePt t="42891" x="5697538" y="5295900"/>
          <p14:tracePt t="42902" x="5724525" y="5027613"/>
          <p14:tracePt t="42940" x="5303838" y="2214563"/>
          <p14:tracePt t="43019" x="5133975" y="1839913"/>
          <p14:tracePt t="43028" x="4911725" y="1455738"/>
          <p14:tracePt t="43038" x="4473575" y="884238"/>
          <p14:tracePt t="43055" x="4160838" y="544513"/>
          <p14:tracePt t="43072" x="3687763" y="276225"/>
          <p14:tracePt t="43072" x="3589338" y="231775"/>
          <p14:tracePt t="43090" x="3536950" y="231775"/>
          <p14:tracePt t="43153" x="3527425" y="231775"/>
          <p14:tracePt t="43161" x="3500438" y="231775"/>
          <p14:tracePt t="43169" x="3438525" y="322263"/>
          <p14:tracePt t="43183" x="3402013" y="374650"/>
          <p14:tracePt t="43188" x="3330575" y="509588"/>
          <p14:tracePt t="43204" x="3313113" y="633413"/>
          <p14:tracePt t="43221" x="3295650" y="812800"/>
          <p14:tracePt t="43238" x="3295650" y="1009650"/>
          <p14:tracePt t="43255" x="3419475" y="1276350"/>
          <p14:tracePt t="43271" x="3589338" y="1660525"/>
          <p14:tracePt t="43288" x="3875088" y="2179638"/>
          <p14:tracePt t="43306" x="4037013" y="2482850"/>
          <p14:tracePt t="43321" x="4357688" y="3044825"/>
          <p14:tracePt t="43351" x="4438650" y="3268663"/>
          <p14:tracePt t="43354" x="4697413" y="3803650"/>
          <p14:tracePt t="43372" x="4813300" y="4081463"/>
          <p14:tracePt t="43387" x="4938713" y="4340225"/>
          <p14:tracePt t="43406" x="5010150" y="4608513"/>
          <p14:tracePt t="43422" x="5170488" y="4965700"/>
          <p14:tracePt t="43439" x="5510213" y="5491163"/>
          <p14:tracePt t="43454" x="6126163" y="6215063"/>
          <p14:tracePt t="43472" x="6715125" y="6804025"/>
          <p14:tracePt t="43488" x="7412038" y="6848475"/>
          <p14:tracePt t="43506" x="7661275" y="6848475"/>
          <p14:tracePt t="43521" x="7786688" y="6848475"/>
          <p14:tracePt t="43538" x="7947025" y="6848475"/>
          <p14:tracePt t="43554" x="8081963" y="6848475"/>
          <p14:tracePt t="43571" x="8153400" y="6848475"/>
          <p14:tracePt t="43588" x="8224838" y="6848475"/>
          <p14:tracePt t="43605" x="8348663" y="6804025"/>
          <p14:tracePt t="43621" x="8501063" y="6688138"/>
          <p14:tracePt t="43639" x="8991600" y="6054725"/>
          <p14:tracePt t="43639" x="9018588" y="5946775"/>
          <p14:tracePt t="43690" x="9055100" y="5599113"/>
          <p14:tracePt t="43720" x="8858250" y="4813300"/>
          <p14:tracePt t="43738" x="8545513" y="4133850"/>
          <p14:tracePt t="43755" x="8242300" y="3608388"/>
          <p14:tracePt t="43771" x="7823200" y="3044825"/>
          <p14:tracePt t="43788" x="7348538" y="2490788"/>
          <p14:tracePt t="43804" x="6769100" y="1965325"/>
          <p14:tracePt t="43822" x="6161088" y="1536700"/>
          <p14:tracePt t="43838" x="5491163" y="1169988"/>
          <p14:tracePt t="43855" x="4894263" y="919163"/>
          <p14:tracePt t="43871" x="4598988" y="830263"/>
          <p14:tracePt t="43890" x="4581525" y="830263"/>
          <p14:tracePt t="43961" x="4562475" y="830263"/>
          <p14:tracePt t="43969" x="4518025" y="830263"/>
          <p14:tracePt t="43969" x="4483100" y="830263"/>
          <p14:tracePt t="43977" x="4438650" y="866775"/>
          <p14:tracePt t="43987" x="4303713" y="965200"/>
          <p14:tracePt t="44004" x="4160838" y="1089025"/>
          <p14:tracePt t="44021" x="4027488" y="1223963"/>
          <p14:tracePt t="44037" x="3884613" y="1401763"/>
          <p14:tracePt t="44054" x="3786188" y="1598613"/>
          <p14:tracePt t="44071" x="3670300" y="1839913"/>
          <p14:tracePt t="44071" x="3625850" y="1928813"/>
          <p14:tracePt t="44089" x="3465513" y="2205038"/>
          <p14:tracePt t="44121" x="3419475" y="2268538"/>
          <p14:tracePt t="44122" x="3313113" y="2490788"/>
          <p14:tracePt t="44145" x="3276600" y="2581275"/>
          <p14:tracePt t="44154" x="3214688" y="2786063"/>
          <p14:tracePt t="44172" x="3160713" y="2990850"/>
          <p14:tracePt t="44187" x="3098800" y="3179763"/>
          <p14:tracePt t="44205" x="3027363" y="3367088"/>
          <p14:tracePt t="44221" x="2965450" y="3490913"/>
          <p14:tracePt t="44239" x="2911475" y="3608388"/>
          <p14:tracePt t="44254" x="2901950" y="3679825"/>
          <p14:tracePt t="44254" x="2894013" y="3732213"/>
          <p14:tracePt t="44273" x="2884488" y="3776663"/>
          <p14:tracePt t="44288" x="2847975" y="3875088"/>
          <p14:tracePt t="44288" x="2847975" y="3946525"/>
          <p14:tracePt t="44306" x="2830513" y="4044950"/>
          <p14:tracePt t="44321" x="2813050" y="4133850"/>
          <p14:tracePt t="44338" x="2813050" y="4224338"/>
          <p14:tracePt t="44338" x="2813050" y="4259263"/>
          <p14:tracePt t="44371" x="2813050" y="4322763"/>
          <p14:tracePt t="44372" x="2813050" y="4411663"/>
          <p14:tracePt t="44387" x="2813050" y="4527550"/>
          <p14:tracePt t="44404" x="2884488" y="4705350"/>
          <p14:tracePt t="44421" x="3017838" y="4857750"/>
          <p14:tracePt t="44437" x="3143250" y="5027613"/>
          <p14:tracePt t="44455" x="3286125" y="5187950"/>
          <p14:tracePt t="44470" x="3473450" y="5322888"/>
          <p14:tracePt t="44470" x="3589338" y="5384800"/>
          <p14:tracePt t="44489" x="3724275" y="5456238"/>
          <p14:tracePt t="44504" x="4276725" y="5724525"/>
          <p14:tracePt t="44521" x="4562475" y="5786438"/>
          <p14:tracePt t="44538" x="4751388" y="5830888"/>
          <p14:tracePt t="44555" x="4875213" y="5830888"/>
          <p14:tracePt t="44571" x="4946650" y="5830888"/>
          <p14:tracePt t="44589" x="5018088" y="5830888"/>
          <p14:tracePt t="44604" x="5081588" y="5830888"/>
          <p14:tracePt t="44621" x="5143500" y="5830888"/>
          <p14:tracePt t="44638" x="5224463" y="5813425"/>
          <p14:tracePt t="44654" x="5268913" y="5795963"/>
          <p14:tracePt t="44671" x="5438775" y="5705475"/>
          <p14:tracePt t="44689" x="5581650" y="5643563"/>
          <p14:tracePt t="44704" x="5732463" y="5572125"/>
          <p14:tracePt t="44721" x="6197600" y="5180013"/>
          <p14:tracePt t="44778" x="6259513" y="5133975"/>
          <p14:tracePt t="44787" x="6384925" y="5027613"/>
          <p14:tracePt t="44804" x="6456363" y="4938713"/>
          <p14:tracePt t="44820" x="6527800" y="4822825"/>
          <p14:tracePt t="44838" x="6608763" y="4714875"/>
          <p14:tracePt t="44854" x="6653213" y="4616450"/>
          <p14:tracePt t="44871" x="6680200" y="4562475"/>
          <p14:tracePt t="44887" x="6688138" y="4491038"/>
          <p14:tracePt t="44887" x="6705600" y="4446588"/>
          <p14:tracePt t="44905" x="6742113" y="4259263"/>
          <p14:tracePt t="44940" x="6742113" y="4089400"/>
          <p14:tracePt t="44961" x="6742113" y="4017963"/>
          <p14:tracePt t="44971" x="6715125" y="3867150"/>
          <p14:tracePt t="44987" x="6626225" y="3660775"/>
          <p14:tracePt t="45006" x="6537325" y="3455988"/>
          <p14:tracePt t="45021" x="6438900" y="3251200"/>
          <p14:tracePt t="45039" x="6340475" y="3081338"/>
          <p14:tracePt t="45054" x="6242050" y="2928938"/>
          <p14:tracePt t="45072" x="6116638" y="2776538"/>
          <p14:tracePt t="45072" x="6027738" y="2714625"/>
          <p14:tracePt t="45089" x="5894388" y="2616200"/>
          <p14:tracePt t="45105" x="5830888" y="2571750"/>
          <p14:tracePt t="45105" x="5776913" y="2536825"/>
          <p14:tracePt t="45121" x="5724525" y="2509838"/>
          <p14:tracePt t="45138" x="5705475" y="2509838"/>
          <p14:tracePt t="45154" x="5626100" y="2500313"/>
          <p14:tracePt t="45195" x="5491163" y="2500313"/>
          <p14:tracePt t="45227" x="5465763" y="2500313"/>
          <p14:tracePt t="45237" x="5375275" y="2554288"/>
          <p14:tracePt t="45254" x="5276850" y="2589213"/>
          <p14:tracePt t="45270" x="5126038" y="2625725"/>
          <p14:tracePt t="45287" x="4973638" y="2697163"/>
          <p14:tracePt t="45303" x="4768850" y="2813050"/>
          <p14:tracePt t="45321" x="4660900" y="2884488"/>
          <p14:tracePt t="45337" x="4537075" y="2955925"/>
          <p14:tracePt t="45354" x="4429125" y="3009900"/>
          <p14:tracePt t="45370" x="4303713" y="3062288"/>
          <p14:tracePt t="45388" x="4187825" y="3133725"/>
          <p14:tracePt t="45404" x="4098925" y="3179763"/>
          <p14:tracePt t="45422" x="4027488" y="3232150"/>
          <p14:tracePt t="45438" x="3965575" y="3276600"/>
          <p14:tracePt t="45455" x="3911600" y="3322638"/>
          <p14:tracePt t="45471" x="3848100" y="3357563"/>
          <p14:tracePt t="45471" x="3813175" y="3375025"/>
          <p14:tracePt t="45489" x="3741738" y="3411538"/>
          <p14:tracePt t="45505" x="3660775" y="3465513"/>
          <p14:tracePt t="45522" x="3598863" y="3500438"/>
          <p14:tracePt t="45539" x="3527425" y="3544888"/>
          <p14:tracePt t="45554" x="3419475" y="3598863"/>
          <p14:tracePt t="45572" x="3330575" y="3670300"/>
          <p14:tracePt t="45587" x="3224213" y="3741738"/>
          <p14:tracePt t="45604" x="3143250" y="3813175"/>
          <p14:tracePt t="45620" x="3036888" y="3884613"/>
          <p14:tracePt t="45637" x="2946400" y="3929063"/>
          <p14:tracePt t="45653" x="2874963" y="3973513"/>
          <p14:tracePt t="45671" x="2803525" y="4027488"/>
          <p14:tracePt t="45687" x="2705100" y="4089400"/>
          <p14:tracePt t="45687" x="2687638" y="4108450"/>
          <p14:tracePt t="45705" x="2633663" y="4143375"/>
          <p14:tracePt t="45721" x="2581275" y="4179888"/>
          <p14:tracePt t="45738" x="2571750" y="4197350"/>
          <p14:tracePt t="45753" x="2544763" y="4232275"/>
          <p14:tracePt t="45771" x="2527300" y="4259263"/>
          <p14:tracePt t="45787" x="2517775" y="4286250"/>
          <p14:tracePt t="45805" x="2509838" y="4340225"/>
          <p14:tracePt t="45820" x="2482850" y="4429125"/>
          <p14:tracePt t="45861" x="2465388" y="4456113"/>
          <p14:tracePt t="45870" x="2465388" y="4483100"/>
          <p14:tracePt t="45888" x="2465388" y="4537075"/>
          <p14:tracePt t="45904" x="2465388" y="4598988"/>
          <p14:tracePt t="45921" x="2465388" y="4724400"/>
          <p14:tracePt t="45958" x="2465388" y="4776788"/>
          <p14:tracePt t="45971" x="2482850" y="4830763"/>
          <p14:tracePt t="45988" x="2527300" y="4902200"/>
          <p14:tracePt t="46004" x="2544763" y="4938713"/>
          <p14:tracePt t="46021" x="2562225" y="4983163"/>
          <p14:tracePt t="46037" x="2598738" y="5037138"/>
          <p14:tracePt t="46054" x="2652713" y="5089525"/>
          <p14:tracePt t="46071" x="2705100" y="5143500"/>
          <p14:tracePt t="46071" x="2714625" y="5153025"/>
          <p14:tracePt t="46089" x="2741613" y="5160963"/>
          <p14:tracePt t="46103" x="2795588" y="5180013"/>
          <p14:tracePt t="46121" x="2830513" y="5187950"/>
          <p14:tracePt t="46137" x="2919413" y="5214938"/>
          <p14:tracePt t="46154" x="3009900" y="5241925"/>
          <p14:tracePt t="46171" x="3081338" y="5259388"/>
          <p14:tracePt t="46188" x="3179763" y="5268913"/>
          <p14:tracePt t="46204" x="3357563" y="5313363"/>
          <p14:tracePt t="46221" x="3608388" y="5394325"/>
          <p14:tracePt t="46237" x="3946525" y="5491163"/>
          <p14:tracePt t="46254" x="4295775" y="5562600"/>
          <p14:tracePt t="46271" x="4687888" y="5616575"/>
          <p14:tracePt t="46325" x="4741863" y="5616575"/>
          <p14:tracePt t="46339" x="4830763" y="5616575"/>
          <p14:tracePt t="46370" x="4902200" y="5616575"/>
          <p14:tracePt t="46387" x="5010150" y="5626100"/>
          <p14:tracePt t="46405" x="5072063" y="5634038"/>
          <p14:tracePt t="46420" x="5446713" y="5724525"/>
          <p14:tracePt t="46446" x="6081713" y="5911850"/>
          <p14:tracePt t="46459" x="6340475" y="5938838"/>
          <p14:tracePt t="46471" x="6902450" y="6027738"/>
          <p14:tracePt t="46487" x="7259638" y="6062663"/>
          <p14:tracePt t="46487" x="7375525" y="6089650"/>
          <p14:tracePt t="46505" x="7473950" y="6089650"/>
          <p14:tracePt t="46520" x="7697788" y="6089650"/>
          <p14:tracePt t="46520" x="7724775" y="6089650"/>
          <p14:tracePt t="46553" x="7751763" y="6089650"/>
          <p14:tracePt t="46554" x="7786688" y="6089650"/>
          <p14:tracePt t="46571" x="7848600" y="6089650"/>
          <p14:tracePt t="46598" x="7902575" y="6089650"/>
          <p14:tracePt t="46620" x="7929563" y="6089650"/>
          <p14:tracePt t="46621" x="7983538" y="6089650"/>
          <p14:tracePt t="46637" x="8037513" y="6089650"/>
          <p14:tracePt t="46654" x="8134350" y="6072188"/>
          <p14:tracePt t="46671" x="8170863" y="6045200"/>
          <p14:tracePt t="46671" x="8197850" y="6037263"/>
          <p14:tracePt t="46690" x="8340725" y="6010275"/>
          <p14:tracePt t="46726" x="8394700" y="5991225"/>
          <p14:tracePt t="46727" x="8429625" y="5983288"/>
          <p14:tracePt t="46737" x="8447088" y="5965825"/>
          <p14:tracePt t="46754" x="8439150" y="5527675"/>
          <p14:tracePt t="46903" x="8394700" y="5456238"/>
          <p14:tracePt t="46905" x="8232775" y="5322888"/>
          <p14:tracePt t="47036" x="8116888" y="5295900"/>
          <p14:tracePt t="47090" x="8108950" y="5295900"/>
          <p14:tracePt t="47113" x="8089900" y="5295900"/>
          <p14:tracePt t="47130" x="8081963" y="5295900"/>
          <p14:tracePt t="47225" x="8054975" y="5303838"/>
          <p14:tracePt t="47230" x="8045450" y="5313363"/>
          <p14:tracePt t="47243" x="8037513" y="5322888"/>
          <p14:tracePt t="47256" x="8027988" y="5322888"/>
          <p14:tracePt t="47353" x="8018463" y="5330825"/>
          <p14:tracePt t="47359" x="7867650" y="5429250"/>
          <p14:tracePt t="48591" x="7840663" y="5394325"/>
          <p14:tracePt t="48599" x="7769225" y="5153025"/>
          <p14:tracePt t="48609" x="7715250" y="5000625"/>
          <p14:tracePt t="48619" x="7527925" y="4633913"/>
          <p14:tracePt t="48653" x="7304088" y="4232275"/>
          <p14:tracePt t="48653" x="6894513" y="3705225"/>
          <p14:tracePt t="48671" x="6232525" y="3179763"/>
          <p14:tracePt t="48687" x="4848225" y="2401888"/>
          <p14:tracePt t="48705" x="3598863" y="1884363"/>
          <p14:tracePt t="48720" x="2438400" y="1544638"/>
          <p14:tracePt t="48738" x="1312863" y="1231900"/>
          <p14:tracePt t="48752" x="276225" y="1108075"/>
          <p14:tracePt t="48770" x="0" y="1044575"/>
          <p14:tracePt t="48786" x="0" y="1108075"/>
          <p14:tracePt t="48804" x="0" y="1204913"/>
          <p14:tracePt t="48819" x="0" y="1303338"/>
          <p14:tracePt t="48837" x="0" y="1419225"/>
          <p14:tracePt t="48852" x="0" y="1536700"/>
          <p14:tracePt t="48870" x="0" y="1625600"/>
          <p14:tracePt t="48886" x="0" y="1822450"/>
          <p14:tracePt t="48920" x="0" y="1866900"/>
          <p14:tracePt t="48921" x="0" y="2054225"/>
          <p14:tracePt t="48937" x="26988" y="2322513"/>
          <p14:tracePt t="48954" x="179388" y="2751138"/>
          <p14:tracePt t="48970" x="446088" y="3322638"/>
          <p14:tracePt t="48993" x="554038" y="3509963"/>
          <p14:tracePt t="49003" x="1187450" y="4268788"/>
          <p14:tracePt t="49033" x="1670050" y="4679950"/>
          <p14:tracePt t="49072" x="1830388" y="4786313"/>
          <p14:tracePt t="49073" x="1946275" y="4848225"/>
          <p14:tracePt t="49073" x="2017713" y="4884738"/>
          <p14:tracePt t="49089" x="2081213" y="4919663"/>
          <p14:tracePt t="49102" x="2205038" y="4973638"/>
          <p14:tracePt t="49120" x="2295525" y="5000625"/>
          <p14:tracePt t="49136" x="2401888" y="5054600"/>
          <p14:tracePt t="49153" x="2465388" y="5072063"/>
          <p14:tracePt t="49170" x="2581275" y="5116513"/>
          <p14:tracePt t="49187" x="2724150" y="5180013"/>
          <p14:tracePt t="49205" x="2822575" y="5197475"/>
          <p14:tracePt t="49220" x="2990850" y="5224463"/>
          <p14:tracePt t="49262" x="3017838" y="5241925"/>
          <p14:tracePt t="49269" x="3089275" y="5241925"/>
          <p14:tracePt t="49286" x="3143250" y="5241925"/>
          <p14:tracePt t="49286" x="3187700" y="5241925"/>
          <p14:tracePt t="49304" x="3286125" y="5241925"/>
          <p14:tracePt t="49320" x="3322638" y="5241925"/>
          <p14:tracePt t="49338" x="3348038" y="5241925"/>
          <p14:tracePt t="49369" x="3357563" y="5232400"/>
          <p14:tracePt t="49451" x="3375025" y="5232400"/>
          <p14:tracePt t="49480" x="3411538" y="5251450"/>
          <p14:tracePt t="49491" x="3419475" y="5268913"/>
          <p14:tracePt t="49495" x="3438525" y="5322888"/>
          <p14:tracePt t="49502" x="3500438" y="5473700"/>
          <p14:tracePt t="49519" x="3571875" y="5732463"/>
          <p14:tracePt t="49537" x="3616325" y="5938838"/>
          <p14:tracePt t="49553" x="3652838" y="6242050"/>
          <p14:tracePt t="49585" x="3679825" y="6438900"/>
          <p14:tracePt t="49752" x="3660775" y="6438900"/>
          <p14:tracePt t="49760" x="3633788" y="6438900"/>
          <p14:tracePt t="49761" x="3608388" y="6438900"/>
          <p14:tracePt t="49770" x="3554413" y="6438900"/>
          <p14:tracePt t="49787" x="3482975" y="6438900"/>
          <p14:tracePt t="49802" x="3402013" y="6456363"/>
          <p14:tracePt t="49821" x="3313113" y="6465888"/>
          <p14:tracePt t="49837" x="3224213" y="6473825"/>
          <p14:tracePt t="49854" x="3143250" y="6473825"/>
          <p14:tracePt t="49870" x="3017838" y="6473825"/>
          <p14:tracePt t="49887" x="2894013" y="6473825"/>
          <p14:tracePt t="49903" x="2768600" y="6473825"/>
          <p14:tracePt t="49922" x="2679700" y="6446838"/>
          <p14:tracePt t="49937" x="2571750" y="6375400"/>
          <p14:tracePt t="49953" x="2401888" y="6224588"/>
          <p14:tracePt t="49970" x="2179638" y="6045200"/>
          <p14:tracePt t="49987" x="1884363" y="5848350"/>
          <p14:tracePt t="50002" x="1517650" y="5653088"/>
          <p14:tracePt t="50039" x="1357313" y="5537200"/>
          <p14:tracePt t="50107" x="1330325" y="5483225"/>
          <p14:tracePt t="50107" x="1312863" y="5456238"/>
          <p14:tracePt t="50154" x="1312863" y="5438775"/>
          <p14:tracePt t="50155" x="1303338" y="5419725"/>
          <p14:tracePt t="50171" x="1303338" y="5402263"/>
          <p14:tracePt t="50186" x="1303338" y="5348288"/>
          <p14:tracePt t="50204" x="1303338" y="5313363"/>
          <p14:tracePt t="50220" x="1303338" y="5276850"/>
          <p14:tracePt t="50237" x="1303338" y="5241925"/>
          <p14:tracePt t="50253" x="1303338" y="5197475"/>
          <p14:tracePt t="50271" x="1303338" y="5143500"/>
          <p14:tracePt t="50287" x="1303338" y="5089525"/>
          <p14:tracePt t="50287" x="1303338" y="5081588"/>
          <p14:tracePt t="50305" x="1303338" y="5054600"/>
          <p14:tracePt t="50320" x="1347788" y="5027613"/>
          <p14:tracePt t="50391" x="1384300" y="5010150"/>
          <p14:tracePt t="50403" x="1428750" y="4991100"/>
          <p14:tracePt t="50419" x="1517650" y="4973638"/>
          <p14:tracePt t="50437" x="1589088" y="4956175"/>
          <p14:tracePt t="50454" x="1670050" y="4946650"/>
          <p14:tracePt t="50470" x="1704975" y="4946650"/>
          <p14:tracePt t="50486" x="1724025" y="4946650"/>
          <p14:tracePt t="50519" x="1731963" y="4946650"/>
          <p14:tracePt t="50591" x="1751013" y="4956175"/>
          <p14:tracePt t="50599" x="1776413" y="5000625"/>
          <p14:tracePt t="50612" x="1776413" y="5010150"/>
          <p14:tracePt t="50619" x="1803400" y="5054600"/>
          <p14:tracePt t="50636" x="1812925" y="5099050"/>
          <p14:tracePt t="50654" x="1822450" y="5143500"/>
          <p14:tracePt t="50670" x="1822450" y="5180013"/>
          <p14:tracePt t="50670" x="1830388" y="5197475"/>
          <p14:tracePt t="50689" x="1830388" y="5214938"/>
          <p14:tracePt t="50703" x="1830388" y="5268913"/>
          <p14:tracePt t="50720" x="1830388" y="5295900"/>
          <p14:tracePt t="50736" x="1812925" y="5330825"/>
          <p14:tracePt t="50776" x="1803400" y="5348288"/>
          <p14:tracePt t="50776" x="1795463" y="5348288"/>
          <p14:tracePt t="50792" x="1776413" y="5367338"/>
          <p14:tracePt t="50804" x="1758950" y="5367338"/>
          <p14:tracePt t="50819" x="1741488" y="5375275"/>
          <p14:tracePt t="50837" x="1731963" y="5375275"/>
          <p14:tracePt t="50852" x="1697038" y="5394325"/>
          <p14:tracePt t="50869" x="1660525" y="5419725"/>
          <p14:tracePt t="50886" x="1616075" y="5419725"/>
          <p14:tracePt t="50902" x="1581150" y="5429250"/>
          <p14:tracePt t="50919" x="1544638" y="5429250"/>
          <p14:tracePt t="50937" x="1536700" y="5429250"/>
          <p14:tracePt t="50952" x="1517650" y="5429250"/>
          <p14:tracePt t="50991" x="1509713" y="5429250"/>
          <p14:tracePt t="51007" x="1500188" y="5429250"/>
          <p14:tracePt t="51008" x="1490663" y="5429250"/>
          <p14:tracePt t="51026" x="1473200" y="5429250"/>
          <p14:tracePt t="51119" x="1465263" y="5419725"/>
          <p14:tracePt t="51121" x="1411288" y="5348288"/>
          <p14:tracePt t="51156" x="1384300" y="5313363"/>
          <p14:tracePt t="51169" x="1357313" y="5276850"/>
          <p14:tracePt t="51185" x="1339850" y="5214938"/>
          <p14:tracePt t="51203" x="1330325" y="5180013"/>
          <p14:tracePt t="51220" x="1330325" y="5143500"/>
          <p14:tracePt t="51243" x="1322388" y="5133975"/>
          <p14:tracePt t="51327" x="1312863" y="5108575"/>
          <p14:tracePt t="51335" x="1312863" y="5089525"/>
          <p14:tracePt t="51343" x="1322388" y="5054600"/>
          <p14:tracePt t="51352" x="1330325" y="5027613"/>
          <p14:tracePt t="51369" x="1330325" y="5018088"/>
          <p14:tracePt t="51386" x="1465263" y="4884738"/>
          <p14:tracePt t="51509" x="1490663" y="4875213"/>
          <p14:tracePt t="51525" x="1500188" y="4875213"/>
          <p14:tracePt t="51537" x="1554163" y="4875213"/>
          <p14:tracePt t="51552" x="1625600" y="4875213"/>
          <p14:tracePt t="51570" x="1652588" y="4875213"/>
          <p14:tracePt t="51647" x="1660525" y="4875213"/>
          <p14:tracePt t="51658" x="1670050" y="4875213"/>
          <p14:tracePt t="51663" x="1679575" y="4875213"/>
          <p14:tracePt t="51670" x="1697038" y="4875213"/>
          <p14:tracePt t="51686" x="1758950" y="4929188"/>
          <p14:tracePt t="51720" x="1768475" y="4938713"/>
          <p14:tracePt t="51720" x="1803400" y="4983163"/>
          <p14:tracePt t="51736" x="1803400" y="4991100"/>
          <p14:tracePt t="51752" x="1812925" y="5054600"/>
          <p14:tracePt t="51795" x="1812925" y="5072063"/>
          <p14:tracePt t="51802" x="1812925" y="5108575"/>
          <p14:tracePt t="51819" x="1812925" y="5143500"/>
          <p14:tracePt t="51836" x="1812925" y="5180013"/>
          <p14:tracePt t="51869" x="1812925" y="5197475"/>
          <p14:tracePt t="51869" x="1812925" y="5268913"/>
          <p14:tracePt t="51910" x="1785938" y="5295900"/>
          <p14:tracePt t="51920" x="1776413" y="5313363"/>
          <p14:tracePt t="51949" x="1768475" y="5322888"/>
          <p14:tracePt t="51958" x="1758950" y="5330825"/>
          <p14:tracePt t="51969" x="1741488" y="5348288"/>
          <p14:tracePt t="51987" x="1724025" y="5357813"/>
          <p14:tracePt t="52003" x="1697038" y="5367338"/>
          <p14:tracePt t="52020" x="1652588" y="5394325"/>
          <p14:tracePt t="52035" x="1500188" y="5446713"/>
          <p14:tracePt t="52073" x="1465263" y="5456238"/>
          <p14:tracePt t="52073" x="1446213" y="5473700"/>
          <p14:tracePt t="52088" x="1366838" y="5491163"/>
          <p14:tracePt t="52138" x="1357313" y="5500688"/>
          <p14:tracePt t="52191" x="1330325" y="5500688"/>
          <p14:tracePt t="52200" x="1268413" y="5483225"/>
          <p14:tracePt t="52209" x="1214438" y="5483225"/>
          <p14:tracePt t="52219" x="1179513" y="5473700"/>
          <p14:tracePt t="52236" x="1152525" y="5473700"/>
          <p14:tracePt t="52253" x="1133475" y="5473700"/>
          <p14:tracePt t="52360" x="1133475" y="5465763"/>
          <p14:tracePt t="52360" x="1133475" y="5456238"/>
          <p14:tracePt t="52376" x="1133475" y="5429250"/>
          <p14:tracePt t="52385" x="1133475" y="5419725"/>
          <p14:tracePt t="52386" x="1133475" y="5340350"/>
          <p14:tracePt t="52404" x="1133475" y="5251450"/>
          <p14:tracePt t="52419" x="1133475" y="5197475"/>
          <p14:tracePt t="52438" x="1133475" y="5180013"/>
          <p14:tracePt t="52453" x="1133475" y="5143500"/>
          <p14:tracePt t="52496" x="1133475" y="5126038"/>
          <p14:tracePt t="52505" x="1133475" y="5116513"/>
          <p14:tracePt t="52506" x="1169988" y="4991100"/>
          <p14:tracePt t="52587" x="1187450" y="4983163"/>
          <p14:tracePt t="52603" x="1204913" y="4946650"/>
          <p14:tracePt t="52619" x="1231900" y="4919663"/>
          <p14:tracePt t="52638" x="1250950" y="4911725"/>
          <p14:tracePt t="52652" x="1268413" y="4894263"/>
          <p14:tracePt t="52671" x="1276350" y="4894263"/>
          <p14:tracePt t="52671" x="1295400" y="4884738"/>
          <p14:tracePt t="52688" x="1303338" y="4875213"/>
          <p14:tracePt t="52704" x="1322388" y="4875213"/>
          <p14:tracePt t="52719" x="1357313" y="4875213"/>
          <p14:tracePt t="52736" x="1401763" y="4875213"/>
          <p14:tracePt t="52753" x="1455738" y="4875213"/>
          <p14:tracePt t="52769" x="1527175" y="4875213"/>
          <p14:tracePt t="52786" x="1581150" y="4875213"/>
          <p14:tracePt t="52803" x="1598613" y="4875213"/>
          <p14:tracePt t="52819" x="1633538" y="4875213"/>
          <p14:tracePt t="52836" x="1633538" y="4884738"/>
          <p14:tracePt t="52853" x="1660525" y="4894263"/>
          <p14:tracePt t="52869" x="1704975" y="4929188"/>
          <p14:tracePt t="52887" x="1830388" y="5081588"/>
          <p14:tracePt t="52952" x="1830388" y="5089525"/>
          <p14:tracePt t="52959" x="1839913" y="5116513"/>
          <p14:tracePt t="52959" x="1839913" y="5126038"/>
          <p14:tracePt t="52976" x="1839913" y="5133975"/>
          <p14:tracePt t="53023" x="1839913" y="5143500"/>
          <p14:tracePt t="53040" x="1839913" y="5160963"/>
          <p14:tracePt t="53055" x="1839913" y="5170488"/>
          <p14:tracePt t="53061" x="1830388" y="5214938"/>
          <p14:tracePt t="53061" x="1812925" y="5224463"/>
          <p14:tracePt t="53104" x="1803400" y="5232400"/>
          <p14:tracePt t="53105" x="1785938" y="5251450"/>
          <p14:tracePt t="53120" x="1758950" y="5286375"/>
          <p14:tracePt t="53136" x="1741488" y="5295900"/>
          <p14:tracePt t="53169" x="1731963" y="5313363"/>
          <p14:tracePt t="53170" x="1724025" y="5322888"/>
          <p14:tracePt t="53186" x="1697038" y="5330825"/>
          <p14:tracePt t="53204" x="1670050" y="5340350"/>
          <p14:tracePt t="53219" x="1633538" y="5367338"/>
          <p14:tracePt t="53236" x="1581150" y="5394325"/>
          <p14:tracePt t="53252" x="1562100" y="5394325"/>
          <p14:tracePt t="53270" x="1517650" y="5411788"/>
          <p14:tracePt t="53286" x="1500188" y="5419725"/>
          <p14:tracePt t="53304" x="1490663" y="5429250"/>
          <p14:tracePt t="53319" x="1473200" y="5438775"/>
          <p14:tracePt t="53336" x="1465263" y="5438775"/>
          <p14:tracePt t="53352" x="1438275" y="5456238"/>
          <p14:tracePt t="53464" x="1428750" y="5456238"/>
          <p14:tracePt t="53512" x="1419225" y="5456238"/>
          <p14:tracePt t="53520" x="1411288" y="5456238"/>
          <p14:tracePt t="53521" x="1357313" y="5456238"/>
          <p14:tracePt t="53536" x="1303338" y="5456238"/>
          <p14:tracePt t="53553" x="1250950" y="5456238"/>
          <p14:tracePt t="53569" x="1231900" y="5456238"/>
          <p14:tracePt t="53586" x="1214438" y="5456238"/>
          <p14:tracePt t="53943" x="1204913" y="5456238"/>
          <p14:tracePt t="53951" x="1160463" y="5483225"/>
          <p14:tracePt t="54004" x="1152525" y="5500688"/>
          <p14:tracePt t="54119" x="1152525" y="5510213"/>
          <p14:tracePt t="54151" x="1152525" y="5518150"/>
          <p14:tracePt t="54154" x="1204913" y="5518150"/>
          <p14:tracePt t="54175" x="1223963" y="5527675"/>
          <p14:tracePt t="54186" x="1258888" y="5527675"/>
          <p14:tracePt t="54202" x="1285875" y="5527675"/>
          <p14:tracePt t="54287" x="1295400" y="5527675"/>
          <p14:tracePt t="54297" x="1303338" y="5527675"/>
          <p14:tracePt t="54303" x="1312863" y="5527675"/>
          <p14:tracePt t="54318" x="1339850" y="5527675"/>
          <p14:tracePt t="54320" x="1357313" y="5527675"/>
          <p14:tracePt t="54337" x="1401763" y="5527675"/>
          <p14:tracePt t="54353" x="1473200" y="5510213"/>
          <p14:tracePt t="54369" x="1500188" y="5500688"/>
          <p14:tracePt t="54386" x="1527175" y="5483225"/>
          <p14:tracePt t="54402" x="1544638" y="5473700"/>
          <p14:tracePt t="54419" x="1562100" y="5456238"/>
          <p14:tracePt t="54436" x="1581150" y="5438775"/>
          <p14:tracePt t="54452" x="1589088" y="5394325"/>
          <p14:tracePt t="54469" x="1608138" y="5375275"/>
          <p14:tracePt t="54486" x="1625600" y="5241925"/>
          <p14:tracePt t="54526" x="1633538" y="5214938"/>
          <p14:tracePt t="54535" x="1633538" y="5187950"/>
          <p14:tracePt t="54552" x="1633538" y="5170488"/>
          <p14:tracePt t="54569" x="1633538" y="5126038"/>
          <p14:tracePt t="54585" x="1633538" y="5108575"/>
          <p14:tracePt t="54603" x="1633538" y="5081588"/>
          <p14:tracePt t="54618" x="1633538" y="5045075"/>
          <p14:tracePt t="54636" x="1616075" y="5037138"/>
          <p14:tracePt t="54651" x="1608138" y="5010150"/>
          <p14:tracePt t="54669" x="1608138" y="5000625"/>
          <p14:tracePt t="54686" x="1581150" y="4956175"/>
          <p14:tracePt t="54703" x="1571625" y="4938713"/>
          <p14:tracePt t="54719" x="1562100" y="4929188"/>
          <p14:tracePt t="54842" x="1554163" y="4929188"/>
          <p14:tracePt t="54863" x="1536700" y="4929188"/>
          <p14:tracePt t="54871" x="1527175" y="4929188"/>
          <p14:tracePt t="54879" x="1517650" y="4929188"/>
          <p14:tracePt t="54879" x="1509713" y="4929188"/>
          <p14:tracePt t="54902" x="1482725" y="4929188"/>
          <p14:tracePt t="54903" x="1455738" y="4929188"/>
          <p14:tracePt t="54984" x="1446213" y="4929188"/>
          <p14:tracePt t="54986" x="1419225" y="4929188"/>
          <p14:tracePt t="54992" x="1411288" y="4938713"/>
          <p14:tracePt t="55002" x="1393825" y="4956175"/>
          <p14:tracePt t="55019" x="1374775" y="4973638"/>
          <p14:tracePt t="55036" x="1357313" y="4973638"/>
          <p14:tracePt t="55053" x="1330325" y="4991100"/>
          <p14:tracePt t="55078" x="1250950" y="5081588"/>
          <p14:tracePt t="55078" x="1250950" y="5089525"/>
          <p14:tracePt t="55176" x="1241425" y="5108575"/>
          <p14:tracePt t="55200" x="1223963" y="5133975"/>
          <p14:tracePt t="55220" x="1223963" y="5153025"/>
          <p14:tracePt t="55236" x="1214438" y="5170488"/>
          <p14:tracePt t="55270" x="1204913" y="5170488"/>
          <p14:tracePt t="55272" x="1204913" y="5187950"/>
          <p14:tracePt t="55286" x="1204913" y="5205413"/>
          <p14:tracePt t="55302" x="1204913" y="5241925"/>
          <p14:tracePt t="55319" x="1196975" y="5268913"/>
          <p14:tracePt t="55337" x="1196975" y="5286375"/>
          <p14:tracePt t="55352" x="1196975" y="5303838"/>
          <p14:tracePt t="55370" x="1196975" y="5322888"/>
          <p14:tracePt t="55408" x="1196975" y="5330825"/>
          <p14:tracePt t="55409" x="1196975" y="5348288"/>
          <p14:tracePt t="55424" x="1214438" y="5375275"/>
          <p14:tracePt t="55437" x="1231900" y="5394325"/>
          <p14:tracePt t="55453" x="1276350" y="5438775"/>
          <p14:tracePt t="55453" x="1285875" y="5446713"/>
          <p14:tracePt t="55544" x="1295400" y="5456238"/>
          <p14:tracePt t="55559" x="1322388" y="5456238"/>
          <p14:tracePt t="55586" x="1366838" y="5456238"/>
          <p14:tracePt t="55587" x="1401763" y="5456238"/>
          <p14:tracePt t="55603" x="1438275" y="5465763"/>
          <p14:tracePt t="55619" x="1465263" y="5465763"/>
          <p14:tracePt t="55636" x="1500188" y="5465763"/>
          <p14:tracePt t="55652" x="1536700" y="5465763"/>
          <p14:tracePt t="55669" x="1562100" y="5465763"/>
          <p14:tracePt t="55687" x="1598613" y="5465763"/>
          <p14:tracePt t="55702" x="1704975" y="5375275"/>
          <p14:tracePt t="55721" x="1724025" y="5322888"/>
          <p14:tracePt t="55736" x="1731963" y="5259388"/>
          <p14:tracePt t="55753" x="1751013" y="5180013"/>
          <p14:tracePt t="55769" x="1751013" y="5081588"/>
          <p14:tracePt t="55787" x="1751013" y="4983163"/>
          <p14:tracePt t="55802" x="1714500" y="4875213"/>
          <p14:tracePt t="55836" x="1679575" y="4840288"/>
          <p14:tracePt t="55866" x="1670050" y="4822825"/>
          <p14:tracePt t="55876" x="1660525" y="4822825"/>
          <p14:tracePt t="55886" x="1608138" y="4786313"/>
          <p14:tracePt t="55902" x="1581150" y="4776788"/>
          <p14:tracePt t="55902" x="1571625" y="4768850"/>
          <p14:tracePt t="55984" x="1554163" y="4768850"/>
          <p14:tracePt t="55992" x="1517650" y="4786313"/>
          <p14:tracePt t="56005" x="1500188" y="4795838"/>
          <p14:tracePt t="56011" x="1473200" y="4795838"/>
          <p14:tracePt t="56019" x="1446213" y="4813300"/>
          <p14:tracePt t="56036" x="1401763" y="4848225"/>
          <p14:tracePt t="56052" x="1357313" y="4884738"/>
          <p14:tracePt t="56070" x="1312863" y="4911725"/>
          <p14:tracePt t="56086" x="1258888" y="4956175"/>
          <p14:tracePt t="56103" x="1223963" y="5010150"/>
          <p14:tracePt t="56119" x="1169988" y="5089525"/>
          <p14:tracePt t="56137" x="1143000" y="5153025"/>
          <p14:tracePt t="56153" x="1089025" y="5313363"/>
          <p14:tracePt t="56336" x="1089025" y="5322888"/>
          <p14:tracePt t="56344" x="1089025" y="5348288"/>
          <p14:tracePt t="56360" x="1089025" y="5367338"/>
          <p14:tracePt t="56369" x="1089025" y="5375275"/>
          <p14:tracePt t="56369" x="1089025" y="5384800"/>
          <p14:tracePt t="56386" x="1098550" y="5402263"/>
          <p14:tracePt t="56402" x="1098550" y="5419725"/>
          <p14:tracePt t="56419" x="1098550" y="5429250"/>
          <p14:tracePt t="56437" x="1108075" y="5429250"/>
          <p14:tracePt t="56453" x="1116013" y="5438775"/>
          <p14:tracePt t="56470" x="1125538" y="5446713"/>
          <p14:tracePt t="56504" x="1125538" y="5456238"/>
          <p14:tracePt t="56505" x="1179513" y="5483225"/>
          <p14:tracePt t="56549" x="1187450" y="5491163"/>
          <p14:tracePt t="56552" x="1196975" y="5491163"/>
          <p14:tracePt t="56608" x="1204913" y="5491163"/>
          <p14:tracePt t="56616" x="1204913" y="5500688"/>
          <p14:tracePt t="56617" x="1223963" y="5500688"/>
          <p14:tracePt t="56636" x="1231900" y="5500688"/>
          <p14:tracePt t="56636" x="1241425" y="5510213"/>
          <p14:tracePt t="56672" x="1258888" y="5510213"/>
          <p14:tracePt t="56689" x="1276350" y="5518150"/>
          <p14:tracePt t="56720" x="1276350" y="5527675"/>
          <p14:tracePt t="56752" x="1285875" y="5527675"/>
          <p14:tracePt t="56768" x="1295400" y="5527675"/>
          <p14:tracePt t="56776" x="1303338" y="5527675"/>
          <p14:tracePt t="56777" x="1312863" y="5527675"/>
          <p14:tracePt t="56786" x="1366838" y="5527675"/>
          <p14:tracePt t="56803" x="1419225" y="5527675"/>
          <p14:tracePt t="56819" x="1490663" y="5527675"/>
          <p14:tracePt t="56837" x="1527175" y="5527675"/>
          <p14:tracePt t="56852" x="1554163" y="5527675"/>
          <p14:tracePt t="56870" x="1562100" y="5518150"/>
          <p14:tracePt t="56885" x="1589088" y="5518150"/>
          <p14:tracePt t="56902" x="1625600" y="5510213"/>
          <p14:tracePt t="56919" x="1670050" y="5483225"/>
          <p14:tracePt t="56938" x="1731963" y="5429250"/>
          <p14:tracePt t="56978" x="1758950" y="5411788"/>
          <p14:tracePt t="56985" x="1776413" y="5357813"/>
          <p14:tracePt t="57003" x="1795463" y="5322888"/>
          <p14:tracePt t="57018" x="1795463" y="5276850"/>
          <p14:tracePt t="57036" x="1795463" y="5224463"/>
          <p14:tracePt t="57052" x="1795463" y="5187950"/>
          <p14:tracePt t="57070" x="1795463" y="5133975"/>
          <p14:tracePt t="57087" x="1795463" y="5081588"/>
          <p14:tracePt t="57103" x="1795463" y="5054600"/>
          <p14:tracePt t="57119" x="1776413" y="5010150"/>
          <p14:tracePt t="57137" x="1758950" y="4983163"/>
          <p14:tracePt t="57155" x="1704975" y="4938713"/>
          <p14:tracePt t="57170" x="1687513" y="4911725"/>
          <p14:tracePt t="57185" x="1652588" y="4894263"/>
          <p14:tracePt t="57203" x="1652588" y="4884738"/>
          <p14:tracePt t="57220" x="1633538" y="4884738"/>
          <p14:tracePt t="57235" x="1625600" y="4884738"/>
          <p14:tracePt t="57261" x="1616075" y="4884738"/>
          <p14:tracePt t="57269" x="1608138" y="4884738"/>
          <p14:tracePt t="57286" x="1393825" y="4911725"/>
          <p14:tracePt t="57286" x="1384300" y="4911725"/>
          <p14:tracePt t="57352" x="1347788" y="4919663"/>
          <p14:tracePt t="57353" x="1303338" y="4929188"/>
          <p14:tracePt t="57369" x="1276350" y="4946650"/>
          <p14:tracePt t="57386" x="1231900" y="4973638"/>
          <p14:tracePt t="57402" x="1214438" y="4991100"/>
          <p14:tracePt t="57419" x="1196975" y="5027613"/>
          <p14:tracePt t="57437" x="1187450" y="5037138"/>
          <p14:tracePt t="57453" x="1169988" y="5054600"/>
          <p14:tracePt t="57470" x="1160463" y="5081588"/>
          <p14:tracePt t="57487" x="1143000" y="5099050"/>
          <p14:tracePt t="57503" x="1133475" y="5143500"/>
          <p14:tracePt t="57503" x="1133475" y="5153025"/>
          <p14:tracePt t="57520" x="1116013" y="5180013"/>
          <p14:tracePt t="57537" x="1108075" y="5232400"/>
          <p14:tracePt t="57568" x="1108075" y="5340350"/>
          <p14:tracePt t="57619" x="1108075" y="5348288"/>
          <p14:tracePt t="57620" x="1108075" y="5375275"/>
          <p14:tracePt t="57637" x="1108075" y="5394325"/>
          <p14:tracePt t="57652" x="1116013" y="5402263"/>
          <p14:tracePt t="57670" x="1125538" y="5411788"/>
          <p14:tracePt t="57686" x="1152525" y="5429250"/>
          <p14:tracePt t="57703" x="1196975" y="5446713"/>
          <p14:tracePt t="57719" x="1250950" y="5491163"/>
          <p14:tracePt t="57736" x="1268413" y="5491163"/>
          <p14:tracePt t="57752" x="1276350" y="5491163"/>
          <p14:tracePt t="57808" x="1285875" y="5500688"/>
          <p14:tracePt t="57816" x="1303338" y="5518150"/>
          <p14:tracePt t="57832" x="1312863" y="5518150"/>
          <p14:tracePt t="57840" x="1330325" y="5527675"/>
          <p14:tracePt t="57848" x="1339850" y="5527675"/>
          <p14:tracePt t="57879" x="1347788" y="5545138"/>
          <p14:tracePt t="57904" x="1366838" y="5545138"/>
          <p14:tracePt t="57944" x="1374775" y="5545138"/>
          <p14:tracePt t="57968" x="1384300" y="5545138"/>
          <p14:tracePt t="57976" x="1393825" y="5545138"/>
          <p14:tracePt t="57976" x="1411288" y="5545138"/>
          <p14:tracePt t="57992" x="1419225" y="5545138"/>
          <p14:tracePt t="58032" x="1428750" y="5545138"/>
          <p14:tracePt t="58045" x="1500188" y="5527675"/>
          <p14:tracePt t="58069" x="1536700" y="5510213"/>
          <p14:tracePt t="58069" x="1544638" y="5510213"/>
          <p14:tracePt t="58088" x="1562100" y="5510213"/>
          <p14:tracePt t="60063" x="1562100" y="5500688"/>
          <p14:tracePt t="60071" x="1562100" y="5491163"/>
          <p14:tracePt t="60086" x="1562100" y="5483225"/>
          <p14:tracePt t="60087" x="1562100" y="5465763"/>
          <p14:tracePt t="60102" x="1562100" y="5446713"/>
          <p14:tracePt t="61056" x="1589088" y="5446713"/>
          <p14:tracePt t="61064" x="1616075" y="5446713"/>
          <p14:tracePt t="61072" x="1633538" y="5446713"/>
          <p14:tracePt t="61077" x="1704975" y="5446713"/>
          <p14:tracePt t="61077" x="1795463" y="5473700"/>
          <p14:tracePt t="61088" x="1857375" y="5491163"/>
          <p14:tracePt t="61102" x="1938338" y="5518150"/>
          <p14:tracePt t="61126" x="1946275" y="5518150"/>
          <p14:tracePt t="61248" x="1965325" y="5518150"/>
          <p14:tracePt t="61256" x="2071688" y="5554663"/>
          <p14:tracePt t="61264" x="2197100" y="5581650"/>
          <p14:tracePt t="61269" x="2847975" y="5732463"/>
          <p14:tracePt t="61285" x="3581400" y="5857875"/>
          <p14:tracePt t="61303" x="4116388" y="5919788"/>
          <p14:tracePt t="61319" x="4438650" y="5965825"/>
          <p14:tracePt t="61337" x="4465638" y="5973763"/>
          <p14:tracePt t="61465" x="4527550" y="5973763"/>
          <p14:tracePt t="61472" x="4679950" y="5973763"/>
          <p14:tracePt t="61480" x="4822825" y="5973763"/>
          <p14:tracePt t="61488" x="5081588" y="5973763"/>
          <p14:tracePt t="61502" x="5419725" y="5973763"/>
          <p14:tracePt t="61519" x="5616575" y="5973763"/>
          <p14:tracePt t="61536" x="5626100" y="5973763"/>
          <p14:tracePt t="61712" x="5653088" y="5973763"/>
          <p14:tracePt t="61718" x="6089650" y="5776913"/>
          <p14:tracePt t="61718" x="6116638" y="5759450"/>
          <p14:tracePt t="61809" x="6134100" y="5715000"/>
          <p14:tracePt t="61811" x="6170613" y="5680075"/>
          <p14:tracePt t="61819" x="6224588" y="5599113"/>
          <p14:tracePt t="61836" x="6286500" y="5500688"/>
          <p14:tracePt t="61853" x="6367463" y="5348288"/>
          <p14:tracePt t="61869" x="6456363" y="5187950"/>
          <p14:tracePt t="61887" x="6518275" y="5037138"/>
          <p14:tracePt t="61902" x="6554788" y="4911725"/>
          <p14:tracePt t="61902" x="6554788" y="4840288"/>
          <p14:tracePt t="61921" x="6572250" y="4776788"/>
          <p14:tracePt t="61935" x="6572250" y="4687888"/>
          <p14:tracePt t="61954" x="6572250" y="4660900"/>
          <p14:tracePt t="62223" x="6562725" y="4660900"/>
          <p14:tracePt t="62226" x="6500813" y="4670425"/>
          <p14:tracePt t="62257" x="6483350" y="4687888"/>
          <p14:tracePt t="62268" x="6473825" y="4705350"/>
          <p14:tracePt t="62304" x="6473825" y="4714875"/>
          <p14:tracePt t="62320" x="6473825" y="4724400"/>
          <p14:tracePt t="62320" x="6473825" y="4732338"/>
          <p14:tracePt t="62351" x="6473825" y="4751388"/>
          <p14:tracePt t="62352" x="6473825" y="4786313"/>
          <p14:tracePt t="62368" x="6473825" y="4822825"/>
          <p14:tracePt t="62384" x="6473825" y="4857750"/>
          <p14:tracePt t="62402" x="6473825" y="4884738"/>
          <p14:tracePt t="62418" x="6473825" y="4911725"/>
          <p14:tracePt t="62434" x="6483350" y="4938713"/>
          <p14:tracePt t="62452" x="6510338" y="5000625"/>
          <p14:tracePt t="62492" x="6510338" y="5010150"/>
          <p14:tracePt t="62517" x="6510338" y="5018088"/>
          <p14:tracePt t="62541" x="6510338" y="5045075"/>
          <p14:tracePt t="62542" x="6527800" y="5062538"/>
          <p14:tracePt t="62551" x="6537325" y="5089525"/>
          <p14:tracePt t="62568" x="6537325" y="5116513"/>
          <p14:tracePt t="62586" x="6545263" y="5153025"/>
          <p14:tracePt t="62601" x="6599238" y="5205413"/>
          <p14:tracePt t="62619" x="6608763" y="5241925"/>
          <p14:tracePt t="62635" x="6643688" y="5295900"/>
          <p14:tracePt t="62652" x="6705600" y="5340350"/>
          <p14:tracePt t="62668" x="6804025" y="5394325"/>
          <p14:tracePt t="62686" x="7018338" y="5473700"/>
          <p14:tracePt t="62719" x="7099300" y="5500688"/>
          <p14:tracePt t="62720" x="7188200" y="5500688"/>
          <p14:tracePt t="62735" x="7205663" y="5500688"/>
          <p14:tracePt t="62735" x="7232650" y="5500688"/>
          <p14:tracePt t="62752" x="7277100" y="5500688"/>
          <p14:tracePt t="62768" x="7331075" y="5483225"/>
          <p14:tracePt t="62785" x="7367588" y="5402263"/>
          <p14:tracePt t="62802" x="7394575" y="5286375"/>
          <p14:tracePt t="62818" x="7402513" y="5153025"/>
          <p14:tracePt t="62836" x="7402513" y="4965700"/>
          <p14:tracePt t="62851" x="7313613" y="4830763"/>
          <p14:tracePt t="62868" x="7277100" y="4759325"/>
          <p14:tracePt t="62885" x="7251700" y="4741863"/>
          <p14:tracePt t="62902" x="7242175" y="4724400"/>
          <p14:tracePt t="62918" x="7205663" y="4724400"/>
          <p14:tracePt t="62938" x="7188200" y="4724400"/>
          <p14:tracePt t="62938" x="7143750" y="4724400"/>
          <p14:tracePt t="62952" x="7089775" y="4724400"/>
          <p14:tracePt t="62970" x="6946900" y="4724400"/>
          <p14:tracePt t="62985" x="6875463" y="4724400"/>
          <p14:tracePt t="63003" x="6777038" y="4724400"/>
          <p14:tracePt t="63018" x="6688138" y="4759325"/>
          <p14:tracePt t="63037" x="6572250" y="4848225"/>
          <p14:tracePt t="63052" x="6465888" y="4983163"/>
          <p14:tracePt t="63070" x="6402388" y="5099050"/>
          <p14:tracePt t="63086" x="6357938" y="5187950"/>
          <p14:tracePt t="63102" x="6303963" y="5276850"/>
          <p14:tracePt t="63118" x="6276975" y="5367338"/>
          <p14:tracePt t="63152" x="6269038" y="5384800"/>
          <p14:tracePt t="63153" x="6269038" y="5456238"/>
          <p14:tracePt t="63169" x="6269038" y="5537200"/>
          <p14:tracePt t="63186" x="6269038" y="5643563"/>
          <p14:tracePt t="63201" x="6269038" y="5741988"/>
          <p14:tracePt t="63219" x="6330950" y="5894388"/>
          <p14:tracePt t="63235" x="6456363" y="6108700"/>
          <p14:tracePt t="63235" x="6500813" y="6180138"/>
          <p14:tracePt t="63272" x="6537325" y="6232525"/>
          <p14:tracePt t="63272" x="6554788" y="6286500"/>
          <p14:tracePt t="63285" x="6616700" y="6357938"/>
          <p14:tracePt t="63301" x="6705600" y="6446838"/>
          <p14:tracePt t="63318" x="6848475" y="6500813"/>
          <p14:tracePt t="63318" x="6946900" y="6545263"/>
          <p14:tracePt t="63335" x="7134225" y="6581775"/>
          <p14:tracePt t="63352" x="7340600" y="6599238"/>
          <p14:tracePt t="63368" x="7483475" y="6572250"/>
          <p14:tracePt t="63385" x="7572375" y="6500813"/>
          <p14:tracePt t="63402" x="7661275" y="6429375"/>
          <p14:tracePt t="63419" x="7777163" y="6330950"/>
          <p14:tracePt t="63435" x="7894638" y="6180138"/>
          <p14:tracePt t="63452" x="7974013" y="5983288"/>
          <p14:tracePt t="63468" x="8010525" y="5741988"/>
          <p14:tracePt t="63486" x="8010525" y="5438775"/>
          <p14:tracePt t="63502" x="7947025" y="5045075"/>
          <p14:tracePt t="63518" x="7751763" y="4616450"/>
          <p14:tracePt t="63537" x="7608888" y="4438650"/>
          <p14:tracePt t="63551" x="7466013" y="4313238"/>
          <p14:tracePt t="63569" x="7269163" y="4259263"/>
          <p14:tracePt t="63585" x="7054850" y="4232275"/>
          <p14:tracePt t="63602" x="6875463" y="4214813"/>
          <p14:tracePt t="63618" x="6670675" y="4224338"/>
          <p14:tracePt t="63636" x="6438900" y="4303713"/>
          <p14:tracePt t="63651" x="6242050" y="4438650"/>
          <p14:tracePt t="63668" x="6072188" y="4562475"/>
          <p14:tracePt t="63685" x="5965825" y="4732338"/>
          <p14:tracePt t="63703" x="5911850" y="4867275"/>
          <p14:tracePt t="63718" x="5875338" y="5081588"/>
          <p14:tracePt t="63742" x="5875338" y="5153025"/>
          <p14:tracePt t="63751" x="5875338" y="5268913"/>
          <p14:tracePt t="63769" x="5875338" y="5340350"/>
          <p14:tracePt t="63785" x="5894388" y="5419725"/>
          <p14:tracePt t="63802" x="5946775" y="5554663"/>
          <p14:tracePt t="63818" x="5991225" y="5643563"/>
          <p14:tracePt t="63836" x="6072188" y="5741988"/>
          <p14:tracePt t="63851" x="6161088" y="5840413"/>
          <p14:tracePt t="63868" x="6197600" y="5875338"/>
          <p14:tracePt t="63885" x="6323013" y="5956300"/>
          <p14:tracePt t="63901" x="6500813" y="6027738"/>
          <p14:tracePt t="63901" x="6572250" y="6072188"/>
          <p14:tracePt t="63920" x="6751638" y="6108700"/>
          <p14:tracePt t="63958" x="6786563" y="6108700"/>
          <p14:tracePt t="63968" x="6867525" y="6108700"/>
          <p14:tracePt t="63986" x="6929438" y="6089650"/>
          <p14:tracePt t="64001" x="6983413" y="6054725"/>
          <p14:tracePt t="64019" x="7054850" y="5983288"/>
          <p14:tracePt t="64035" x="7099300" y="5894388"/>
          <p14:tracePt t="64052" x="7134225" y="5795963"/>
          <p14:tracePt t="64069" x="7153275" y="5653088"/>
          <p14:tracePt t="64086" x="7153275" y="5518150"/>
          <p14:tracePt t="64102" x="7153275" y="5384800"/>
          <p14:tracePt t="64102" x="7153275" y="5340350"/>
          <p14:tracePt t="64120" x="7143750" y="5286375"/>
          <p14:tracePt t="64135" x="7099300" y="5205413"/>
          <p14:tracePt t="64158" x="7081838" y="5180013"/>
          <p14:tracePt t="64169" x="7045325" y="5170488"/>
          <p14:tracePt t="64186" x="7010400" y="5170488"/>
          <p14:tracePt t="64201" x="6946900" y="5153025"/>
          <p14:tracePt t="64219" x="6804025" y="5153025"/>
          <p14:tracePt t="64235" x="6670675" y="5153025"/>
          <p14:tracePt t="64252" x="6483350" y="5160963"/>
          <p14:tracePt t="64286" x="6402388" y="5180013"/>
          <p14:tracePt t="64286" x="6296025" y="5214938"/>
          <p14:tracePt t="64303" x="6215063" y="5251450"/>
          <p14:tracePt t="64318" x="6143625" y="5286375"/>
          <p14:tracePt t="64318" x="6108700" y="5313363"/>
          <p14:tracePt t="64337" x="6089650" y="5367338"/>
          <p14:tracePt t="64352" x="6027738" y="5500688"/>
          <p14:tracePt t="64370" x="5991225" y="5608638"/>
          <p14:tracePt t="64385" x="5956300" y="5688013"/>
          <p14:tracePt t="64403" x="5919788" y="5768975"/>
          <p14:tracePt t="64418" x="5911850" y="5830888"/>
          <p14:tracePt t="64437" x="5894388" y="5875338"/>
          <p14:tracePt t="64452" x="5902325" y="5946775"/>
          <p14:tracePt t="64470" x="5946775" y="6045200"/>
          <p14:tracePt t="64485" x="6010275" y="6116638"/>
          <p14:tracePt t="64502" x="6062663" y="6188075"/>
          <p14:tracePt t="64518" x="6170613" y="6259513"/>
          <p14:tracePt t="64537" x="6197600" y="6286500"/>
          <p14:tracePt t="64551" x="6276975" y="6313488"/>
          <p14:tracePt t="64570" x="6394450" y="6330950"/>
          <p14:tracePt t="64585" x="6518275" y="6348413"/>
          <p14:tracePt t="64602" x="6626225" y="6357938"/>
          <p14:tracePt t="64618" x="6680200" y="6357938"/>
          <p14:tracePt t="64635" x="6715125" y="6375400"/>
          <p14:tracePt t="64654" x="6724650" y="6375400"/>
          <p14:tracePt t="64654" x="6742113" y="6375400"/>
          <p14:tracePt t="64712" x="6751638" y="6375400"/>
          <p14:tracePt t="64734" x="6759575" y="6367463"/>
          <p14:tracePt t="64734" x="6759575" y="6357938"/>
          <p14:tracePt t="64776" x="6769100" y="6357938"/>
          <p14:tracePt t="67279" x="6759575" y="6348413"/>
          <p14:tracePt t="67287" x="6715125" y="6348413"/>
          <p14:tracePt t="68080" x="6697663" y="6348413"/>
          <p14:tracePt t="68097" x="6688138" y="6348413"/>
          <p14:tracePt t="68100" x="6680200" y="6348413"/>
          <p14:tracePt t="68118" x="6680200" y="6330950"/>
          <p14:tracePt t="68119" x="6670675" y="6323013"/>
          <p14:tracePt t="68119" x="6670675" y="6313488"/>
          <p14:tracePt t="68137" x="6670675" y="6303963"/>
          <p14:tracePt t="68513" x="6670675" y="6286500"/>
          <p14:tracePt t="68521" x="6697663" y="6259513"/>
          <p14:tracePt t="68522" x="6724650" y="6224588"/>
          <p14:tracePt t="68535" x="6777038" y="6143625"/>
          <p14:tracePt t="68535" x="6831013" y="6062663"/>
          <p14:tracePt t="68553" x="6946900" y="5884863"/>
          <p14:tracePt t="68569" x="6991350" y="5705475"/>
          <p14:tracePt t="68587" x="7010400" y="5500688"/>
          <p14:tracePt t="68602" x="7010400" y="5276850"/>
          <p14:tracePt t="68619" x="7010400" y="5045075"/>
          <p14:tracePt t="68635" x="6938963" y="4875213"/>
          <p14:tracePt t="68653" x="6875463" y="4741863"/>
          <p14:tracePt t="68670" x="6796088" y="4652963"/>
          <p14:tracePt t="68688" x="6769100" y="4625975"/>
          <p14:tracePt t="68703" x="6705600" y="4616450"/>
          <p14:tracePt t="68703" x="6697663" y="4616450"/>
          <p14:tracePt t="68721" x="6653213" y="4616450"/>
          <p14:tracePt t="68736" x="6411913" y="4616450"/>
          <p14:tracePt t="68754" x="6224588" y="4616450"/>
          <p14:tracePt t="68769" x="6054725" y="4643438"/>
          <p14:tracePt t="68786" x="5911850" y="4705350"/>
          <p14:tracePt t="68803" x="5813425" y="4786313"/>
          <p14:tracePt t="68819" x="5732463" y="4867275"/>
          <p14:tracePt t="68836" x="5688013" y="4983163"/>
          <p14:tracePt t="68852" x="5653088" y="5089525"/>
          <p14:tracePt t="68869" x="5653088" y="5160963"/>
          <p14:tracePt t="68886" x="5653088" y="5251450"/>
          <p14:tracePt t="68902" x="5653088" y="5322888"/>
          <p14:tracePt t="68919" x="5697538" y="5456238"/>
          <p14:tracePt t="68919" x="5724525" y="5491163"/>
          <p14:tracePt t="68938" x="5751513" y="5537200"/>
          <p14:tracePt t="68952" x="5751513" y="5581650"/>
          <p14:tracePt t="68970" x="5768975" y="5616575"/>
          <p14:tracePt t="68985" x="5848350" y="5715000"/>
          <p14:tracePt t="69002" x="5956300" y="5803900"/>
          <p14:tracePt t="69018" x="6045200" y="5848350"/>
          <p14:tracePt t="69036" x="6153150" y="5902325"/>
          <p14:tracePt t="69052" x="6537325" y="5991225"/>
          <p14:tracePt t="69118" x="6599238" y="6010275"/>
          <p14:tracePt t="69118" x="6626225" y="6010275"/>
          <p14:tracePt t="69136" x="6661150" y="6010275"/>
          <p14:tracePt t="69137" x="6697663" y="6010275"/>
          <p14:tracePt t="69153" x="6715125" y="6010275"/>
          <p14:tracePt t="69171" x="6759575" y="5991225"/>
          <p14:tracePt t="69187" x="6796088" y="5965825"/>
          <p14:tracePt t="69202" x="6867525" y="5894388"/>
          <p14:tracePt t="69220" x="6919913" y="5822950"/>
          <p14:tracePt t="69235" x="6983413" y="5705475"/>
          <p14:tracePt t="69252" x="7045325" y="5562600"/>
          <p14:tracePt t="69269" x="7081838" y="5419725"/>
          <p14:tracePt t="69286" x="7126288" y="5259388"/>
          <p14:tracePt t="69302" x="7161213" y="5099050"/>
          <p14:tracePt t="69319" x="7161213" y="4983163"/>
          <p14:tracePt t="69335" x="7161213" y="4902200"/>
          <p14:tracePt t="69335" x="7161213" y="4840288"/>
          <p14:tracePt t="69352" x="7161213" y="4751388"/>
          <p14:tracePt t="69368" x="7126288" y="4687888"/>
          <p14:tracePt t="69385" x="7062788" y="4608513"/>
          <p14:tracePt t="69402" x="7000875" y="4562475"/>
          <p14:tracePt t="69418" x="6919913" y="4510088"/>
          <p14:tracePt t="69435" x="6823075" y="4473575"/>
          <p14:tracePt t="69453" x="6777038" y="4465638"/>
          <p14:tracePt t="69469" x="6402388" y="4616450"/>
          <p14:tracePt t="69557" x="6330950" y="4652963"/>
          <p14:tracePt t="69570" x="6269038" y="4705350"/>
          <p14:tracePt t="69586" x="6232525" y="4732338"/>
          <p14:tracePt t="69604" x="6197600" y="4768850"/>
          <p14:tracePt t="69618" x="6170613" y="4803775"/>
          <p14:tracePt t="69636" x="6143625" y="4848225"/>
          <p14:tracePt t="69652" x="6126163" y="4902200"/>
          <p14:tracePt t="69670" x="6126163" y="4919663"/>
          <p14:tracePt t="69685" x="6126163" y="4965700"/>
          <p14:tracePt t="69703" x="6126163" y="4973638"/>
          <p14:tracePt t="69752" x="6126163" y="4983163"/>
          <p14:tracePt t="69759" x="6134100" y="4991100"/>
          <p14:tracePt t="69761" x="6143625" y="5000625"/>
          <p14:tracePt t="69769" x="6188075" y="5018088"/>
          <p14:tracePt t="69785" x="6224588" y="5045075"/>
          <p14:tracePt t="69802" x="6313488" y="5108575"/>
          <p14:tracePt t="69818" x="6411913" y="5187950"/>
          <p14:tracePt t="69835" x="6500813" y="5268913"/>
          <p14:tracePt t="69852" x="6562725" y="5348288"/>
          <p14:tracePt t="69869" x="6616700" y="5429250"/>
          <p14:tracePt t="69887" x="6661150" y="5518150"/>
          <p14:tracePt t="69902" x="6715125" y="5626100"/>
          <p14:tracePt t="69920" x="6786563" y="5776913"/>
          <p14:tracePt t="69946" x="6804025" y="5822950"/>
          <p14:tracePt t="69953" x="6823075" y="5840413"/>
          <p14:tracePt t="71624" x="6858000" y="5840413"/>
          <p14:tracePt t="71632" x="6884988" y="5840413"/>
          <p14:tracePt t="71640" x="6919913" y="5830888"/>
          <p14:tracePt t="71652" x="6929438" y="5803900"/>
          <p14:tracePt t="71669" x="6946900" y="5786438"/>
          <p14:tracePt t="71686" x="6956425" y="5705475"/>
          <p14:tracePt t="71702" x="6956425" y="5616575"/>
          <p14:tracePt t="71730" x="6956425" y="5562600"/>
          <p14:tracePt t="71763" x="6956425" y="5545138"/>
          <p14:tracePt t="71770" x="6946900" y="5527675"/>
          <p14:tracePt t="71785" x="6902450" y="5491163"/>
          <p14:tracePt t="71804" x="6867525" y="5446713"/>
          <p14:tracePt t="71818" x="6848475" y="5429250"/>
          <p14:tracePt t="71836" x="6823075" y="5402263"/>
          <p14:tracePt t="71858" x="6813550" y="5402263"/>
          <p14:tracePt t="71888" x="6796088" y="5402263"/>
          <p14:tracePt t="71904" x="6786563" y="5402263"/>
          <p14:tracePt t="71920" x="6759575" y="5402263"/>
          <p14:tracePt t="71936" x="6724650" y="5402263"/>
          <p14:tracePt t="71939" x="6697663" y="5402263"/>
          <p14:tracePt t="71939" x="6670675" y="5402263"/>
          <p14:tracePt t="71953" x="6616700" y="5402263"/>
          <p14:tracePt t="71976" x="6581775" y="5402263"/>
          <p14:tracePt t="71986" x="6510338" y="5402263"/>
          <p14:tracePt t="72003" x="6429375" y="5402263"/>
          <p14:tracePt t="72018" x="6348413" y="5429250"/>
          <p14:tracePt t="72036" x="6296025" y="5456238"/>
          <p14:tracePt t="72052" x="6269038" y="5483225"/>
          <p14:tracePt t="72070" x="6251575" y="5510213"/>
          <p14:tracePt t="72086" x="6251575" y="5554663"/>
          <p14:tracePt t="72103" x="6251575" y="5608638"/>
          <p14:tracePt t="72119" x="6251575" y="5680075"/>
          <p14:tracePt t="72119" x="6251575" y="5732463"/>
          <p14:tracePt t="72137" x="6276975" y="5786438"/>
          <p14:tracePt t="72137" x="6303963" y="5813425"/>
          <p14:tracePt t="72153" x="6367463" y="5884863"/>
          <p14:tracePt t="72169" x="6419850" y="5919788"/>
          <p14:tracePt t="72187" x="6473825" y="5946775"/>
          <p14:tracePt t="72203" x="6500813" y="5956300"/>
          <p14:tracePt t="72219" x="6562725" y="5973763"/>
          <p14:tracePt t="72236" x="6599238" y="5973763"/>
          <p14:tracePt t="72252" x="6688138" y="5973763"/>
          <p14:tracePt t="72270" x="6786563" y="5973763"/>
          <p14:tracePt t="72287" x="6840538" y="5973763"/>
          <p14:tracePt t="72301" x="6867525" y="5973763"/>
          <p14:tracePt t="72320" x="6894513" y="5973763"/>
          <p14:tracePt t="72337" x="6919913" y="5946775"/>
          <p14:tracePt t="72337" x="6938963" y="5938838"/>
          <p14:tracePt t="72353" x="6938963" y="5919788"/>
          <p14:tracePt t="72353" x="6938963" y="5902325"/>
          <p14:tracePt t="72369" x="6946900" y="5867400"/>
          <p14:tracePt t="72386" x="6946900" y="5759450"/>
          <p14:tracePt t="72435" x="6946900" y="5732463"/>
          <p14:tracePt t="72436" x="6902450" y="5599113"/>
          <p14:tracePt t="72436" x="6902450" y="5581650"/>
          <p14:tracePt t="72489" x="6902450" y="5572125"/>
          <p14:tracePt t="72502" x="6894513" y="5562600"/>
          <p14:tracePt t="74895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" name="Group 344"/>
          <p:cNvGrpSpPr/>
          <p:nvPr/>
        </p:nvGrpSpPr>
        <p:grpSpPr>
          <a:xfrm>
            <a:off x="1295400" y="1752600"/>
            <a:ext cx="6400800" cy="3429000"/>
            <a:chOff x="0" y="0"/>
            <a:chExt cx="6400800" cy="3429000"/>
          </a:xfrm>
        </p:grpSpPr>
        <p:sp>
          <p:nvSpPr>
            <p:cNvPr id="342" name="Shape 342"/>
            <p:cNvSpPr/>
            <p:nvPr/>
          </p:nvSpPr>
          <p:spPr>
            <a:xfrm>
              <a:off x="0" y="0"/>
              <a:ext cx="6400800" cy="34290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33CCCC"/>
                </a:gs>
              </a:gsLst>
              <a:lin ang="10800000" scaled="0"/>
            </a:gradFill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400">
                  <a:effectLst>
                    <a:outerShdw blurRad="12700" dist="25400" dir="2700000" rotWithShape="0">
                      <a:srgbClr val="DDDDDD"/>
                    </a:outerShdw>
                  </a:effectLst>
                  <a:latin typeface="Comic Sans MS Bold"/>
                  <a:ea typeface="Comic Sans MS Bold"/>
                  <a:cs typeface="Comic Sans MS Bold"/>
                  <a:sym typeface="Comic Sans MS Bold"/>
                </a:defRPr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43" name="Shape 343"/>
            <p:cNvSpPr/>
            <p:nvPr/>
          </p:nvSpPr>
          <p:spPr>
            <a:xfrm>
              <a:off x="2198520" y="1529834"/>
              <a:ext cx="2003754" cy="3693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ctr">
                <a:defRPr sz="2400">
                  <a:effectLst>
                    <a:outerShdw blurRad="12700" dist="25400" dir="2700000" rotWithShape="0">
                      <a:srgbClr val="DDDDDD"/>
                    </a:outerShdw>
                  </a:effectLst>
                  <a:latin typeface="Comic Sans MS Bold"/>
                  <a:ea typeface="Comic Sans MS Bold"/>
                  <a:cs typeface="Comic Sans MS Bold"/>
                  <a:sym typeface="Comic Sans MS Bold"/>
                </a:defRPr>
              </a:lvl1pPr>
            </a:lstStyle>
            <a:p>
              <a:pPr lvl="0">
                <a:defRPr sz="1800">
                  <a:effectLst/>
                </a:defRPr>
              </a:pPr>
              <a:r>
                <a:rPr sz="2400">
                  <a:effectLst>
                    <a:outerShdw blurRad="12700" dist="25400" dir="2700000" rotWithShape="0">
                      <a:srgbClr val="DDDDDD"/>
                    </a:outerShdw>
                  </a:effectLst>
                  <a:latin typeface="Comic Sans MS" panose="030F0702030302020204" pitchFamily="66" charset="0"/>
                </a:rPr>
                <a:t>Breast cancer</a:t>
              </a:r>
            </a:p>
          </p:txBody>
        </p:sp>
      </p:grpSp>
      <p:sp>
        <p:nvSpPr>
          <p:cNvPr id="345" name="Shape 345"/>
          <p:cNvSpPr/>
          <p:nvPr/>
        </p:nvSpPr>
        <p:spPr>
          <a:xfrm rot="10800000">
            <a:off x="1547809" y="3644899"/>
            <a:ext cx="6134107" cy="533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FFCC00"/>
              </a:gs>
              <a:gs pos="100000">
                <a:srgbClr val="FFFFFF"/>
              </a:gs>
            </a:gsLst>
            <a:lin ang="10800000"/>
          </a:gradFill>
          <a:ln w="19050"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346" name="Shape 346"/>
          <p:cNvSpPr/>
          <p:nvPr/>
        </p:nvSpPr>
        <p:spPr>
          <a:xfrm rot="5400000" flipH="1">
            <a:off x="4199730" y="1015203"/>
            <a:ext cx="533404" cy="61547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FFCC00"/>
              </a:gs>
            </a:gsLst>
            <a:lin ang="10800000"/>
          </a:gradFill>
          <a:ln w="19050"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347" name="Shape 347"/>
          <p:cNvSpPr/>
          <p:nvPr/>
        </p:nvSpPr>
        <p:spPr>
          <a:xfrm>
            <a:off x="5823399" y="3661792"/>
            <a:ext cx="1554845" cy="386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6798" tIns="46798" rIns="46798" bIns="46798" anchor="ctr">
            <a:spAutoFit/>
          </a:bodyPr>
          <a:lstStyle/>
          <a:p>
            <a:pPr lvl="0" algn="ctr"/>
            <a:r>
              <a:rPr sz="1900">
                <a:latin typeface="Comic Sans MS" panose="030F0702030302020204" pitchFamily="66" charset="0"/>
                <a:ea typeface="Arial"/>
                <a:cs typeface="Arial"/>
                <a:sym typeface="Arial"/>
              </a:rPr>
              <a:t> </a:t>
            </a:r>
            <a:r>
              <a:rPr sz="1900">
                <a:solidFill>
                  <a:srgbClr val="18525C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environment</a:t>
            </a:r>
          </a:p>
        </p:txBody>
      </p:sp>
      <p:sp>
        <p:nvSpPr>
          <p:cNvPr id="348" name="Shape 348"/>
          <p:cNvSpPr/>
          <p:nvPr/>
        </p:nvSpPr>
        <p:spPr>
          <a:xfrm>
            <a:off x="1597286" y="3882698"/>
            <a:ext cx="772580" cy="402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6798" tIns="46798" rIns="46798" bIns="46798" anchor="ctr">
            <a:spAutoFit/>
          </a:bodyPr>
          <a:lstStyle>
            <a:lvl1pPr algn="ctr">
              <a:defRPr sz="2000">
                <a:solidFill>
                  <a:srgbClr val="18525C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000">
                <a:solidFill>
                  <a:srgbClr val="18525C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" panose="030F0702030302020204" pitchFamily="66" charset="0"/>
              </a:rPr>
              <a:t>genes</a:t>
            </a:r>
          </a:p>
        </p:txBody>
      </p:sp>
      <p:sp>
        <p:nvSpPr>
          <p:cNvPr id="349" name="Shape 349"/>
          <p:cNvSpPr/>
          <p:nvPr/>
        </p:nvSpPr>
        <p:spPr>
          <a:xfrm>
            <a:off x="1447800" y="4800600"/>
            <a:ext cx="6096001" cy="0"/>
          </a:xfrm>
          <a:prstGeom prst="line">
            <a:avLst/>
          </a:prstGeom>
          <a:ln w="38100">
            <a:solidFill/>
            <a:round/>
            <a:headEnd type="triangle"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350" name="Shape 350"/>
          <p:cNvSpPr/>
          <p:nvPr/>
        </p:nvSpPr>
        <p:spPr>
          <a:xfrm>
            <a:off x="3385845" y="4446259"/>
            <a:ext cx="1872241" cy="402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6798" tIns="46798" rIns="46798" bIns="46798" anchor="ctr">
            <a:spAutoFit/>
          </a:bodyPr>
          <a:lstStyle>
            <a:lvl1pPr algn="ctr">
              <a:defRPr sz="2000">
                <a:solidFill>
                  <a:srgbClr val="18525C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000">
                <a:solidFill>
                  <a:srgbClr val="18525C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" panose="030F0702030302020204" pitchFamily="66" charset="0"/>
              </a:rPr>
              <a:t>modifier genes</a:t>
            </a:r>
          </a:p>
        </p:txBody>
      </p:sp>
      <p:sp>
        <p:nvSpPr>
          <p:cNvPr id="351" name="Shape 351"/>
          <p:cNvSpPr/>
          <p:nvPr/>
        </p:nvSpPr>
        <p:spPr>
          <a:xfrm>
            <a:off x="1371455" y="1752558"/>
            <a:ext cx="3733710" cy="10668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28575">
            <a:solidFill>
              <a:srgbClr val="FF9900"/>
            </a:solidFill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352" name="Shape 352"/>
          <p:cNvSpPr/>
          <p:nvPr/>
        </p:nvSpPr>
        <p:spPr>
          <a:xfrm>
            <a:off x="1676400" y="2133599"/>
            <a:ext cx="2743200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>
              <a:spcBef>
                <a:spcPts val="1400"/>
              </a:spcBef>
            </a:pPr>
            <a:r>
              <a:rPr sz="240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C</a:t>
            </a:r>
            <a:r>
              <a:rPr sz="2400"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olorectal cancer</a:t>
            </a:r>
          </a:p>
        </p:txBody>
      </p:sp>
      <p:sp>
        <p:nvSpPr>
          <p:cNvPr id="353" name="Shape 353"/>
          <p:cNvSpPr/>
          <p:nvPr/>
        </p:nvSpPr>
        <p:spPr>
          <a:xfrm>
            <a:off x="2438250" y="2971758"/>
            <a:ext cx="3886106" cy="10668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28575">
            <a:solidFill>
              <a:srgbClr val="FF9900"/>
            </a:solidFill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354" name="Shape 354"/>
          <p:cNvSpPr/>
          <p:nvPr/>
        </p:nvSpPr>
        <p:spPr>
          <a:xfrm>
            <a:off x="5029200" y="2514599"/>
            <a:ext cx="1494957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400"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>
                <a:effectLst/>
              </a:defRPr>
            </a:pPr>
            <a:r>
              <a:rPr sz="24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" panose="030F0702030302020204" pitchFamily="66" charset="0"/>
              </a:rPr>
              <a:t>Melanoma</a:t>
            </a:r>
          </a:p>
        </p:txBody>
      </p:sp>
      <p:sp>
        <p:nvSpPr>
          <p:cNvPr id="355" name="Shape 355"/>
          <p:cNvSpPr/>
          <p:nvPr/>
        </p:nvSpPr>
        <p:spPr>
          <a:xfrm>
            <a:off x="3962259" y="2209758"/>
            <a:ext cx="3657510" cy="10668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28575">
            <a:solidFill>
              <a:srgbClr val="FF9900"/>
            </a:solidFill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356" name="Shape 356"/>
          <p:cNvSpPr/>
          <p:nvPr/>
        </p:nvSpPr>
        <p:spPr>
          <a:xfrm>
            <a:off x="3276488" y="3868706"/>
            <a:ext cx="2879802" cy="782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28575">
            <a:solidFill>
              <a:srgbClr val="FF9900"/>
            </a:solidFill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357" name="Shape 357"/>
          <p:cNvSpPr/>
          <p:nvPr/>
        </p:nvSpPr>
        <p:spPr>
          <a:xfrm>
            <a:off x="3419475" y="4005262"/>
            <a:ext cx="2879725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>
              <a:spcBef>
                <a:spcPts val="1400"/>
              </a:spcBef>
            </a:pPr>
            <a:r>
              <a:rPr sz="2400"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G</a:t>
            </a:r>
            <a:r>
              <a:rPr sz="2400" dirty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astric cancer</a:t>
            </a:r>
          </a:p>
        </p:txBody>
      </p:sp>
      <p:sp>
        <p:nvSpPr>
          <p:cNvPr id="358" name="Shape 358"/>
          <p:cNvSpPr/>
          <p:nvPr/>
        </p:nvSpPr>
        <p:spPr>
          <a:xfrm>
            <a:off x="5654141" y="4190966"/>
            <a:ext cx="2001286" cy="7975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28575">
            <a:solidFill>
              <a:srgbClr val="FF9900"/>
            </a:solidFill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359" name="Shape 359"/>
          <p:cNvSpPr/>
          <p:nvPr/>
        </p:nvSpPr>
        <p:spPr>
          <a:xfrm>
            <a:off x="5896350" y="4366259"/>
            <a:ext cx="2592392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spcBef>
                <a:spcPts val="1400"/>
              </a:spcBef>
              <a:defRPr sz="20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2400" dirty="0">
                <a:latin typeface="Comic Sans MS" panose="030F0702030302020204" pitchFamily="66" charset="0"/>
              </a:rPr>
              <a:t>Lung cancer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86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3995"/>
    </mc:Choice>
    <mc:Fallback xmlns="">
      <p:transition advTm="23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9" name="Group 659"/>
          <p:cNvGrpSpPr/>
          <p:nvPr/>
        </p:nvGrpSpPr>
        <p:grpSpPr>
          <a:xfrm>
            <a:off x="2882895" y="2782885"/>
            <a:ext cx="5380043" cy="3251202"/>
            <a:chOff x="3048000" y="0"/>
            <a:chExt cx="5380042" cy="3251200"/>
          </a:xfrm>
        </p:grpSpPr>
        <p:pic>
          <p:nvPicPr>
            <p:cNvPr id="657" name="image28.jpeg" descr="pmed_0040125_g005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048000" y="0"/>
              <a:ext cx="5380042" cy="2905127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</p:pic>
        <p:sp>
          <p:nvSpPr>
            <p:cNvPr id="658" name="Shape 658"/>
            <p:cNvSpPr/>
            <p:nvPr/>
          </p:nvSpPr>
          <p:spPr>
            <a:xfrm>
              <a:off x="5605242" y="3009899"/>
              <a:ext cx="2822800" cy="241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14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lvl="0">
                <a:defRPr sz="1800"/>
              </a:pPr>
              <a:r>
                <a:rPr sz="1400" dirty="0"/>
                <a:t>Nomura et al., </a:t>
              </a:r>
              <a:r>
                <a:rPr sz="1400" dirty="0" err="1"/>
                <a:t>Plos</a:t>
              </a:r>
              <a:r>
                <a:rPr sz="1400" dirty="0"/>
                <a:t> Med, 2007</a:t>
              </a:r>
            </a:p>
          </p:txBody>
        </p:sp>
      </p:grpSp>
      <p:grpSp>
        <p:nvGrpSpPr>
          <p:cNvPr id="662" name="Group 662"/>
          <p:cNvGrpSpPr/>
          <p:nvPr/>
        </p:nvGrpSpPr>
        <p:grpSpPr>
          <a:xfrm>
            <a:off x="434972" y="222247"/>
            <a:ext cx="8240719" cy="803278"/>
            <a:chOff x="-1" y="-1"/>
            <a:chExt cx="8240717" cy="803277"/>
          </a:xfrm>
        </p:grpSpPr>
        <p:sp>
          <p:nvSpPr>
            <p:cNvPr id="660" name="Shape 660"/>
            <p:cNvSpPr/>
            <p:nvPr/>
          </p:nvSpPr>
          <p:spPr>
            <a:xfrm>
              <a:off x="-2" y="-1"/>
              <a:ext cx="8240719" cy="80327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spcBef>
                  <a:spcPts val="1200"/>
                </a:spcBef>
                <a:defRPr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661" name="Shape 661"/>
            <p:cNvSpPr/>
            <p:nvPr/>
          </p:nvSpPr>
          <p:spPr>
            <a:xfrm>
              <a:off x="-2" y="-2"/>
              <a:ext cx="8240719" cy="711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spcBef>
                  <a:spcPts val="1200"/>
                </a:spcBef>
                <a:defRPr sz="20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lvl="0">
                <a:defRPr sz="1800"/>
              </a:pPr>
              <a:r>
                <a:rPr sz="2000"/>
                <a:t>What mechanisms underlying the association of mutation and amplification in the same EGFR allele ?</a:t>
              </a:r>
            </a:p>
          </p:txBody>
        </p:sp>
      </p:grpSp>
      <p:sp>
        <p:nvSpPr>
          <p:cNvPr id="663" name="Shape 663"/>
          <p:cNvSpPr/>
          <p:nvPr/>
        </p:nvSpPr>
        <p:spPr>
          <a:xfrm>
            <a:off x="525462" y="979487"/>
            <a:ext cx="7737476" cy="168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sz="1400">
                <a:latin typeface="Comic Sans MS"/>
                <a:ea typeface="Comic Sans MS"/>
                <a:cs typeface="Comic Sans MS"/>
                <a:sym typeface="Comic Sans MS"/>
              </a:rPr>
              <a:t>Three polymorphisms have been found associated with increased EGFR protein production -shorter CA-SSR1 length, in intron 1, and the variant forms of SNPs - 216 and – 191 in the promoter- 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lvl="0"/>
            <a:endParaRPr sz="140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/>
            <a:r>
              <a:rPr sz="1400">
                <a:latin typeface="Comic Sans MS"/>
                <a:ea typeface="Comic Sans MS"/>
                <a:cs typeface="Comic Sans MS"/>
                <a:sym typeface="Comic Sans MS"/>
              </a:rPr>
              <a:t>EGFR mutations were found to favor the shorter allele of CA-SSR1, and selective amplification of the shorter allele of CA-SSR1 occurred frequently in tumors harboring a mutation</a:t>
            </a:r>
            <a:r>
              <a:rPr sz="1400"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  <p:sp>
        <p:nvSpPr>
          <p:cNvPr id="664" name="Shape 664"/>
          <p:cNvSpPr/>
          <p:nvPr/>
        </p:nvSpPr>
        <p:spPr>
          <a:xfrm>
            <a:off x="322262" y="6223000"/>
            <a:ext cx="8569326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/>
            <a:r>
              <a:rPr dirty="0"/>
              <a:t>Similar associations have been reported in other oncogenes - </a:t>
            </a:r>
            <a:r>
              <a:rPr dirty="0" err="1"/>
              <a:t>cKIT</a:t>
            </a:r>
            <a:r>
              <a:rPr dirty="0"/>
              <a:t> or KRAS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801186"/>
      </p:ext>
    </p:extLst>
  </p:cSld>
  <p:clrMapOvr>
    <a:masterClrMapping/>
  </p:clrMapOvr>
  <p:transition spd="med" advTm="111135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720" x="7089775" y="4419600"/>
          <p14:tracePt t="30728" x="7081838" y="4411663"/>
          <p14:tracePt t="30736" x="7062788" y="4375150"/>
          <p14:tracePt t="30744" x="7054850" y="4340225"/>
          <p14:tracePt t="30760" x="7037388" y="4303713"/>
          <p14:tracePt t="30768" x="7027863" y="4303713"/>
          <p14:tracePt t="30784" x="7010400" y="4268788"/>
          <p14:tracePt t="30794" x="6991350" y="4259263"/>
          <p14:tracePt t="30827" x="6983413" y="4232275"/>
          <p14:tracePt t="30839" x="6973888" y="4224338"/>
          <p14:tracePt t="30855" x="6956425" y="4197350"/>
          <p14:tracePt t="30861" x="6911975" y="4152900"/>
          <p14:tracePt t="30879" x="6867525" y="4108450"/>
          <p14:tracePt t="30895" x="6759575" y="4017963"/>
          <p14:tracePt t="30912" x="6653213" y="3946525"/>
          <p14:tracePt t="30928" x="6465888" y="3822700"/>
          <p14:tracePt t="30953" x="6402388" y="3759200"/>
          <p14:tracePt t="30961" x="6330950" y="3697288"/>
          <p14:tracePt t="30978" x="5732463" y="3295650"/>
          <p14:tracePt t="31035" x="5643563" y="3251200"/>
          <p14:tracePt t="31045" x="5500688" y="3179763"/>
          <p14:tracePt t="31061" x="5411788" y="3143250"/>
          <p14:tracePt t="31061" x="5394325" y="3133725"/>
          <p14:tracePt t="31079" x="5367338" y="3125788"/>
          <p14:tracePt t="31094" x="5340350" y="3125788"/>
          <p14:tracePt t="31191" x="5322888" y="3108325"/>
          <p14:tracePt t="31199" x="5286375" y="3089275"/>
          <p14:tracePt t="31202" x="5187950" y="3071813"/>
          <p14:tracePt t="31211" x="4973638" y="3036888"/>
          <p14:tracePt t="31228" x="4724400" y="2946400"/>
          <p14:tracePt t="31245" x="4500563" y="2894013"/>
          <p14:tracePt t="31262" x="4456113" y="2874963"/>
          <p14:tracePt t="31432" x="4456113" y="2901950"/>
          <p14:tracePt t="31440" x="4491038" y="2946400"/>
          <p14:tracePt t="31447" x="4572000" y="3027363"/>
          <p14:tracePt t="31447" x="4633913" y="3081338"/>
          <p14:tracePt t="31464" x="4697413" y="3125788"/>
          <p14:tracePt t="31478" x="4813300" y="3232150"/>
          <p14:tracePt t="31480" x="4857750" y="3241675"/>
          <p14:tracePt t="31495" x="4911725" y="3276600"/>
          <p14:tracePt t="31512" x="4946650" y="3303588"/>
          <p14:tracePt t="31530" x="5010150" y="3340100"/>
          <p14:tracePt t="31545" x="5062538" y="3367088"/>
          <p14:tracePt t="31563" x="5099050" y="3384550"/>
          <p14:tracePt t="31578" x="5116513" y="3394075"/>
          <p14:tracePt t="31595" x="5133975" y="3394075"/>
          <p14:tracePt t="31612" x="5143500" y="3394075"/>
          <p14:tracePt t="31646" x="5160963" y="3394075"/>
          <p14:tracePt t="31648" x="5170488" y="3394075"/>
          <p14:tracePt t="31662" x="5214938" y="3394075"/>
          <p14:tracePt t="31678" x="5259388" y="3357563"/>
          <p14:tracePt t="31678" x="5276850" y="3340100"/>
          <p14:tracePt t="31696" x="5340350" y="3276600"/>
          <p14:tracePt t="31712" x="5429250" y="3179763"/>
          <p14:tracePt t="31729" x="5473700" y="3098800"/>
          <p14:tracePt t="31747" x="5510213" y="3009900"/>
          <p14:tracePt t="31762" x="5518150" y="2938463"/>
          <p14:tracePt t="31780" x="5537200" y="2857500"/>
          <p14:tracePt t="31795" x="5554663" y="2786063"/>
          <p14:tracePt t="31814" x="5554663" y="2732088"/>
          <p14:tracePt t="31828" x="5554663" y="2705100"/>
          <p14:tracePt t="31846" x="5554663" y="2670175"/>
          <p14:tracePt t="31862" x="5554663" y="2643188"/>
          <p14:tracePt t="31862" x="5554663" y="2633663"/>
          <p14:tracePt t="31896" x="5554663" y="2625725"/>
          <p14:tracePt t="31897" x="5554663" y="2608263"/>
          <p14:tracePt t="31913" x="5537200" y="2589213"/>
          <p14:tracePt t="31928" x="5518150" y="2571750"/>
          <p14:tracePt t="31945" x="5491163" y="2536825"/>
          <p14:tracePt t="31962" x="5438775" y="2500313"/>
          <p14:tracePt t="31979" x="5357813" y="2473325"/>
          <p14:tracePt t="31995" x="5232400" y="2438400"/>
          <p14:tracePt t="32013" x="5160963" y="2438400"/>
          <p14:tracePt t="32028" x="5081588" y="2419350"/>
          <p14:tracePt t="32045" x="5037138" y="2419350"/>
          <p14:tracePt t="32063" x="4965700" y="2419350"/>
          <p14:tracePt t="32093" x="4938713" y="2438400"/>
          <p14:tracePt t="32106" x="4929188" y="2455863"/>
          <p14:tracePt t="32112" x="4884738" y="2482850"/>
          <p14:tracePt t="32129" x="4803775" y="2581275"/>
          <p14:tracePt t="32177" x="4795838" y="2598738"/>
          <p14:tracePt t="32185" x="4776788" y="2625725"/>
          <p14:tracePt t="32195" x="4759325" y="2679700"/>
          <p14:tracePt t="32212" x="4732338" y="2724150"/>
          <p14:tracePt t="32229" x="4732338" y="2786063"/>
          <p14:tracePt t="32245" x="4724400" y="2830513"/>
          <p14:tracePt t="32245" x="4724400" y="2857500"/>
          <p14:tracePt t="32264" x="4724400" y="2874963"/>
          <p14:tracePt t="32278" x="4724400" y="2928938"/>
          <p14:tracePt t="32278" x="4724400" y="2955925"/>
          <p14:tracePt t="32296" x="4724400" y="2990850"/>
          <p14:tracePt t="32312" x="4724400" y="3009900"/>
          <p14:tracePt t="32329" x="4724400" y="3054350"/>
          <p14:tracePt t="32345" x="4741863" y="3081338"/>
          <p14:tracePt t="32362" x="4768850" y="3133725"/>
          <p14:tracePt t="32378" x="4822825" y="3205163"/>
          <p14:tracePt t="32395" x="4857750" y="3241675"/>
          <p14:tracePt t="32411" x="4884738" y="3268663"/>
          <p14:tracePt t="32428" x="4911725" y="3286125"/>
          <p14:tracePt t="32445" x="4938713" y="3303588"/>
          <p14:tracePt t="32462" x="4973638" y="3313113"/>
          <p14:tracePt t="32479" x="5010150" y="3313113"/>
          <p14:tracePt t="32494" x="5116513" y="3313113"/>
          <p14:tracePt t="32513" x="5214938" y="3313113"/>
          <p14:tracePt t="32528" x="5303838" y="3313113"/>
          <p14:tracePt t="32546" x="5357813" y="3313113"/>
          <p14:tracePt t="32562" x="5411788" y="3313113"/>
          <p14:tracePt t="32579" x="5465763" y="3303588"/>
          <p14:tracePt t="32594" x="5500688" y="3295650"/>
          <p14:tracePt t="32612" x="5653088" y="3187700"/>
          <p14:tracePt t="32696" x="5661025" y="3170238"/>
          <p14:tracePt t="32697" x="5688013" y="3108325"/>
          <p14:tracePt t="32724" x="5688013" y="3089275"/>
          <p14:tracePt t="32728" x="5705475" y="3036888"/>
          <p14:tracePt t="32745" x="5715000" y="3000375"/>
          <p14:tracePt t="32763" x="5715000" y="2946400"/>
          <p14:tracePt t="32779" x="5715000" y="2901950"/>
          <p14:tracePt t="32797" x="5715000" y="2847975"/>
          <p14:tracePt t="32812" x="5715000" y="2813050"/>
          <p14:tracePt t="32828" x="5715000" y="2759075"/>
          <p14:tracePt t="32845" x="5697538" y="2741613"/>
          <p14:tracePt t="32862" x="5688013" y="2732088"/>
          <p14:tracePt t="32878" x="5670550" y="2714625"/>
          <p14:tracePt t="32895" x="5643563" y="2687638"/>
          <p14:tracePt t="32912" x="5599113" y="2670175"/>
          <p14:tracePt t="32929" x="5581650" y="2670175"/>
          <p14:tracePt t="32945" x="5554663" y="2670175"/>
          <p14:tracePt t="32962" x="5473700" y="2660650"/>
          <p14:tracePt t="32978" x="5402263" y="2660650"/>
          <p14:tracePt t="32996" x="5313363" y="2660650"/>
          <p14:tracePt t="33011" x="5232400" y="2660650"/>
          <p14:tracePt t="33030" x="5197475" y="2660650"/>
          <p14:tracePt t="33045" x="5160963" y="2660650"/>
          <p14:tracePt t="33063" x="5133975" y="2660650"/>
          <p14:tracePt t="33078" x="5072063" y="2679700"/>
          <p14:tracePt t="33078" x="5045075" y="2679700"/>
          <p14:tracePt t="33096" x="4983163" y="2697163"/>
          <p14:tracePt t="33112" x="4911725" y="2724150"/>
          <p14:tracePt t="33129" x="4830763" y="2741613"/>
          <p14:tracePt t="33145" x="4465638" y="2982913"/>
          <p14:tracePt t="33263" x="4446588" y="3036888"/>
          <p14:tracePt t="33279" x="4429125" y="3089275"/>
          <p14:tracePt t="33295" x="4429125" y="3152775"/>
          <p14:tracePt t="33314" x="4429125" y="3214688"/>
          <p14:tracePt t="33360" x="4438650" y="3232150"/>
          <p14:tracePt t="33379" x="4438650" y="3251200"/>
          <p14:tracePt t="33424" x="4446588" y="3259138"/>
          <p14:tracePt t="33496" x="4465638" y="3259138"/>
          <p14:tracePt t="33504" x="4465638" y="3268663"/>
          <p14:tracePt t="33512" x="4491038" y="3295650"/>
          <p14:tracePt t="33520" x="4527550" y="3375025"/>
          <p14:tracePt t="33528" x="4581525" y="3446463"/>
          <p14:tracePt t="33545" x="4670425" y="3536950"/>
          <p14:tracePt t="33563" x="4732338" y="3581400"/>
          <p14:tracePt t="33578" x="4776788" y="3608388"/>
          <p14:tracePt t="33595" x="4813300" y="3625850"/>
          <p14:tracePt t="33611" x="4867275" y="3625850"/>
          <p14:tracePt t="33628" x="4938713" y="3625850"/>
          <p14:tracePt t="33644" x="5062538" y="3625850"/>
          <p14:tracePt t="33662" x="5197475" y="3598863"/>
          <p14:tracePt t="33678" x="5268913" y="3562350"/>
          <p14:tracePt t="33678" x="5295900" y="3554413"/>
          <p14:tracePt t="33696" x="5340350" y="3527425"/>
          <p14:tracePt t="33712" x="5357813" y="3509963"/>
          <p14:tracePt t="33729" x="5419725" y="3455988"/>
          <p14:tracePt t="33779" x="5446713" y="3419475"/>
          <p14:tracePt t="33804" x="5446713" y="3402013"/>
          <p14:tracePt t="33812" x="5465763" y="3375025"/>
          <p14:tracePt t="33829" x="5465763" y="3340100"/>
          <p14:tracePt t="33845" x="5465763" y="3313113"/>
          <p14:tracePt t="33845" x="5465763" y="3303588"/>
          <p14:tracePt t="33864" x="5465763" y="3276600"/>
          <p14:tracePt t="33878" x="5465763" y="3259138"/>
          <p14:tracePt t="33895" x="5456238" y="3224213"/>
          <p14:tracePt t="33912" x="5446713" y="3214688"/>
          <p14:tracePt t="33928" x="5438775" y="3205163"/>
          <p14:tracePt t="33946" x="5419725" y="3205163"/>
          <p14:tracePt t="33962" x="5402263" y="3187700"/>
          <p14:tracePt t="33979" x="5375275" y="3179763"/>
          <p14:tracePt t="34016" x="5367338" y="3179763"/>
          <p14:tracePt t="34017" x="5348288" y="3160713"/>
          <p14:tracePt t="34029" x="5330825" y="3152775"/>
          <p14:tracePt t="34045" x="5276850" y="3116263"/>
          <p14:tracePt t="34062" x="5232400" y="3108325"/>
          <p14:tracePt t="34078" x="5214938" y="3081338"/>
          <p14:tracePt t="34095" x="5187950" y="3054350"/>
          <p14:tracePt t="34113" x="5180013" y="3044825"/>
          <p14:tracePt t="34128" x="5170488" y="3009900"/>
          <p14:tracePt t="34167" x="5160963" y="2990850"/>
          <p14:tracePt t="34169" x="5153025" y="2982913"/>
          <p14:tracePt t="34194" x="5153025" y="2973388"/>
          <p14:tracePt t="34374" x="5153025" y="2982913"/>
          <p14:tracePt t="34382" x="5330825" y="3108325"/>
          <p14:tracePt t="34435" x="5340350" y="3108325"/>
          <p14:tracePt t="34445" x="5357813" y="3108325"/>
          <p14:tracePt t="34461" x="5367338" y="3108325"/>
          <p14:tracePt t="34493" x="5375275" y="3108325"/>
          <p14:tracePt t="34495" x="5438775" y="3108325"/>
          <p14:tracePt t="34511" x="5510213" y="3089275"/>
          <p14:tracePt t="34528" x="5616575" y="3044825"/>
          <p14:tracePt t="34543" x="5653088" y="3017838"/>
          <p14:tracePt t="34561" x="5715000" y="2955925"/>
          <p14:tracePt t="34576" x="5741988" y="2928938"/>
          <p14:tracePt t="34593" x="5751513" y="2901950"/>
          <p14:tracePt t="34610" x="5751513" y="2884488"/>
          <p14:tracePt t="34627" x="5751513" y="2840038"/>
          <p14:tracePt t="34643" x="5751513" y="2776538"/>
          <p14:tracePt t="34661" x="5724525" y="2714625"/>
          <p14:tracePt t="34677" x="5680075" y="2679700"/>
          <p14:tracePt t="34693" x="5562600" y="2643188"/>
          <p14:tracePt t="34711" x="5394325" y="2625725"/>
          <p14:tracePt t="34727" x="5205413" y="2625725"/>
          <p14:tracePt t="34744" x="5054600" y="2625725"/>
          <p14:tracePt t="34760" x="5000625" y="2643188"/>
          <p14:tracePt t="34778" x="4938713" y="2705100"/>
          <p14:tracePt t="34794" x="4875213" y="2803525"/>
          <p14:tracePt t="34811" x="4840288" y="2901950"/>
          <p14:tracePt t="34827" x="4822825" y="3009900"/>
          <p14:tracePt t="34844" x="4822825" y="3081338"/>
          <p14:tracePt t="34860" x="4822825" y="3108325"/>
          <p14:tracePt t="34877" x="4822825" y="3125788"/>
          <p14:tracePt t="34893" x="4822825" y="3152775"/>
          <p14:tracePt t="34943" x="4830763" y="3160713"/>
          <p14:tracePt t="34959" x="4830763" y="3170238"/>
          <p14:tracePt t="34966" x="4840288" y="3179763"/>
          <p14:tracePt t="34977" x="4875213" y="3197225"/>
          <p14:tracePt t="34977" x="4938713" y="3224213"/>
          <p14:tracePt t="34993" x="5010150" y="3251200"/>
          <p14:tracePt t="35012" x="5037138" y="3268663"/>
          <p14:tracePt t="35027" x="5054600" y="3268663"/>
          <p14:tracePt t="35044" x="5126038" y="3295650"/>
          <p14:tracePt t="35071" x="5180013" y="3295650"/>
          <p14:tracePt t="35077" x="5259388" y="3295650"/>
          <p14:tracePt t="35077" x="5286375" y="3295650"/>
          <p14:tracePt t="35095" x="5303838" y="3295650"/>
          <p14:tracePt t="35110" x="5375275" y="3295650"/>
          <p14:tracePt t="35128" x="5402263" y="3268663"/>
          <p14:tracePt t="35144" x="5438775" y="3241675"/>
          <p14:tracePt t="35162" x="5456238" y="3187700"/>
          <p14:tracePt t="35177" x="5473700" y="3143250"/>
          <p14:tracePt t="35194" x="5483225" y="3098800"/>
          <p14:tracePt t="35210" x="5483225" y="3054350"/>
          <p14:tracePt t="35228" x="5483225" y="3017838"/>
          <p14:tracePt t="35244" x="5483225" y="2965450"/>
          <p14:tracePt t="35311" x="5483225" y="2938463"/>
          <p14:tracePt t="35312" x="5456238" y="2901950"/>
          <p14:tracePt t="35327" x="5438775" y="2874963"/>
          <p14:tracePt t="35344" x="5375275" y="2830513"/>
          <p14:tracePt t="35361" x="5330825" y="2803525"/>
          <p14:tracePt t="35377" x="5303838" y="2795588"/>
          <p14:tracePt t="35394" x="5143500" y="2759075"/>
          <p14:tracePt t="35446" x="5072063" y="2759075"/>
          <p14:tracePt t="35485" x="5045075" y="2759075"/>
          <p14:tracePt t="35494" x="4938713" y="2786063"/>
          <p14:tracePt t="35513" x="4884738" y="2813050"/>
          <p14:tracePt t="35530" x="4813300" y="2857500"/>
          <p14:tracePt t="35544" x="4759325" y="2894013"/>
          <p14:tracePt t="35561" x="4732338" y="2919413"/>
          <p14:tracePt t="35578" x="4724400" y="2928938"/>
          <p14:tracePt t="35593" x="4705350" y="2946400"/>
          <p14:tracePt t="35612" x="4679950" y="2965450"/>
          <p14:tracePt t="35627" x="4670425" y="2982913"/>
          <p14:tracePt t="35644" x="4660900" y="3000375"/>
          <p14:tracePt t="35660" x="4652963" y="3027363"/>
          <p14:tracePt t="35677" x="4643438" y="3027363"/>
          <p14:tracePt t="35693" x="4633913" y="3044825"/>
          <p14:tracePt t="35871" x="4643438" y="3044825"/>
          <p14:tracePt t="35879" x="4670425" y="3044825"/>
          <p14:tracePt t="35893" x="4724400" y="3027363"/>
          <p14:tracePt t="35895" x="4741863" y="3017838"/>
          <p14:tracePt t="35910" x="4786313" y="2982913"/>
          <p14:tracePt t="35927" x="4803775" y="2973388"/>
          <p14:tracePt t="35943" x="4813300" y="2965450"/>
          <p14:tracePt t="36046" x="4840288" y="2965450"/>
          <p14:tracePt t="36054" x="4884738" y="2965450"/>
          <p14:tracePt t="36062" x="4946650" y="2965450"/>
          <p14:tracePt t="36070" x="5108575" y="3009900"/>
          <p14:tracePt t="36085" x="5160963" y="3027363"/>
          <p14:tracePt t="36093" x="5214938" y="3044825"/>
          <p14:tracePt t="36511" x="5224463" y="3044825"/>
          <p14:tracePt t="36518" x="5232400" y="3044825"/>
          <p14:tracePt t="36532" x="5259388" y="3044825"/>
          <p14:tracePt t="36534" x="5286375" y="3044825"/>
          <p14:tracePt t="36544" x="5295900" y="3036888"/>
          <p14:tracePt t="36562" x="5322888" y="3036888"/>
          <p14:tracePt t="36807" x="5322888" y="3027363"/>
          <p14:tracePt t="36823" x="5330825" y="3017838"/>
          <p14:tracePt t="36830" x="5348288" y="3017838"/>
          <p14:tracePt t="36844" x="5357813" y="3000375"/>
          <p14:tracePt t="36847" x="5367338" y="3000375"/>
          <p14:tracePt t="36861" x="5384800" y="3000375"/>
          <p14:tracePt t="37191" x="5394325" y="3000375"/>
          <p14:tracePt t="37191" x="5411788" y="3000375"/>
          <p14:tracePt t="37200" x="5419725" y="2990850"/>
          <p14:tracePt t="37227" x="5429250" y="2990850"/>
          <p14:tracePt t="37227" x="5438775" y="2990850"/>
          <p14:tracePt t="37244" x="5446713" y="2982913"/>
          <p14:tracePt t="37260" x="5465763" y="2982913"/>
          <p14:tracePt t="37278" x="5465763" y="2973388"/>
          <p14:tracePt t="37294" x="5483225" y="2965450"/>
          <p14:tracePt t="37312" x="5500688" y="2946400"/>
          <p14:tracePt t="37312" x="5527675" y="2928938"/>
          <p14:tracePt t="37367" x="5537200" y="2919413"/>
          <p14:tracePt t="37383" x="5545138" y="2901950"/>
          <p14:tracePt t="37400" x="5554663" y="2894013"/>
          <p14:tracePt t="37695" x="5537200" y="2874963"/>
          <p14:tracePt t="37702" x="5456238" y="2847975"/>
          <p14:tracePt t="37735" x="5446713" y="2847975"/>
          <p14:tracePt t="37744" x="5419725" y="2840038"/>
          <p14:tracePt t="37761" x="5394325" y="2840038"/>
          <p14:tracePt t="37778" x="5367338" y="2822575"/>
          <p14:tracePt t="37794" x="5357813" y="2822575"/>
          <p14:tracePt t="37811" x="5340350" y="2822575"/>
          <p14:tracePt t="37827" x="5322888" y="2822575"/>
          <p14:tracePt t="37843" x="5268913" y="2822575"/>
          <p14:tracePt t="37860" x="5214938" y="2822575"/>
          <p14:tracePt t="37860" x="5187950" y="2822575"/>
          <p14:tracePt t="37879" x="5143500" y="2822575"/>
          <p14:tracePt t="37893" x="5062538" y="2822575"/>
          <p14:tracePt t="37911" x="5045075" y="2822575"/>
          <p14:tracePt t="37974" x="5018088" y="2830513"/>
          <p14:tracePt t="37984" x="4991100" y="2867025"/>
          <p14:tracePt t="37990" x="4965700" y="2867025"/>
          <p14:tracePt t="37997" x="4911725" y="2911475"/>
          <p14:tracePt t="38010" x="4875213" y="2938463"/>
          <p14:tracePt t="38027" x="4848225" y="2955925"/>
          <p14:tracePt t="38043" x="4830763" y="2973388"/>
          <p14:tracePt t="38061" x="4803775" y="2990850"/>
          <p14:tracePt t="38076" x="4776788" y="3027363"/>
          <p14:tracePt t="38076" x="4768850" y="3054350"/>
          <p14:tracePt t="38094" x="4751388" y="3098800"/>
          <p14:tracePt t="38110" x="4732338" y="3179763"/>
          <p14:tracePt t="38127" x="4822825" y="3517900"/>
          <p14:tracePt t="38193" x="4840288" y="3554413"/>
          <p14:tracePt t="38209" x="4884738" y="3589338"/>
          <p14:tracePt t="38210" x="4929188" y="3633788"/>
          <p14:tracePt t="38210" x="4956175" y="3652838"/>
          <p14:tracePt t="38246" x="4983163" y="3660775"/>
          <p14:tracePt t="38247" x="5037138" y="3679825"/>
          <p14:tracePt t="38261" x="5251450" y="3714750"/>
          <p14:tracePt t="38278" x="5483225" y="3741738"/>
          <p14:tracePt t="38278" x="5554663" y="3741738"/>
          <p14:tracePt t="38295" x="5608638" y="3741738"/>
          <p14:tracePt t="38295" x="5626100" y="3741738"/>
          <p14:tracePt t="38343" x="5643563" y="3724275"/>
          <p14:tracePt t="38348" x="5680075" y="3679825"/>
          <p14:tracePt t="38368" x="5705475" y="3633788"/>
          <p14:tracePt t="38377" x="5732463" y="3589338"/>
          <p14:tracePt t="38377" x="5786438" y="3473450"/>
          <p14:tracePt t="38394" x="5803900" y="3348038"/>
          <p14:tracePt t="38410" x="5803900" y="3214688"/>
          <p14:tracePt t="38427" x="5759450" y="2894013"/>
          <p14:tracePt t="38477" x="5732463" y="2813050"/>
          <p14:tracePt t="38493" x="5680075" y="2732088"/>
          <p14:tracePt t="38512" x="5608638" y="2679700"/>
          <p14:tracePt t="38527" x="5537200" y="2633663"/>
          <p14:tracePt t="38545" x="5446713" y="2589213"/>
          <p14:tracePt t="38561" x="5348288" y="2571750"/>
          <p14:tracePt t="38578" x="5276850" y="2554288"/>
          <p14:tracePt t="38594" x="5224463" y="2536825"/>
          <p14:tracePt t="38611" x="5197475" y="2536825"/>
          <p14:tracePt t="38627" x="5170488" y="2536825"/>
          <p14:tracePt t="38644" x="5153025" y="2536825"/>
          <p14:tracePt t="38661" x="5116513" y="2536825"/>
          <p14:tracePt t="38678" x="5099050" y="2536825"/>
          <p14:tracePt t="38999" x="5037138" y="2562225"/>
          <p14:tracePt t="39007" x="4983163" y="2598738"/>
          <p14:tracePt t="39010" x="4786313" y="2724150"/>
          <p14:tracePt t="39029" x="4581525" y="2822575"/>
          <p14:tracePt t="39044" x="4473575" y="2894013"/>
          <p14:tracePt t="39062" x="4402138" y="2928938"/>
          <p14:tracePt t="39077" x="4402138" y="2938463"/>
          <p14:tracePt t="39143" x="4402138" y="2973388"/>
          <p14:tracePt t="39146" x="4402138" y="3062288"/>
          <p14:tracePt t="39176" x="4402138" y="3098800"/>
          <p14:tracePt t="39176" x="4402138" y="3197225"/>
          <p14:tracePt t="39194" x="4483100" y="3303588"/>
          <p14:tracePt t="39210" x="4598988" y="3482975"/>
          <p14:tracePt t="39226" x="4867275" y="3741738"/>
          <p14:tracePt t="39284" x="5037138" y="3857625"/>
          <p14:tracePt t="39365" x="5054600" y="3857625"/>
          <p14:tracePt t="39598" x="5062538" y="3857625"/>
          <p14:tracePt t="39606" x="5072063" y="3857625"/>
          <p14:tracePt t="39614" x="5116513" y="3857625"/>
          <p14:tracePt t="39622" x="5143500" y="3857625"/>
          <p14:tracePt t="39626" x="5187950" y="3840163"/>
          <p14:tracePt t="39643" x="5214938" y="3830638"/>
          <p14:tracePt t="39678" x="5224463" y="3822700"/>
          <p14:tracePt t="39790" x="5259388" y="3803650"/>
          <p14:tracePt t="39800" x="5295900" y="3776663"/>
          <p14:tracePt t="39806" x="5330825" y="3768725"/>
          <p14:tracePt t="39814" x="5375275" y="3732213"/>
          <p14:tracePt t="39833" x="5384800" y="3724275"/>
          <p14:tracePt t="39843" x="5402263" y="3705225"/>
          <p14:tracePt t="39876" x="5411788" y="3697288"/>
          <p14:tracePt t="39877" x="5438775" y="3679825"/>
          <p14:tracePt t="39877" x="5446713" y="3679825"/>
          <p14:tracePt t="39894" x="5456238" y="3660775"/>
          <p14:tracePt t="39909" x="5465763" y="3643313"/>
          <p14:tracePt t="39926" x="5473700" y="3633788"/>
          <p14:tracePt t="39944" x="5491163" y="3616325"/>
          <p14:tracePt t="39960" x="5491163" y="3608388"/>
          <p14:tracePt t="39977" x="5500688" y="3581400"/>
          <p14:tracePt t="39993" x="5518150" y="3571875"/>
          <p14:tracePt t="42302" x="5518150" y="3562350"/>
          <p14:tracePt t="42310" x="5510213" y="3562350"/>
          <p14:tracePt t="42327" x="5510213" y="3554413"/>
          <p14:tracePt t="43727" x="5500688" y="3554413"/>
          <p14:tracePt t="43727" x="5491163" y="3536950"/>
          <p14:tracePt t="43757" x="5483225" y="3527425"/>
          <p14:tracePt t="43761" x="5465763" y="3517900"/>
          <p14:tracePt t="43815" x="5465763" y="3509963"/>
          <p14:tracePt t="43823" x="5456238" y="3509963"/>
          <p14:tracePt t="43926" x="5456238" y="3500438"/>
          <p14:tracePt t="43932" x="5446713" y="3500438"/>
          <p14:tracePt t="43942" x="5429250" y="3500438"/>
          <p14:tracePt t="43943" x="5411788" y="3500438"/>
          <p14:tracePt t="43960" x="5394325" y="3500438"/>
          <p14:tracePt t="43976" x="5384800" y="3500438"/>
          <p14:tracePt t="43992" x="5375275" y="3500438"/>
          <p14:tracePt t="44110" x="5357813" y="3509963"/>
          <p14:tracePt t="44118" x="5340350" y="3509963"/>
          <p14:tracePt t="44142" x="5340350" y="3517900"/>
          <p14:tracePt t="44159" x="5322888" y="3527425"/>
          <p14:tracePt t="44198" x="5303838" y="3536950"/>
          <p14:tracePt t="44223" x="5303838" y="3544888"/>
          <p14:tracePt t="44238" x="5286375" y="3544888"/>
          <p14:tracePt t="44244" x="5251450" y="3562350"/>
          <p14:tracePt t="44276" x="5241925" y="3571875"/>
          <p14:tracePt t="44299" x="5232400" y="3571875"/>
          <p14:tracePt t="44300" x="5224463" y="3571875"/>
          <p14:tracePt t="44311" x="5197475" y="3571875"/>
          <p14:tracePt t="44337" x="5187950" y="3571875"/>
          <p14:tracePt t="44342" x="5160963" y="3571875"/>
          <p14:tracePt t="44360" x="5133975" y="3571875"/>
          <p14:tracePt t="44376" x="5108575" y="3562350"/>
          <p14:tracePt t="44392" x="5081588" y="3544888"/>
          <p14:tracePt t="44409" x="5054600" y="3536950"/>
          <p14:tracePt t="44426" x="5018088" y="3509963"/>
          <p14:tracePt t="44443" x="4991100" y="3482975"/>
          <p14:tracePt t="44460" x="4965700" y="3455988"/>
          <p14:tracePt t="44477" x="4946650" y="3455988"/>
          <p14:tracePt t="44493" x="4929188" y="3438525"/>
          <p14:tracePt t="44527" x="4929188" y="3429000"/>
          <p14:tracePt t="44528" x="4911725" y="3411538"/>
          <p14:tracePt t="44575" x="4894263" y="3411538"/>
          <p14:tracePt t="44576" x="4884738" y="3402013"/>
          <p14:tracePt t="44623" x="4875213" y="3402013"/>
          <p14:tracePt t="44694" x="4867275" y="3394075"/>
          <p14:tracePt t="44871" x="4875213" y="3384550"/>
          <p14:tracePt t="44884" x="4894263" y="3367088"/>
          <p14:tracePt t="44943" x="4902200" y="3367088"/>
          <p14:tracePt t="44944" x="4911725" y="3367088"/>
          <p14:tracePt t="44960" x="4919663" y="3357563"/>
          <p14:tracePt t="44976" x="4946650" y="3348038"/>
          <p14:tracePt t="44994" x="4983163" y="3340100"/>
          <p14:tracePt t="45010" x="4991100" y="3340100"/>
          <p14:tracePt t="45027" x="5037138" y="3340100"/>
          <p14:tracePt t="45043" x="5045075" y="3322638"/>
          <p14:tracePt t="45061" x="5062538" y="3322638"/>
          <p14:tracePt t="45076" x="5072063" y="3313113"/>
          <p14:tracePt t="45094" x="5099050" y="3313113"/>
          <p14:tracePt t="45110" x="5133975" y="3313113"/>
          <p14:tracePt t="45127" x="5143500" y="3313113"/>
          <p14:tracePt t="45239" x="5153025" y="3313113"/>
          <p14:tracePt t="45241" x="5170488" y="3313113"/>
          <p14:tracePt t="45271" x="5180013" y="3313113"/>
          <p14:tracePt t="45275" x="5187950" y="3313113"/>
          <p14:tracePt t="45295" x="5205413" y="3313113"/>
          <p14:tracePt t="45296" x="5214938" y="3322638"/>
          <p14:tracePt t="45327" x="5232400" y="3322638"/>
          <p14:tracePt t="45328" x="5251450" y="3340100"/>
          <p14:tracePt t="45360" x="5276850" y="3340100"/>
          <p14:tracePt t="45401" x="5295900" y="3340100"/>
          <p14:tracePt t="45428" x="5348288" y="3357563"/>
          <p14:tracePt t="45551" x="5357813" y="3357563"/>
          <p14:tracePt t="45557" x="5384800" y="3348038"/>
          <p14:tracePt t="45703" x="5394325" y="3340100"/>
          <p14:tracePt t="45711" x="5402263" y="3340100"/>
          <p14:tracePt t="45719" x="5402263" y="3322638"/>
          <p14:tracePt t="45726" x="5411788" y="3286125"/>
          <p14:tracePt t="45743" x="5411788" y="3276600"/>
          <p14:tracePt t="45760" x="5411788" y="3259138"/>
          <p14:tracePt t="45777" x="5419725" y="3232150"/>
          <p14:tracePt t="45848" x="5419725" y="3224213"/>
          <p14:tracePt t="45871" x="5419725" y="3205163"/>
          <p14:tracePt t="45879" x="5419725" y="3197225"/>
          <p14:tracePt t="45882" x="5419725" y="3187700"/>
          <p14:tracePt t="45893" x="5419725" y="3152775"/>
          <p14:tracePt t="45910" x="5438775" y="3133725"/>
          <p14:tracePt t="45926" x="5438775" y="3116263"/>
          <p14:tracePt t="45943" x="5438775" y="3098800"/>
          <p14:tracePt t="45960" x="5438775" y="3081338"/>
          <p14:tracePt t="45977" x="5438775" y="3062288"/>
          <p14:tracePt t="45993" x="5438775" y="3054350"/>
          <p14:tracePt t="46011" x="5438775" y="3036888"/>
          <p14:tracePt t="46027" x="5438775" y="3027363"/>
          <p14:tracePt t="46043" x="5438775" y="3000375"/>
          <p14:tracePt t="46059" x="5438775" y="2973388"/>
          <p14:tracePt t="46076" x="5438775" y="2938463"/>
          <p14:tracePt t="46303" x="5438775" y="2955925"/>
          <p14:tracePt t="46311" x="5438775" y="2973388"/>
          <p14:tracePt t="46319" x="5446713" y="2982913"/>
          <p14:tracePt t="46327" x="5446713" y="2990850"/>
          <p14:tracePt t="46407" x="5456238" y="3009900"/>
          <p14:tracePt t="46415" x="5473700" y="3027363"/>
          <p14:tracePt t="46431" x="5483225" y="3044825"/>
          <p14:tracePt t="46438" x="5483225" y="3054350"/>
          <p14:tracePt t="46446" x="5491163" y="3071813"/>
          <p14:tracePt t="46459" x="5491163" y="3081338"/>
          <p14:tracePt t="46638" x="5510213" y="3054350"/>
          <p14:tracePt t="46638" x="5527675" y="3009900"/>
          <p14:tracePt t="46647" x="5562600" y="2813050"/>
          <p14:tracePt t="46675" x="5562600" y="2741613"/>
          <p14:tracePt t="46693" x="5562600" y="2670175"/>
          <p14:tracePt t="46693" x="5554663" y="2643188"/>
          <p14:tracePt t="46711" x="5545138" y="2625725"/>
          <p14:tracePt t="46726" x="5500688" y="2562225"/>
          <p14:tracePt t="46744" x="5446713" y="2527300"/>
          <p14:tracePt t="46760" x="5402263" y="2490788"/>
          <p14:tracePt t="46778" x="5367338" y="2465388"/>
          <p14:tracePt t="46793" x="5322888" y="2438400"/>
          <p14:tracePt t="46811" x="5224463" y="2411413"/>
          <p14:tracePt t="46826" x="5054600" y="2366963"/>
          <p14:tracePt t="46844" x="4803775" y="2303463"/>
          <p14:tracePt t="46859" x="4625975" y="2286000"/>
          <p14:tracePt t="46876" x="4562475" y="2276475"/>
          <p14:tracePt t="46892" x="4510088" y="2276475"/>
          <p14:tracePt t="46926" x="4491038" y="2286000"/>
          <p14:tracePt t="46927" x="4438650" y="2330450"/>
          <p14:tracePt t="46943" x="4402138" y="2347913"/>
          <p14:tracePt t="46959" x="4375150" y="2366963"/>
          <p14:tracePt t="46976" x="4340225" y="2401888"/>
          <p14:tracePt t="46993" x="4330700" y="2428875"/>
          <p14:tracePt t="47011" x="4322763" y="2446338"/>
          <p14:tracePt t="47026" x="4303713" y="2473325"/>
          <p14:tracePt t="47044" x="4295775" y="2509838"/>
          <p14:tracePt t="47059" x="4286250" y="2536825"/>
          <p14:tracePt t="47077" x="4286250" y="2571750"/>
          <p14:tracePt t="47094" x="4268788" y="2589213"/>
          <p14:tracePt t="47110" x="4268788" y="2598738"/>
          <p14:tracePt t="47110" x="4268788" y="2608263"/>
          <p14:tracePt t="47367" x="4268788" y="2598738"/>
          <p14:tracePt t="47375" x="4268788" y="2581275"/>
          <p14:tracePt t="47381" x="4268788" y="2571750"/>
          <p14:tracePt t="47392" x="4259263" y="2544763"/>
          <p14:tracePt t="47393" x="4241800" y="2517775"/>
          <p14:tracePt t="47410" x="4232275" y="2509838"/>
          <p14:tracePt t="47426" x="4224338" y="2490788"/>
          <p14:tracePt t="47443" x="4224338" y="2482850"/>
          <p14:tracePt t="47460" x="4214813" y="2482850"/>
          <p14:tracePt t="47477" x="4197350" y="2482850"/>
          <p14:tracePt t="47493" x="4133850" y="2482850"/>
          <p14:tracePt t="47512" x="4089400" y="2482850"/>
          <p14:tracePt t="47527" x="4062413" y="2482850"/>
          <p14:tracePt t="47544" x="4027488" y="2482850"/>
          <p14:tracePt t="47560" x="4010025" y="2482850"/>
          <p14:tracePt t="47577" x="3983038" y="2527300"/>
          <p14:tracePt t="47611" x="3973513" y="2562225"/>
          <p14:tracePt t="49327" x="3965575" y="2571750"/>
          <p14:tracePt t="49329" x="3956050" y="2571750"/>
          <p14:tracePt t="49349" x="3929063" y="2571750"/>
          <p14:tracePt t="49350" x="3884613" y="2571750"/>
          <p14:tracePt t="49361" x="3867150" y="2554288"/>
          <p14:tracePt t="49376" x="3857625" y="2554288"/>
          <p14:tracePt t="49393" x="3848100" y="2554288"/>
          <p14:tracePt t="49409" x="3830638" y="2544763"/>
          <p14:tracePt t="49426" x="3803650" y="2536825"/>
          <p14:tracePt t="49442" x="3786188" y="2536825"/>
          <p14:tracePt t="49460" x="3732213" y="2536825"/>
          <p14:tracePt t="49476" x="3652838" y="2517775"/>
          <p14:tracePt t="49493" x="3509963" y="2500313"/>
          <p14:tracePt t="49514" x="3340100" y="2482850"/>
          <p14:tracePt t="49514" x="3259138" y="2455863"/>
          <p14:tracePt t="49528" x="3133725" y="2446338"/>
          <p14:tracePt t="49543" x="3017838" y="2428875"/>
          <p14:tracePt t="49560" x="2928938" y="2428875"/>
          <p14:tracePt t="49576" x="2840038" y="2428875"/>
          <p14:tracePt t="49592" x="2751138" y="2428875"/>
          <p14:tracePt t="49609" x="2679700" y="2428875"/>
          <p14:tracePt t="49626" x="2598738" y="2428875"/>
          <p14:tracePt t="49642" x="2509838" y="2428875"/>
          <p14:tracePt t="49659" x="2438400" y="2428875"/>
          <p14:tracePt t="49676" x="2330450" y="2428875"/>
          <p14:tracePt t="49709" x="2286000" y="2428875"/>
          <p14:tracePt t="49711" x="2259013" y="2428875"/>
          <p14:tracePt t="49725" x="2179638" y="2428875"/>
          <p14:tracePt t="49744" x="2143125" y="2428875"/>
          <p14:tracePt t="49760" x="2116138" y="2428875"/>
          <p14:tracePt t="49777" x="2081213" y="2428875"/>
          <p14:tracePt t="49793" x="2062163" y="2428875"/>
          <p14:tracePt t="49811" x="2000250" y="2428875"/>
          <p14:tracePt t="53542" x="2044700" y="2428875"/>
          <p14:tracePt t="53551" x="2251075" y="2465388"/>
          <p14:tracePt t="53565" x="2411413" y="2482850"/>
          <p14:tracePt t="53566" x="2874963" y="2536825"/>
          <p14:tracePt t="53576" x="3295650" y="2616200"/>
          <p14:tracePt t="53592" x="3465513" y="2633663"/>
          <p14:tracePt t="53610" x="3562350" y="2679700"/>
          <p14:tracePt t="53676" x="3724275" y="2724150"/>
          <p14:tracePt t="53706" x="3751263" y="2741613"/>
          <p14:tracePt t="53726" x="3768725" y="2741613"/>
          <p14:tracePt t="53727" x="3776663" y="2751138"/>
          <p14:tracePt t="53742" x="3830638" y="2768600"/>
          <p14:tracePt t="53759" x="3875088" y="2776538"/>
          <p14:tracePt t="53776" x="3919538" y="2795588"/>
          <p14:tracePt t="53793" x="3938588" y="2813050"/>
          <p14:tracePt t="53837" x="3956050" y="2813050"/>
          <p14:tracePt t="53847" x="3990975" y="2830513"/>
          <p14:tracePt t="53855" x="4017963" y="2847975"/>
          <p14:tracePt t="53860" x="4170363" y="2919413"/>
          <p14:tracePt t="53876" x="4322763" y="2973388"/>
          <p14:tracePt t="53893" x="4419600" y="3009900"/>
          <p14:tracePt t="53909" x="4545013" y="3062288"/>
          <p14:tracePt t="53909" x="4598988" y="3081338"/>
          <p14:tracePt t="53927" x="4625975" y="3098800"/>
          <p14:tracePt t="53942" x="4751388" y="3152775"/>
          <p14:tracePt t="53960" x="4795838" y="3170238"/>
          <p14:tracePt t="53976" x="4840288" y="3205163"/>
          <p14:tracePt t="53993" x="4867275" y="3214688"/>
          <p14:tracePt t="54009" x="4919663" y="3241675"/>
          <p14:tracePt t="54027" x="4991100" y="3259138"/>
          <p14:tracePt t="54042" x="5143500" y="3276600"/>
          <p14:tracePt t="54060" x="5303838" y="3276600"/>
          <p14:tracePt t="54076" x="5384800" y="3276600"/>
          <p14:tracePt t="54094" x="5402263" y="3276600"/>
          <p14:tracePt t="54191" x="5419725" y="3276600"/>
          <p14:tracePt t="54199" x="5429250" y="3276600"/>
          <p14:tracePt t="54207" x="5456238" y="3276600"/>
          <p14:tracePt t="54207" x="5491163" y="3259138"/>
          <p14:tracePt t="54225" x="5527675" y="3232150"/>
          <p14:tracePt t="54226" x="5589588" y="3187700"/>
          <p14:tracePt t="54244" x="5608638" y="3160713"/>
          <p14:tracePt t="54259" x="5616575" y="3143250"/>
          <p14:tracePt t="54359" x="5626100" y="3133725"/>
          <p14:tracePt t="54368" x="5626100" y="3108325"/>
          <p14:tracePt t="54371" x="5626100" y="3071813"/>
          <p14:tracePt t="54392" x="5626100" y="3044825"/>
          <p14:tracePt t="54393" x="5608638" y="2955925"/>
          <p14:tracePt t="54442" x="5599113" y="2946400"/>
          <p14:tracePt t="54443" x="5581650" y="2928938"/>
          <p14:tracePt t="54459" x="5554663" y="2911475"/>
          <p14:tracePt t="54476" x="5527675" y="2901950"/>
          <p14:tracePt t="54492" x="5510213" y="2894013"/>
          <p14:tracePt t="54509" x="5465763" y="2894013"/>
          <p14:tracePt t="54525" x="5446713" y="2894013"/>
          <p14:tracePt t="54525" x="5429250" y="2884488"/>
          <p14:tracePt t="54543" x="5419725" y="2874963"/>
          <p14:tracePt t="54558" x="5384800" y="2874963"/>
          <p14:tracePt t="54575" x="5357813" y="2874963"/>
          <p14:tracePt t="54592" x="5322888" y="2874963"/>
          <p14:tracePt t="54609" x="5286375" y="2874963"/>
          <p14:tracePt t="54626" x="5251450" y="2874963"/>
          <p14:tracePt t="54641" x="5187950" y="2874963"/>
          <p14:tracePt t="54660" x="5153025" y="2874963"/>
          <p14:tracePt t="54675" x="5099050" y="2874963"/>
          <p14:tracePt t="54693" x="5027613" y="2874963"/>
          <p14:tracePt t="54708" x="4973638" y="2874963"/>
          <p14:tracePt t="54708" x="4965700" y="2874963"/>
          <p14:tracePt t="54727" x="4867275" y="2901950"/>
          <p14:tracePt t="54796" x="4848225" y="2919413"/>
          <p14:tracePt t="54808" x="4830763" y="2928938"/>
          <p14:tracePt t="54842" x="4830763" y="2938463"/>
          <p14:tracePt t="54859" x="4813300" y="2946400"/>
          <p14:tracePt t="54875" x="4803775" y="2965450"/>
          <p14:tracePt t="54899" x="4803775" y="2973388"/>
          <p14:tracePt t="54909" x="4786313" y="2990850"/>
          <p14:tracePt t="54926" x="4786313" y="3009900"/>
          <p14:tracePt t="54942" x="4786313" y="3062288"/>
          <p14:tracePt t="54960" x="4786313" y="3081338"/>
          <p14:tracePt t="54977" x="4786313" y="3125788"/>
          <p14:tracePt t="54992" x="4786313" y="3160713"/>
          <p14:tracePt t="55010" x="4786313" y="3187700"/>
          <p14:tracePt t="55025" x="4803775" y="3232150"/>
          <p14:tracePt t="55043" x="4848225" y="3251200"/>
          <p14:tracePt t="55060" x="4929188" y="3286125"/>
          <p14:tracePt t="55075" x="5027613" y="3303588"/>
          <p14:tracePt t="55092" x="5126038" y="3303588"/>
          <p14:tracePt t="55092" x="5197475" y="3303588"/>
          <p14:tracePt t="55111" x="5303838" y="3303588"/>
          <p14:tracePt t="55127" x="5340350" y="3303588"/>
          <p14:tracePt t="55127" x="5411788" y="3276600"/>
          <p14:tracePt t="55143" x="5500688" y="3241675"/>
          <p14:tracePt t="55159" x="5572125" y="3214688"/>
          <p14:tracePt t="55176" x="5599113" y="3187700"/>
          <p14:tracePt t="55192" x="5634038" y="3152775"/>
          <p14:tracePt t="55209" x="5661025" y="3125788"/>
          <p14:tracePt t="55225" x="5670550" y="3098800"/>
          <p14:tracePt t="55242" x="5680075" y="3081338"/>
          <p14:tracePt t="55260" x="5705475" y="3044825"/>
          <p14:tracePt t="55295" x="5705475" y="3027363"/>
          <p14:tracePt t="55297" x="5705475" y="3017838"/>
          <p14:tracePt t="55327" x="5705475" y="3009900"/>
          <p14:tracePt t="55328" x="5705475" y="2982913"/>
          <p14:tracePt t="55343" x="5705475" y="2955925"/>
          <p14:tracePt t="55360" x="5705475" y="2894013"/>
          <p14:tracePt t="55375" x="5661025" y="2840038"/>
          <p14:tracePt t="55393" x="5589588" y="2795588"/>
          <p14:tracePt t="55409" x="5562600" y="2776538"/>
          <p14:tracePt t="55426" x="5197475" y="2751138"/>
          <p14:tracePt t="55490" x="5099050" y="2751138"/>
          <p14:tracePt t="55511" x="5072063" y="2751138"/>
          <p14:tracePt t="55512" x="5045075" y="2759075"/>
          <p14:tracePt t="55512" x="5037138" y="2759075"/>
          <p14:tracePt t="55527" x="5010150" y="2759075"/>
          <p14:tracePt t="55527" x="4983163" y="2776538"/>
          <p14:tracePt t="55543" x="4965700" y="2795588"/>
          <p14:tracePt t="55559" x="4946650" y="2822575"/>
          <p14:tracePt t="55576" x="4911725" y="2847975"/>
          <p14:tracePt t="55592" x="4884738" y="2894013"/>
          <p14:tracePt t="55608" x="4875213" y="2911475"/>
          <p14:tracePt t="55626" x="4857750" y="2928938"/>
          <p14:tracePt t="55642" x="4848225" y="2938463"/>
          <p14:tracePt t="55659" x="4840288" y="2955925"/>
          <p14:tracePt t="55675" x="4840288" y="2973388"/>
          <p14:tracePt t="55692" x="4822825" y="3017838"/>
          <p14:tracePt t="55709" x="4813300" y="3054350"/>
          <p14:tracePt t="55726" x="4813300" y="3116263"/>
          <p14:tracePt t="55758" x="4813300" y="3160713"/>
          <p14:tracePt t="55759" x="4813300" y="3197225"/>
          <p14:tracePt t="55776" x="4813300" y="3224213"/>
          <p14:tracePt t="55793" x="4813300" y="3241675"/>
          <p14:tracePt t="55810" x="4813300" y="3268663"/>
          <p14:tracePt t="55825" x="4848225" y="3322638"/>
          <p14:tracePt t="55929" x="4857750" y="3330575"/>
          <p14:tracePt t="55943" x="4867275" y="3340100"/>
          <p14:tracePt t="55959" x="4894263" y="3348038"/>
          <p14:tracePt t="55975" x="4919663" y="3367088"/>
          <p14:tracePt t="55992" x="4946650" y="3367088"/>
          <p14:tracePt t="56009" x="4973638" y="3375025"/>
          <p14:tracePt t="56025" x="4983163" y="3375025"/>
          <p14:tracePt t="56042" x="4991100" y="3394075"/>
          <p14:tracePt t="56059" x="5018088" y="3394075"/>
          <p14:tracePt t="56075" x="5045075" y="3402013"/>
          <p14:tracePt t="56092" x="5062538" y="3402013"/>
          <p14:tracePt t="56109" x="5099050" y="3419475"/>
          <p14:tracePt t="56109" x="5116513" y="3419475"/>
          <p14:tracePt t="56127" x="5133975" y="3419475"/>
          <p14:tracePt t="56142" x="5143500" y="3429000"/>
          <p14:tracePt t="56160" x="5153025" y="3429000"/>
          <p14:tracePt t="56176" x="5170488" y="3429000"/>
          <p14:tracePt t="58767" x="5205413" y="3429000"/>
          <p14:tracePt t="58767" x="5375275" y="3411538"/>
          <p14:tracePt t="58776" x="5697538" y="3384550"/>
          <p14:tracePt t="58784" x="6170613" y="3348038"/>
          <p14:tracePt t="58793" x="7081838" y="3348038"/>
          <p14:tracePt t="58810" x="7974013" y="3348038"/>
          <p14:tracePt t="59015" x="7983538" y="3348038"/>
          <p14:tracePt t="59023" x="8072438" y="3348038"/>
          <p14:tracePt t="59036" x="8126413" y="3348038"/>
          <p14:tracePt t="59042" x="8197850" y="3348038"/>
          <p14:tracePt t="59059" x="8232775" y="3348038"/>
          <p14:tracePt t="59076" x="8242300" y="3348038"/>
          <p14:tracePt t="59215" x="8251825" y="3348038"/>
          <p14:tracePt t="59221" x="8232775" y="3411538"/>
          <p14:tracePt t="59223" x="8180388" y="3465513"/>
          <p14:tracePt t="59242" x="8099425" y="3544888"/>
          <p14:tracePt t="59243" x="7939088" y="3652838"/>
          <p14:tracePt t="59260" x="7742238" y="3768725"/>
          <p14:tracePt t="59275" x="7572375" y="3875088"/>
          <p14:tracePt t="59293" x="7446963" y="3956050"/>
          <p14:tracePt t="59308" x="7385050" y="3983038"/>
          <p14:tracePt t="59308" x="7358063" y="3983038"/>
          <p14:tracePt t="59327" x="7331075" y="4000500"/>
          <p14:tracePt t="59341" x="7277100" y="4010025"/>
          <p14:tracePt t="59359" x="7259638" y="4027488"/>
          <p14:tracePt t="59375" x="7215188" y="4054475"/>
          <p14:tracePt t="59392" x="7161213" y="4062413"/>
          <p14:tracePt t="59408" x="7116763" y="4089400"/>
          <p14:tracePt t="59425" x="7081838" y="4116388"/>
          <p14:tracePt t="59441" x="7037388" y="4133850"/>
          <p14:tracePt t="59638" x="7037388" y="4116388"/>
          <p14:tracePt t="59647" x="7045325" y="4098925"/>
          <p14:tracePt t="59648" x="7062788" y="4081463"/>
          <p14:tracePt t="59658" x="7072313" y="4062413"/>
          <p14:tracePt t="59676" x="7072313" y="4054475"/>
          <p14:tracePt t="59727" x="7089775" y="4054475"/>
          <p14:tracePt t="59732" x="7224713" y="4054475"/>
          <p14:tracePt t="59758" x="7367588" y="4054475"/>
          <p14:tracePt t="59760" x="7439025" y="4054475"/>
          <p14:tracePt t="59776" x="7518400" y="4054475"/>
          <p14:tracePt t="59792" x="7589838" y="4054475"/>
          <p14:tracePt t="59809" x="7626350" y="4054475"/>
          <p14:tracePt t="59825" x="7634288" y="4054475"/>
          <p14:tracePt t="60039" x="7643813" y="4054475"/>
          <p14:tracePt t="60047" x="7643813" y="4027488"/>
          <p14:tracePt t="60051" x="7589838" y="4010025"/>
          <p14:tracePt t="60059" x="7385050" y="3973513"/>
          <p14:tracePt t="60075" x="7153275" y="3911600"/>
          <p14:tracePt t="60093" x="7062788" y="3867150"/>
          <p14:tracePt t="60109" x="7054850" y="3867150"/>
          <p14:tracePt t="60216" x="7089775" y="3867150"/>
          <p14:tracePt t="60223" x="7116763" y="3867150"/>
          <p14:tracePt t="60230" x="7161213" y="3894138"/>
          <p14:tracePt t="60238" x="7232650" y="3911600"/>
          <p14:tracePt t="60247" x="7286625" y="3929063"/>
          <p14:tracePt t="60258" x="7340600" y="3929063"/>
          <p14:tracePt t="60276" x="7367588" y="3938588"/>
          <p14:tracePt t="60343" x="7412038" y="3938588"/>
          <p14:tracePt t="60351" x="7456488" y="3938588"/>
          <p14:tracePt t="60359" x="7483475" y="3938588"/>
          <p14:tracePt t="60366" x="7537450" y="3911600"/>
          <p14:tracePt t="60375" x="7562850" y="3867150"/>
          <p14:tracePt t="60391" x="7572375" y="3813175"/>
          <p14:tracePt t="60409" x="7572375" y="3741738"/>
          <p14:tracePt t="60425" x="7572375" y="3687763"/>
          <p14:tracePt t="60443" x="7562850" y="3589338"/>
          <p14:tracePt t="60458" x="7527925" y="3554413"/>
          <p14:tracePt t="60475" x="7510463" y="3536950"/>
          <p14:tracePt t="60491" x="7483475" y="3536950"/>
          <p14:tracePt t="60509" x="7439025" y="3536950"/>
          <p14:tracePt t="60543" x="7429500" y="3536950"/>
          <p14:tracePt t="60543" x="7367588" y="3544888"/>
          <p14:tracePt t="60558" x="7269163" y="3643313"/>
          <p14:tracePt t="60575" x="7180263" y="3741738"/>
          <p14:tracePt t="60591" x="7126288" y="3857625"/>
          <p14:tracePt t="60608" x="7108825" y="3946525"/>
          <p14:tracePt t="60626" x="7099300" y="4017963"/>
          <p14:tracePt t="60641" x="7099300" y="4054475"/>
          <p14:tracePt t="60658" x="7099300" y="4081463"/>
          <p14:tracePt t="60674" x="7116763" y="4125913"/>
          <p14:tracePt t="60691" x="7153275" y="4160838"/>
          <p14:tracePt t="60708" x="7205663" y="4205288"/>
          <p14:tracePt t="60725" x="7242175" y="4232275"/>
          <p14:tracePt t="60741" x="7323138" y="4251325"/>
          <p14:tracePt t="60759" x="7375525" y="4251325"/>
          <p14:tracePt t="60775" x="7473950" y="4251325"/>
          <p14:tracePt t="60793" x="7510463" y="4251325"/>
          <p14:tracePt t="60808" x="7581900" y="4224338"/>
          <p14:tracePt t="60825" x="7616825" y="4179888"/>
          <p14:tracePt t="60841" x="7653338" y="4054475"/>
          <p14:tracePt t="60859" x="7670800" y="3929063"/>
          <p14:tracePt t="60875" x="7670800" y="3813175"/>
          <p14:tracePt t="60893" x="7661275" y="3660775"/>
          <p14:tracePt t="60909" x="7545388" y="3490913"/>
          <p14:tracePt t="60925" x="7419975" y="3367088"/>
          <p14:tracePt t="60942" x="7205663" y="3259138"/>
          <p14:tracePt t="60960" x="6500813" y="3384550"/>
          <p14:tracePt t="61059" x="6465888" y="3562350"/>
          <p14:tracePt t="61084" x="6465888" y="3589338"/>
          <p14:tracePt t="61092" x="6465888" y="3633788"/>
          <p14:tracePt t="61092" x="6465888" y="3652838"/>
          <p14:tracePt t="61111" x="6465888" y="3679825"/>
          <p14:tracePt t="61125" x="6483350" y="3732213"/>
          <p14:tracePt t="61125" x="6491288" y="3741738"/>
          <p14:tracePt t="61143" x="6545263" y="3803650"/>
          <p14:tracePt t="61158" x="6581775" y="3830638"/>
          <p14:tracePt t="61176" x="6616700" y="3857625"/>
          <p14:tracePt t="61192" x="6661150" y="3875088"/>
          <p14:tracePt t="61209" x="6688138" y="3884613"/>
          <p14:tracePt t="61225" x="6724650" y="3894138"/>
          <p14:tracePt t="61242" x="6751638" y="3911600"/>
          <p14:tracePt t="61258" x="6769100" y="3911600"/>
          <p14:tracePt t="61276" x="6813550" y="3911600"/>
          <p14:tracePt t="61292" x="6840538" y="3911600"/>
          <p14:tracePt t="61309" x="6902450" y="3911600"/>
          <p14:tracePt t="61324" x="6938963" y="3911600"/>
          <p14:tracePt t="61341" x="7054850" y="3902075"/>
          <p14:tracePt t="61397" x="7108825" y="3894138"/>
          <p14:tracePt t="61417" x="7116763" y="3894138"/>
          <p14:tracePt t="61425" x="7153275" y="3884613"/>
          <p14:tracePt t="61441" x="7153275" y="3875088"/>
          <p14:tracePt t="61458" x="7188200" y="3875088"/>
          <p14:tracePt t="61475" x="7259638" y="3857625"/>
          <p14:tracePt t="61492" x="7340600" y="3857625"/>
          <p14:tracePt t="61509" x="7394575" y="3857625"/>
          <p14:tracePt t="61509" x="7402513" y="3857625"/>
          <p14:tracePt t="61527" x="7412038" y="3857625"/>
          <p14:tracePt t="61566" x="7429500" y="3857625"/>
          <p14:tracePt t="61574" x="7456488" y="3857625"/>
          <p14:tracePt t="61574" x="7483475" y="3857625"/>
          <p14:tracePt t="61583" x="7510463" y="3857625"/>
          <p14:tracePt t="61591" x="7527925" y="3857625"/>
          <p14:tracePt t="68895" x="7518400" y="3822700"/>
          <p14:tracePt t="68902" x="7500938" y="3813175"/>
          <p14:tracePt t="68910" x="7491413" y="3795713"/>
          <p14:tracePt t="68924" x="7473950" y="3786188"/>
          <p14:tracePt t="68925" x="7439025" y="3741738"/>
          <p14:tracePt t="68941" x="7402513" y="3705225"/>
          <p14:tracePt t="68957" x="7358063" y="3670300"/>
          <p14:tracePt t="68957" x="7340600" y="3660775"/>
          <p14:tracePt t="68974" x="7296150" y="3633788"/>
          <p14:tracePt t="68992" x="7269163" y="3608388"/>
          <p14:tracePt t="69007" x="7251700" y="3589338"/>
          <p14:tracePt t="69026" x="7224713" y="3571875"/>
          <p14:tracePt t="69041" x="7205663" y="3554413"/>
          <p14:tracePt t="69060" x="7143750" y="3517900"/>
          <p14:tracePt t="69074" x="7062788" y="3455988"/>
          <p14:tracePt t="69092" x="6823075" y="3384550"/>
          <p14:tracePt t="69122" x="6232525" y="3205163"/>
          <p14:tracePt t="69175" x="5991225" y="3152775"/>
          <p14:tracePt t="69175" x="4330700" y="2724150"/>
          <p14:tracePt t="69244" x="4232275" y="2724150"/>
          <p14:tracePt t="69251" x="4133850" y="2705100"/>
          <p14:tracePt t="69261" x="3867150" y="2643188"/>
          <p14:tracePt t="69282" x="3759200" y="2633663"/>
          <p14:tracePt t="69292" x="3571875" y="2608263"/>
          <p14:tracePt t="69309" x="3357563" y="2581275"/>
          <p14:tracePt t="69324" x="3071813" y="2544763"/>
          <p14:tracePt t="69341" x="2830513" y="2509838"/>
          <p14:tracePt t="69358" x="2473325" y="2465388"/>
          <p14:tracePt t="69375" x="2330450" y="2446338"/>
          <p14:tracePt t="69391" x="2179638" y="2428875"/>
          <p14:tracePt t="69409" x="1982788" y="2401888"/>
          <p14:tracePt t="69424" x="1724025" y="2366963"/>
          <p14:tracePt t="69441" x="1250950" y="2286000"/>
          <p14:tracePt t="69457" x="642938" y="2197100"/>
          <p14:tracePt t="69474" x="0" y="2098675"/>
          <p14:tracePt t="69491" x="0" y="2044700"/>
          <p14:tracePt t="69509" x="0" y="1990725"/>
          <p14:tracePt t="69524" x="0" y="1955800"/>
          <p14:tracePt t="69542" x="0" y="1946275"/>
          <p14:tracePt t="69557" x="0" y="1938338"/>
          <p14:tracePt t="69734" x="17463" y="1938338"/>
          <p14:tracePt t="69742" x="133350" y="1938338"/>
          <p14:tracePt t="69742" x="322263" y="1965325"/>
          <p14:tracePt t="69768" x="911225" y="2044700"/>
          <p14:tracePt t="69894" x="919163" y="2054225"/>
          <p14:tracePt t="69902" x="938213" y="2054225"/>
          <p14:tracePt t="69902" x="990600" y="2071688"/>
          <p14:tracePt t="69911" x="1116013" y="2108200"/>
          <p14:tracePt t="69941" x="1214438" y="2125663"/>
          <p14:tracePt t="69942" x="1384300" y="2143125"/>
          <p14:tracePt t="69942" x="1428750" y="2143125"/>
          <p14:tracePt t="69959" x="1482725" y="2160588"/>
          <p14:tracePt t="69974" x="1544638" y="2160588"/>
          <p14:tracePt t="69992" x="1598613" y="2179638"/>
          <p14:tracePt t="70030" x="1608138" y="2179638"/>
          <p14:tracePt t="70039" x="1625600" y="2179638"/>
          <p14:tracePt t="70494" x="1670050" y="2179638"/>
          <p14:tracePt t="70502" x="1714500" y="2179638"/>
          <p14:tracePt t="70514" x="1803400" y="2179638"/>
          <p14:tracePt t="70514" x="1884363" y="2160588"/>
          <p14:tracePt t="70526" x="1973263" y="2143125"/>
          <p14:tracePt t="70527" x="2027238" y="2143125"/>
          <p14:tracePt t="70541" x="2187575" y="2143125"/>
          <p14:tracePt t="70541" x="2241550" y="2143125"/>
          <p14:tracePt t="70559" x="2303463" y="2143125"/>
          <p14:tracePt t="70574" x="2411413" y="2143125"/>
          <p14:tracePt t="70592" x="2455863" y="2143125"/>
          <p14:tracePt t="70607" x="2490788" y="2143125"/>
          <p14:tracePt t="70624" x="2527300" y="2143125"/>
          <p14:tracePt t="70641" x="2581275" y="2143125"/>
          <p14:tracePt t="70657" x="2643188" y="2152650"/>
          <p14:tracePt t="70674" x="2705100" y="2160588"/>
          <p14:tracePt t="70691" x="2724150" y="2160588"/>
          <p14:tracePt t="71527" x="2732088" y="2160588"/>
          <p14:tracePt t="71559" x="2776538" y="2160588"/>
          <p14:tracePt t="71566" x="2938463" y="2160588"/>
          <p14:tracePt t="71571" x="3205163" y="2160588"/>
          <p14:tracePt t="71579" x="3670300" y="2160588"/>
          <p14:tracePt t="71591" x="4133850" y="2160588"/>
          <p14:tracePt t="71608" x="4357688" y="2187575"/>
          <p14:tracePt t="71624" x="4419600" y="2205038"/>
          <p14:tracePt t="71641" x="4429125" y="2205038"/>
          <p14:tracePt t="72471" x="4438650" y="2205038"/>
          <p14:tracePt t="72479" x="4616450" y="2205038"/>
          <p14:tracePt t="72509" x="4652963" y="2197100"/>
          <p14:tracePt t="72525" x="4679950" y="2197100"/>
          <p14:tracePt t="72541" x="4741863" y="2179638"/>
          <p14:tracePt t="72639" x="4751388" y="2179638"/>
          <p14:tracePt t="72662" x="4803775" y="2179638"/>
          <p14:tracePt t="72670" x="4875213" y="2179638"/>
          <p14:tracePt t="72678" x="4946650" y="2179638"/>
          <p14:tracePt t="72684" x="5018088" y="2179638"/>
          <p14:tracePt t="72691" x="5160963" y="2179638"/>
          <p14:tracePt t="72707" x="5224463" y="2170113"/>
          <p14:tracePt t="72725" x="5241925" y="2170113"/>
          <p14:tracePt t="73624" x="5251450" y="2160588"/>
          <p14:tracePt t="73632" x="5295900" y="2152650"/>
          <p14:tracePt t="73642" x="5429250" y="2152650"/>
          <p14:tracePt t="73645" x="5680075" y="2133600"/>
          <p14:tracePt t="73658" x="5840413" y="2133600"/>
          <p14:tracePt t="73675" x="5884863" y="2133600"/>
          <p14:tracePt t="73692" x="5894388" y="2133600"/>
          <p14:tracePt t="74440" x="5857875" y="2143125"/>
          <p14:tracePt t="74444" x="5848350" y="2143125"/>
          <p14:tracePt t="74458" x="5822950" y="2152650"/>
          <p14:tracePt t="74459" x="5786438" y="2152650"/>
          <p14:tracePt t="74476" x="5759450" y="2170113"/>
          <p14:tracePt t="74744" x="5751513" y="2179638"/>
          <p14:tracePt t="77600" x="5680075" y="2187575"/>
          <p14:tracePt t="77607" x="5562600" y="2187575"/>
          <p14:tracePt t="77616" x="5483225" y="2205038"/>
          <p14:tracePt t="77617" x="5394325" y="2205038"/>
          <p14:tracePt t="77624" x="5089525" y="2205038"/>
          <p14:tracePt t="77642" x="4867275" y="2205038"/>
          <p14:tracePt t="77657" x="4724400" y="2205038"/>
          <p14:tracePt t="77675" x="4616450" y="2205038"/>
          <p14:tracePt t="77691" x="4545013" y="2205038"/>
          <p14:tracePt t="77708" x="4419600" y="2205038"/>
          <p14:tracePt t="77725" x="4214813" y="2205038"/>
          <p14:tracePt t="77742" x="3956050" y="2205038"/>
          <p14:tracePt t="77758" x="3670300" y="2232025"/>
          <p14:tracePt t="77758" x="3562350" y="2232025"/>
          <p14:tracePt t="77776" x="3348038" y="2232025"/>
          <p14:tracePt t="77792" x="3197225" y="2232025"/>
          <p14:tracePt t="77810" x="3108325" y="2232025"/>
          <p14:tracePt t="77825" x="3071813" y="2232025"/>
          <p14:tracePt t="77842" x="3044825" y="2241550"/>
          <p14:tracePt t="77860" x="3027363" y="2241550"/>
          <p14:tracePt t="77875" x="2990850" y="2251075"/>
          <p14:tracePt t="77892" x="2965450" y="2259013"/>
          <p14:tracePt t="77909" x="2705100" y="2330450"/>
          <p14:tracePt t="77992" x="2687638" y="2339975"/>
          <p14:tracePt t="77993" x="2633663" y="2357438"/>
          <p14:tracePt t="78009" x="2581275" y="2374900"/>
          <p14:tracePt t="78025" x="2536825" y="2393950"/>
          <p14:tracePt t="78042" x="2473325" y="2419350"/>
          <p14:tracePt t="78059" x="2393950" y="2438400"/>
          <p14:tracePt t="78074" x="2339975" y="2455863"/>
          <p14:tracePt t="78094" x="2295525" y="2465388"/>
          <p14:tracePt t="78107" x="2251075" y="2490788"/>
          <p14:tracePt t="78132" x="2232025" y="2490788"/>
          <p14:tracePt t="78141" x="2224088" y="2509838"/>
          <p14:tracePt t="78158" x="2214563" y="2517775"/>
          <p14:tracePt t="78174" x="2187575" y="2527300"/>
          <p14:tracePt t="78192" x="2143125" y="2562225"/>
          <p14:tracePt t="78208" x="2125663" y="2581275"/>
          <p14:tracePt t="78225" x="2116138" y="2589213"/>
          <p14:tracePt t="78243" x="2108200" y="2598738"/>
          <p14:tracePt t="78632" x="2071688" y="2598738"/>
          <p14:tracePt t="78648" x="1795463" y="2616200"/>
          <p14:tracePt t="78658" x="1643063" y="2616200"/>
          <p14:tracePt t="78659" x="1276350" y="2616200"/>
          <p14:tracePt t="78675" x="1009650" y="2616200"/>
          <p14:tracePt t="78692" x="955675" y="2616200"/>
          <p14:tracePt t="78903" x="946150" y="2608263"/>
          <p14:tracePt t="78920" x="946150" y="2589213"/>
          <p14:tracePt t="78928" x="1044575" y="2554288"/>
          <p14:tracePt t="78928" x="1116013" y="2536825"/>
          <p14:tracePt t="78952" x="1214438" y="2517775"/>
          <p14:tracePt t="78960" x="1312863" y="2500313"/>
          <p14:tracePt t="78975" x="1527175" y="2473325"/>
          <p14:tracePt t="78977" x="1687513" y="2473325"/>
          <p14:tracePt t="78992" x="1803400" y="2473325"/>
          <p14:tracePt t="79009" x="1866900" y="2473325"/>
          <p14:tracePt t="79025" x="1884363" y="2473325"/>
          <p14:tracePt t="79043" x="1911350" y="2473325"/>
          <p14:tracePt t="79879" x="1938338" y="2473325"/>
          <p14:tracePt t="79897" x="2054225" y="2446338"/>
          <p14:tracePt t="79902" x="2241550" y="2401888"/>
          <p14:tracePt t="79914" x="2393950" y="2401888"/>
          <p14:tracePt t="79925" x="2741613" y="2393950"/>
          <p14:tracePt t="79942" x="3089275" y="2384425"/>
          <p14:tracePt t="79958" x="3268663" y="2366963"/>
          <p14:tracePt t="79958" x="3303588" y="2366963"/>
          <p14:tracePt t="79976" x="3330575" y="2366963"/>
          <p14:tracePt t="80248" x="3340100" y="2366963"/>
          <p14:tracePt t="81216" x="3348038" y="2366963"/>
          <p14:tracePt t="81224" x="3482975" y="2366963"/>
          <p14:tracePt t="81423" x="3490913" y="2366963"/>
          <p14:tracePt t="81431" x="3536950" y="2366963"/>
          <p14:tracePt t="81434" x="3554413" y="2366963"/>
          <p14:tracePt t="81441" x="3589338" y="2366963"/>
          <p14:tracePt t="81457" x="3608388" y="2366963"/>
          <p14:tracePt t="81475" x="3625850" y="2366963"/>
          <p14:tracePt t="81615" x="3670300" y="2366963"/>
          <p14:tracePt t="81629" x="3679825" y="2366963"/>
          <p14:tracePt t="81630" x="3822700" y="2366963"/>
          <p14:tracePt t="81641" x="4010025" y="2366963"/>
          <p14:tracePt t="81658" x="4224338" y="2366963"/>
          <p14:tracePt t="81674" x="4367213" y="2366963"/>
          <p14:tracePt t="81692" x="4446588" y="2366963"/>
          <p14:tracePt t="81708" x="4518025" y="2366963"/>
          <p14:tracePt t="81724" x="4589463" y="2366963"/>
          <p14:tracePt t="81741" x="4687888" y="2366963"/>
          <p14:tracePt t="81758" x="4803775" y="2366963"/>
          <p14:tracePt t="81774" x="4991100" y="2366963"/>
          <p14:tracePt t="81794" x="5116513" y="2366963"/>
          <p14:tracePt t="81807" x="5170488" y="2366963"/>
          <p14:tracePt t="81826" x="5214938" y="2366963"/>
          <p14:tracePt t="81841" x="5259388" y="2366963"/>
          <p14:tracePt t="81858" x="5295900" y="2366963"/>
          <p14:tracePt t="81896" x="5313363" y="2366963"/>
          <p14:tracePt t="82263" x="5375275" y="2366963"/>
          <p14:tracePt t="82274" x="5653088" y="2374900"/>
          <p14:tracePt t="82274" x="5894388" y="2374900"/>
          <p14:tracePt t="82291" x="6153150" y="2438400"/>
          <p14:tracePt t="82292" x="6589713" y="2500313"/>
          <p14:tracePt t="82327" x="6599238" y="2500313"/>
          <p14:tracePt t="83488" x="6697663" y="2500313"/>
          <p14:tracePt t="83495" x="8001000" y="2670175"/>
          <p14:tracePt t="83532" x="8116888" y="2687638"/>
          <p14:tracePt t="83542" x="8161338" y="2687638"/>
          <p14:tracePt t="84080" x="8205788" y="2687638"/>
          <p14:tracePt t="84088" x="8224838" y="2687638"/>
          <p14:tracePt t="84097" x="8277225" y="2643188"/>
          <p14:tracePt t="84098" x="8331200" y="2608263"/>
          <p14:tracePt t="84107" x="8420100" y="2562225"/>
          <p14:tracePt t="84125" x="8474075" y="2527300"/>
          <p14:tracePt t="84141" x="8518525" y="2500313"/>
          <p14:tracePt t="84158" x="8545513" y="2482850"/>
          <p14:tracePt t="84174" x="8562975" y="2465388"/>
          <p14:tracePt t="84544" x="8537575" y="2465388"/>
          <p14:tracePt t="84551" x="7634288" y="2608263"/>
          <p14:tracePt t="84605" x="7161213" y="2633663"/>
          <p14:tracePt t="84620" x="6804025" y="2697163"/>
          <p14:tracePt t="84625" x="5214938" y="2759075"/>
          <p14:tracePt t="84665" x="4929188" y="2759075"/>
          <p14:tracePt t="84674" x="4633913" y="2759075"/>
          <p14:tracePt t="84675" x="4098925" y="2759075"/>
          <p14:tracePt t="84691" x="3697288" y="2786063"/>
          <p14:tracePt t="84708" x="3402013" y="2786063"/>
          <p14:tracePt t="84725" x="3071813" y="2857500"/>
          <p14:tracePt t="84741" x="2830513" y="2901950"/>
          <p14:tracePt t="84759" x="2589213" y="2919413"/>
          <p14:tracePt t="84774" x="2322513" y="2955925"/>
          <p14:tracePt t="84807" x="2133600" y="2990850"/>
          <p14:tracePt t="84808" x="1919288" y="3017838"/>
          <p14:tracePt t="84825" x="1697038" y="3054350"/>
          <p14:tracePt t="84841" x="1509713" y="3071813"/>
          <p14:tracePt t="84858" x="1374775" y="3089275"/>
          <p14:tracePt t="84874" x="1285875" y="3108325"/>
          <p14:tracePt t="84891" x="1223963" y="3125788"/>
          <p14:tracePt t="84907" x="1116013" y="3125788"/>
          <p14:tracePt t="84924" x="1009650" y="3152775"/>
          <p14:tracePt t="84941" x="911225" y="3152775"/>
          <p14:tracePt t="84958" x="830263" y="3170238"/>
          <p14:tracePt t="84974" x="704850" y="3187700"/>
          <p14:tracePt t="84992" x="633413" y="3205163"/>
          <p14:tracePt t="85009" x="588963" y="3214688"/>
          <p14:tracePt t="85024" x="561975" y="3214688"/>
          <p14:tracePt t="85935" x="561975" y="3224213"/>
          <p14:tracePt t="85951" x="561975" y="3232150"/>
          <p14:tracePt t="85968" x="561975" y="3251200"/>
          <p14:tracePt t="85983" x="571500" y="3268663"/>
          <p14:tracePt t="86192" x="598488" y="3268663"/>
          <p14:tracePt t="86207" x="608013" y="3268663"/>
          <p14:tracePt t="86224" x="633413" y="3268663"/>
          <p14:tracePt t="86226" x="642938" y="3268663"/>
          <p14:tracePt t="86248" x="652463" y="3268663"/>
          <p14:tracePt t="86252" x="679450" y="3268663"/>
          <p14:tracePt t="86274" x="687388" y="3268663"/>
          <p14:tracePt t="86275" x="696913" y="3268663"/>
          <p14:tracePt t="86307" x="723900" y="3268663"/>
          <p14:tracePt t="86308" x="731838" y="3276600"/>
          <p14:tracePt t="86325" x="758825" y="3276600"/>
          <p14:tracePt t="86367" x="768350" y="3276600"/>
          <p14:tracePt t="86407" x="776288" y="3276600"/>
          <p14:tracePt t="86415" x="795338" y="3286125"/>
          <p14:tracePt t="86424" x="803275" y="3286125"/>
          <p14:tracePt t="86424" x="839788" y="3303588"/>
          <p14:tracePt t="86440" x="893763" y="3322638"/>
          <p14:tracePt t="86458" x="938213" y="3367088"/>
          <p14:tracePt t="86473" x="990600" y="3438525"/>
          <p14:tracePt t="86491" x="1027113" y="3490913"/>
          <p14:tracePt t="86508" x="1081088" y="3598863"/>
          <p14:tracePt t="86523" x="1116013" y="3724275"/>
          <p14:tracePt t="86541" x="1152525" y="3867150"/>
          <p14:tracePt t="86558" x="1187450" y="4062413"/>
          <p14:tracePt t="86574" x="1285875" y="4527550"/>
          <p14:tracePt t="86630" x="1303338" y="4562475"/>
          <p14:tracePt t="86641" x="1303338" y="4572000"/>
          <p14:tracePt t="86657" x="1303338" y="4589463"/>
          <p14:tracePt t="86674" x="1303338" y="4616450"/>
          <p14:tracePt t="86691" x="1303338" y="4625975"/>
          <p14:tracePt t="86708" x="1303338" y="4643438"/>
          <p14:tracePt t="86735" x="1295400" y="4697413"/>
          <p14:tracePt t="86757" x="1295400" y="4768850"/>
          <p14:tracePt t="86757" x="1295400" y="4795838"/>
          <p14:tracePt t="86777" x="1295400" y="4822825"/>
          <p14:tracePt t="86791" x="1295400" y="4875213"/>
          <p14:tracePt t="86791" x="1295400" y="4894263"/>
          <p14:tracePt t="86810" x="1276350" y="4938713"/>
          <p14:tracePt t="86825" x="1268413" y="4965700"/>
          <p14:tracePt t="86842" x="1258888" y="4991100"/>
          <p14:tracePt t="86859" x="1250950" y="5010150"/>
          <p14:tracePt t="86874" x="1231900" y="5027613"/>
          <p14:tracePt t="86891" x="1223963" y="5054600"/>
          <p14:tracePt t="86907" x="1214438" y="5062538"/>
          <p14:tracePt t="86924" x="1204913" y="5072063"/>
          <p14:tracePt t="86975" x="1196975" y="5072063"/>
          <p14:tracePt t="86984" x="1187450" y="5072063"/>
          <p14:tracePt t="86992" x="1143000" y="5054600"/>
          <p14:tracePt t="86993" x="1125538" y="4919663"/>
          <p14:tracePt t="87008" x="1108075" y="4643438"/>
          <p14:tracePt t="87033" x="1108075" y="4554538"/>
          <p14:tracePt t="87041" x="1143000" y="4348163"/>
          <p14:tracePt t="87059" x="1276350" y="4062413"/>
          <p14:tracePt t="87074" x="1527175" y="3616325"/>
          <p14:tracePt t="87098" x="1598613" y="3482975"/>
          <p14:tracePt t="87107" x="1751013" y="3241675"/>
          <p14:tracePt t="87124" x="1857375" y="3071813"/>
          <p14:tracePt t="87141" x="1973263" y="2919413"/>
          <p14:tracePt t="87158" x="2098675" y="2803525"/>
          <p14:tracePt t="87174" x="2251075" y="2697163"/>
          <p14:tracePt t="87174" x="2312988" y="2643188"/>
          <p14:tracePt t="87192" x="2384425" y="2608263"/>
          <p14:tracePt t="87192" x="2419350" y="2571750"/>
          <p14:tracePt t="87207" x="2527300" y="2500313"/>
          <p14:tracePt t="87224" x="2616200" y="2455863"/>
          <p14:tracePt t="87241" x="2732088" y="2393950"/>
          <p14:tracePt t="87257" x="2911475" y="2384425"/>
          <p14:tracePt t="87275" x="3170238" y="2357438"/>
          <p14:tracePt t="87300" x="3214688" y="2357438"/>
          <p14:tracePt t="87308" x="3259138" y="2357438"/>
          <p14:tracePt t="87324" x="3322638" y="2357438"/>
          <p14:tracePt t="87341" x="3473450" y="2401888"/>
          <p14:tracePt t="87357" x="3697288" y="2500313"/>
          <p14:tracePt t="87375" x="3919538" y="2581275"/>
          <p14:tracePt t="87391" x="4143375" y="2660650"/>
          <p14:tracePt t="87408" x="4268788" y="2714625"/>
          <p14:tracePt t="87424" x="4429125" y="2768600"/>
          <p14:tracePt t="87441" x="4625975" y="2857500"/>
          <p14:tracePt t="87457" x="4902200" y="3000375"/>
          <p14:tracePt t="87475" x="5295900" y="3108325"/>
          <p14:tracePt t="87491" x="5894388" y="3357563"/>
          <p14:tracePt t="87507" x="6634163" y="3660775"/>
          <p14:tracePt t="87524" x="7375525" y="3965575"/>
          <p14:tracePt t="87542" x="8027988" y="4259263"/>
          <p14:tracePt t="87557" x="8491538" y="4456113"/>
          <p14:tracePt t="87557" x="8599488" y="4500563"/>
          <p14:tracePt t="87576" x="8705850" y="4537075"/>
          <p14:tracePt t="87576" x="8769350" y="4581525"/>
          <p14:tracePt t="87593" x="8813800" y="4589463"/>
          <p14:tracePt t="87607" x="8912225" y="4643438"/>
          <p14:tracePt t="87625" x="8929688" y="4643438"/>
          <p14:tracePt t="87641" x="8929688" y="4652963"/>
          <p14:tracePt t="87658" x="8956675" y="4660900"/>
          <p14:tracePt t="87686" x="9001125" y="4679950"/>
          <p14:tracePt t="87691" x="9099550" y="4705350"/>
          <p14:tracePt t="87707" x="9134475" y="4724400"/>
          <p14:tracePt t="87726" x="9134475" y="4732338"/>
          <p14:tracePt t="87879" x="9134475" y="4759325"/>
          <p14:tracePt t="87888" x="9126538" y="4786313"/>
          <p14:tracePt t="87895" x="8983663" y="4929188"/>
          <p14:tracePt t="87914" x="8885238" y="4991100"/>
          <p14:tracePt t="87924" x="8643938" y="5126038"/>
          <p14:tracePt t="87941" x="8259763" y="5232400"/>
          <p14:tracePt t="87958" x="7616825" y="5357813"/>
          <p14:tracePt t="87974" x="6572250" y="5483225"/>
          <p14:tracePt t="87992" x="5884863" y="5518150"/>
          <p14:tracePt t="88008" x="5214938" y="5643563"/>
          <p14:tracePt t="88024" x="4402138" y="5759450"/>
          <p14:tracePt t="88049" x="4197350" y="5786438"/>
          <p14:tracePt t="88058" x="3732213" y="5840413"/>
          <p14:tracePt t="88074" x="3276600" y="5902325"/>
          <p14:tracePt t="88091" x="2509838" y="5956300"/>
          <p14:tracePt t="88114" x="2241550" y="5956300"/>
          <p14:tracePt t="88124" x="1660525" y="5956300"/>
          <p14:tracePt t="88141" x="1098550" y="5956300"/>
          <p14:tracePt t="88157" x="588963" y="5956300"/>
          <p14:tracePt t="88175" x="71438" y="5938838"/>
          <p14:tracePt t="88191" x="0" y="5786438"/>
          <p14:tracePt t="88209" x="0" y="5741988"/>
          <p14:tracePt t="88224" x="0" y="5680075"/>
          <p14:tracePt t="88241" x="0" y="5626100"/>
          <p14:tracePt t="88258" x="0" y="5616575"/>
          <p14:tracePt t="88343" x="0" y="5608638"/>
          <p14:tracePt t="88352" x="0" y="5589588"/>
          <p14:tracePt t="88359" x="0" y="5562600"/>
          <p14:tracePt t="88363" x="17463" y="5510213"/>
          <p14:tracePt t="88374" x="115888" y="5286375"/>
          <p14:tracePt t="88392" x="179388" y="5143500"/>
          <p14:tracePt t="88408" x="268288" y="4956175"/>
          <p14:tracePt t="88425" x="330200" y="4795838"/>
          <p14:tracePt t="88441" x="411163" y="4643438"/>
          <p14:tracePt t="88458" x="490538" y="4500563"/>
          <p14:tracePt t="88474" x="588963" y="4330700"/>
          <p14:tracePt t="88491" x="704850" y="4170363"/>
          <p14:tracePt t="88507" x="776288" y="4062413"/>
          <p14:tracePt t="88525" x="822325" y="3990975"/>
          <p14:tracePt t="88541" x="857250" y="3946525"/>
          <p14:tracePt t="88558" x="866775" y="3919538"/>
          <p14:tracePt t="88574" x="893763" y="3894138"/>
          <p14:tracePt t="88574" x="901700" y="3884613"/>
          <p14:tracePt t="88592" x="919163" y="3867150"/>
          <p14:tracePt t="88607" x="955675" y="3830638"/>
          <p14:tracePt t="88607" x="973138" y="3822700"/>
          <p14:tracePt t="88632" x="1036638" y="3795713"/>
          <p14:tracePt t="88657" x="1044575" y="3776663"/>
          <p14:tracePt t="88658" x="1089025" y="3768725"/>
          <p14:tracePt t="88674" x="1108075" y="3751263"/>
          <p14:tracePt t="88693" x="1169988" y="3724275"/>
          <p14:tracePt t="88707" x="1250950" y="3697288"/>
          <p14:tracePt t="88724" x="1303338" y="3679825"/>
          <p14:tracePt t="88742" x="1312863" y="3679825"/>
          <p14:tracePt t="96863" x="1322388" y="3687763"/>
          <p14:tracePt t="96872" x="1322388" y="3732213"/>
          <p14:tracePt t="96878" x="1295400" y="3803650"/>
          <p14:tracePt t="96880" x="1276350" y="3822700"/>
          <p14:tracePt t="96890" x="1250950" y="3867150"/>
          <p14:tracePt t="96907" x="1250950" y="3884613"/>
          <p14:tracePt t="96924" x="1250950" y="3902075"/>
          <p14:tracePt t="97063" x="1250950" y="3911600"/>
          <p14:tracePt t="97070" x="1258888" y="3946525"/>
          <p14:tracePt t="97073" x="1268413" y="3990975"/>
          <p14:tracePt t="97090" x="1285875" y="4044950"/>
          <p14:tracePt t="97107" x="1295400" y="4098925"/>
          <p14:tracePt t="97124" x="1312863" y="4125913"/>
          <p14:tracePt t="97141" x="1322388" y="4152900"/>
          <p14:tracePt t="97176" x="1330325" y="4152900"/>
          <p14:tracePt t="97288" x="1357313" y="4170363"/>
          <p14:tracePt t="97292" x="1401763" y="4170363"/>
          <p14:tracePt t="97307" x="1428750" y="4179888"/>
          <p14:tracePt t="97308" x="1536700" y="4214813"/>
          <p14:tracePt t="97323" x="1652588" y="4214813"/>
          <p14:tracePt t="97340" x="1704975" y="4214813"/>
          <p14:tracePt t="97358" x="1768475" y="4214813"/>
          <p14:tracePt t="97374" x="1830388" y="4214813"/>
          <p14:tracePt t="97391" x="1911350" y="4214813"/>
          <p14:tracePt t="97407" x="2054225" y="4133850"/>
          <p14:tracePt t="97424" x="2125663" y="4054475"/>
          <p14:tracePt t="97440" x="2179638" y="3973513"/>
          <p14:tracePt t="97458" x="2205038" y="3902075"/>
          <p14:tracePt t="97473" x="2205038" y="3830638"/>
          <p14:tracePt t="97491" x="2205038" y="3759200"/>
          <p14:tracePt t="97506" x="2205038" y="3705225"/>
          <p14:tracePt t="97524" x="2160588" y="3598863"/>
          <p14:tracePt t="97546" x="2133600" y="3562350"/>
          <p14:tracePt t="97557" x="2081213" y="3482975"/>
          <p14:tracePt t="97574" x="2036763" y="3438525"/>
          <p14:tracePt t="97574" x="2009775" y="3402013"/>
          <p14:tracePt t="97592" x="1901825" y="3303588"/>
          <p14:tracePt t="97592" x="1884363" y="3303588"/>
          <p14:tracePt t="97648" x="1724025" y="3259138"/>
          <p14:tracePt t="97716" x="1704975" y="3259138"/>
          <p14:tracePt t="97723" x="1670050" y="3259138"/>
          <p14:tracePt t="97741" x="1633538" y="3268663"/>
          <p14:tracePt t="97756" x="1571625" y="3295650"/>
          <p14:tracePt t="97774" x="1536700" y="3303588"/>
          <p14:tracePt t="97790" x="1465263" y="3330575"/>
          <p14:tracePt t="97790" x="1455738" y="3330575"/>
          <p14:tracePt t="97809" x="1438275" y="3357563"/>
          <p14:tracePt t="97824" x="1411288" y="3375025"/>
          <p14:tracePt t="97842" x="1393825" y="3394075"/>
          <p14:tracePt t="97857" x="1384300" y="3411538"/>
          <p14:tracePt t="97874" x="1374775" y="3455988"/>
          <p14:tracePt t="97890" x="1357313" y="3473450"/>
          <p14:tracePt t="97907" x="1357313" y="3509963"/>
          <p14:tracePt t="97923" x="1357313" y="3562350"/>
          <p14:tracePt t="97941" x="1357313" y="3633788"/>
          <p14:tracePt t="97956" x="1384300" y="3751263"/>
          <p14:tracePt t="97974" x="1455738" y="3867150"/>
          <p14:tracePt t="97990" x="1554163" y="3973513"/>
          <p14:tracePt t="97990" x="1598613" y="4044950"/>
          <p14:tracePt t="98008" x="1704975" y="4116388"/>
          <p14:tracePt t="98024" x="1795463" y="4179888"/>
          <p14:tracePt t="98041" x="1911350" y="4224338"/>
          <p14:tracePt t="98057" x="2116138" y="4276725"/>
          <p14:tracePt t="98073" x="2500313" y="4348163"/>
          <p14:tracePt t="98090" x="3009900" y="4402138"/>
          <p14:tracePt t="98107" x="3465513" y="4456113"/>
          <p14:tracePt t="98124" x="3803650" y="4456113"/>
          <p14:tracePt t="98139" x="3973513" y="4446588"/>
          <p14:tracePt t="98157" x="4098925" y="4394200"/>
          <p14:tracePt t="98173" x="4160838" y="4295775"/>
          <p14:tracePt t="98190" x="4214813" y="4187825"/>
          <p14:tracePt t="98206" x="4268788" y="3946525"/>
          <p14:tracePt t="98224" x="4268788" y="3741738"/>
          <p14:tracePt t="98240" x="4268788" y="3544888"/>
          <p14:tracePt t="98257" x="4205288" y="3295650"/>
          <p14:tracePt t="98281" x="4160838" y="3197225"/>
          <p14:tracePt t="98306" x="4108450" y="3044825"/>
          <p14:tracePt t="98307" x="4017963" y="2884488"/>
          <p14:tracePt t="98324" x="3911600" y="2741613"/>
          <p14:tracePt t="98340" x="3803650" y="2625725"/>
          <p14:tracePt t="98357" x="3679825" y="2527300"/>
          <p14:tracePt t="98374" x="3589338" y="2465388"/>
          <p14:tracePt t="98391" x="3517900" y="2455863"/>
          <p14:tracePt t="98406" x="3394075" y="2428875"/>
          <p14:tracePt t="98424" x="3259138" y="2411413"/>
          <p14:tracePt t="98440" x="3125788" y="2411413"/>
          <p14:tracePt t="98457" x="3009900" y="2411413"/>
          <p14:tracePt t="98473" x="2840038" y="2419350"/>
          <p14:tracePt t="98490" x="2714625" y="2473325"/>
          <p14:tracePt t="98507" x="2581275" y="2527300"/>
          <p14:tracePt t="98523" x="2465388" y="2571750"/>
          <p14:tracePt t="98541" x="2366963" y="2625725"/>
          <p14:tracePt t="98556" x="2286000" y="2697163"/>
          <p14:tracePt t="98574" x="2224088" y="2768600"/>
          <p14:tracePt t="98590" x="2152650" y="2874963"/>
          <p14:tracePt t="98607" x="2071688" y="3017838"/>
          <p14:tracePt t="98624" x="2054225" y="3071813"/>
          <p14:tracePt t="98641" x="2044700" y="3152775"/>
          <p14:tracePt t="98657" x="2027238" y="3232150"/>
          <p14:tracePt t="98674" x="2009775" y="3795713"/>
          <p14:tracePt t="98674" x="2009775" y="3848100"/>
          <p14:tracePt t="98776" x="2062163" y="4071938"/>
          <p14:tracePt t="98818" x="2062163" y="4089400"/>
          <p14:tracePt t="98818" x="2062163" y="4116388"/>
          <p14:tracePt t="98832" x="2081213" y="4125913"/>
          <p14:tracePt t="98840" x="2081213" y="4133850"/>
          <p14:tracePt t="100384" x="2081213" y="4152900"/>
          <p14:tracePt t="100389" x="2081213" y="4214813"/>
          <p14:tracePt t="100396" x="2054225" y="4268788"/>
          <p14:tracePt t="100406" x="1990725" y="4483100"/>
          <p14:tracePt t="100406" x="1955800" y="4608513"/>
          <p14:tracePt t="100424" x="1911350" y="4803775"/>
          <p14:tracePt t="100440" x="1893888" y="4973638"/>
          <p14:tracePt t="100457" x="1874838" y="5081588"/>
          <p14:tracePt t="100473" x="1874838" y="5126038"/>
          <p14:tracePt t="100491" x="1874838" y="5153025"/>
          <p14:tracePt t="100506" x="1874838" y="5160963"/>
          <p14:tracePt t="100524" x="1874838" y="5197475"/>
          <p14:tracePt t="100539" x="1874838" y="5224463"/>
          <p14:tracePt t="100558" x="1884363" y="5276850"/>
          <p14:tracePt t="100574" x="1928813" y="5367338"/>
          <p14:tracePt t="100599" x="1938338" y="5402263"/>
          <p14:tracePt t="100606" x="1990725" y="5465763"/>
          <p14:tracePt t="100606" x="2000250" y="5491163"/>
          <p14:tracePt t="100625" x="2027238" y="5518150"/>
          <p14:tracePt t="100640" x="2054225" y="5545138"/>
          <p14:tracePt t="100657" x="2071688" y="5562600"/>
          <p14:tracePt t="100768" x="2098675" y="5562600"/>
          <p14:tracePt t="100773" x="2152650" y="5545138"/>
          <p14:tracePt t="100806" x="2187575" y="5518150"/>
          <p14:tracePt t="100806" x="2197100" y="5483225"/>
          <p14:tracePt t="100809" x="2241550" y="5438775"/>
          <p14:tracePt t="100823" x="2303463" y="5357813"/>
          <p14:tracePt t="100841" x="2312988" y="5303838"/>
          <p14:tracePt t="100857" x="2330450" y="5251450"/>
          <p14:tracePt t="100873" x="2330450" y="5205413"/>
          <p14:tracePt t="100890" x="2330450" y="5153025"/>
          <p14:tracePt t="100907" x="2330450" y="5099050"/>
          <p14:tracePt t="100923" x="2295525" y="5000625"/>
          <p14:tracePt t="100944" x="2276475" y="4983163"/>
          <p14:tracePt t="100956" x="2214563" y="4919663"/>
          <p14:tracePt t="100974" x="2160588" y="4884738"/>
          <p14:tracePt t="100989" x="2081213" y="4848225"/>
          <p14:tracePt t="101006" x="1973263" y="4848225"/>
          <p14:tracePt t="101023" x="1741488" y="4830763"/>
          <p14:tracePt t="101040" x="1598613" y="4857750"/>
          <p14:tracePt t="101056" x="1374775" y="4919663"/>
          <p14:tracePt t="101073" x="1179513" y="5018088"/>
          <p14:tracePt t="101091" x="1009650" y="5126038"/>
          <p14:tracePt t="101106" x="901700" y="5259388"/>
          <p14:tracePt t="101123" x="839788" y="5456238"/>
          <p14:tracePt t="101140" x="839788" y="5643563"/>
          <p14:tracePt t="101157" x="839788" y="5830888"/>
          <p14:tracePt t="101173" x="884238" y="6126163"/>
          <p14:tracePt t="101208" x="919163" y="6161088"/>
          <p14:tracePt t="101209" x="1009650" y="6259513"/>
          <p14:tracePt t="101224" x="1062038" y="6296025"/>
          <p14:tracePt t="101240" x="1152525" y="6340475"/>
          <p14:tracePt t="101274" x="1268413" y="6357938"/>
          <p14:tracePt t="101306" x="1339850" y="6357938"/>
          <p14:tracePt t="101322" x="1374775" y="6357938"/>
          <p14:tracePt t="101375" x="1393825" y="6357938"/>
          <p14:tracePt t="101384" x="1401763" y="6357938"/>
          <p14:tracePt t="101391" x="1411288" y="6357938"/>
          <p14:tracePt t="101399" x="1455738" y="6269038"/>
          <p14:tracePt t="101399" x="1473200" y="6188075"/>
          <p14:tracePt t="101424" x="1490663" y="6116638"/>
          <p14:tracePt t="101424" x="1509713" y="5983288"/>
          <p14:tracePt t="101439" x="1509713" y="5848350"/>
          <p14:tracePt t="101456" x="1509713" y="5751513"/>
          <p14:tracePt t="101474" x="1509713" y="5697538"/>
          <p14:tracePt t="101489" x="1500188" y="5643563"/>
          <p14:tracePt t="101507" x="1500188" y="5608638"/>
          <p14:tracePt t="101523" x="1490663" y="5562600"/>
          <p14:tracePt t="101540" x="1473200" y="5510213"/>
          <p14:tracePt t="101556" x="1465263" y="5456238"/>
          <p14:tracePt t="101574" x="1465263" y="5429250"/>
          <p14:tracePt t="101590" x="1465263" y="5411788"/>
          <p14:tracePt t="101606" x="1465263" y="5357813"/>
          <p14:tracePt t="101624" x="1465263" y="5322888"/>
          <p14:tracePt t="101640" x="1465263" y="5313363"/>
          <p14:tracePt t="101656" x="1465263" y="5286375"/>
          <p14:tracePt t="101676" x="1465263" y="5276850"/>
          <p14:tracePt t="101689" x="1465263" y="5251450"/>
          <p14:tracePt t="101707" x="1465263" y="5241925"/>
          <p14:tracePt t="101723" x="1465263" y="5214938"/>
          <p14:tracePt t="101740" x="1473200" y="5205413"/>
          <p14:tracePt t="101756" x="1473200" y="5187950"/>
          <p14:tracePt t="101773" x="1482725" y="5170488"/>
          <p14:tracePt t="102063" x="1490663" y="5170488"/>
          <p14:tracePt t="102071" x="1500188" y="5180013"/>
          <p14:tracePt t="102103" x="1509713" y="5187950"/>
          <p14:tracePt t="103112" x="1509713" y="5197475"/>
          <p14:tracePt t="103120" x="1509713" y="5241925"/>
          <p14:tracePt t="103128" x="1500188" y="5276850"/>
          <p14:tracePt t="103141" x="1482725" y="5367338"/>
          <p14:tracePt t="103174" x="1473200" y="5411788"/>
          <p14:tracePt t="103189" x="1473200" y="5456238"/>
          <p14:tracePt t="103189" x="1473200" y="5491163"/>
          <p14:tracePt t="103208" x="1473200" y="5518150"/>
          <p14:tracePt t="103223" x="1500188" y="5670550"/>
          <p14:tracePt t="103241" x="1544638" y="5741988"/>
          <p14:tracePt t="103257" x="1571625" y="5795963"/>
          <p14:tracePt t="103273" x="1608138" y="5840413"/>
          <p14:tracePt t="103290" x="1643063" y="5875338"/>
          <p14:tracePt t="103307" x="1679575" y="5911850"/>
          <p14:tracePt t="103323" x="2312988" y="5983288"/>
          <p14:tracePt t="103408" x="2401888" y="5983288"/>
          <p14:tracePt t="103409" x="2598738" y="5983288"/>
          <p14:tracePt t="103434" x="2643188" y="5973763"/>
          <p14:tracePt t="103441" x="2741613" y="5938838"/>
          <p14:tracePt t="103457" x="2813050" y="5894388"/>
          <p14:tracePt t="103473" x="2874963" y="5848350"/>
          <p14:tracePt t="103490" x="2965450" y="5759450"/>
          <p14:tracePt t="103505" x="3036888" y="5653088"/>
          <p14:tracePt t="103524" x="3062288" y="5572125"/>
          <p14:tracePt t="103539" x="3089275" y="5500688"/>
          <p14:tracePt t="103557" x="3089275" y="5402263"/>
          <p14:tracePt t="103572" x="3089275" y="5303838"/>
          <p14:tracePt t="103572" x="3089275" y="5268913"/>
          <p14:tracePt t="103591" x="3071813" y="5197475"/>
          <p14:tracePt t="103622" x="3062288" y="5187950"/>
          <p14:tracePt t="103680" x="3044825" y="5187950"/>
          <p14:tracePt t="103680" x="3027363" y="5187950"/>
          <p14:tracePt t="103694" x="2990850" y="5187950"/>
          <p14:tracePt t="103706" x="2928938" y="5224463"/>
          <p14:tracePt t="103723" x="2867025" y="5348288"/>
          <p14:tracePt t="103739" x="2803525" y="5537200"/>
          <p14:tracePt t="103756" x="2776538" y="5670550"/>
          <p14:tracePt t="103773" x="2776538" y="5786438"/>
          <p14:tracePt t="103789" x="2786063" y="5911850"/>
          <p14:tracePt t="103789" x="2795588" y="5946775"/>
          <p14:tracePt t="103808" x="2919413" y="6134100"/>
          <p14:tracePt t="103847" x="2955925" y="6161088"/>
          <p14:tracePt t="103848" x="2990850" y="6188075"/>
          <p14:tracePt t="103856" x="3054350" y="6205538"/>
          <p14:tracePt t="103874" x="3152775" y="6224588"/>
          <p14:tracePt t="103889" x="3268663" y="6242050"/>
          <p14:tracePt t="103906" x="3384550" y="6242050"/>
          <p14:tracePt t="103922" x="3517900" y="6242050"/>
          <p14:tracePt t="103940" x="3652838" y="6242050"/>
          <p14:tracePt t="103957" x="3759200" y="6242050"/>
          <p14:tracePt t="103974" x="3830638" y="6232525"/>
          <p14:tracePt t="103990" x="3956050" y="6215063"/>
          <p14:tracePt t="104007" x="4054475" y="6197600"/>
          <p14:tracePt t="104023" x="4187825" y="6197600"/>
          <p14:tracePt t="104041" x="4286250" y="6197600"/>
          <p14:tracePt t="104056" x="4340225" y="6197600"/>
          <p14:tracePt t="104073" x="4384675" y="6197600"/>
          <p14:tracePt t="104090" x="4419600" y="6197600"/>
          <p14:tracePt t="104107" x="4446588" y="6197600"/>
          <p14:tracePt t="104124" x="4473575" y="6205538"/>
          <p14:tracePt t="104139" x="4510088" y="6232525"/>
          <p14:tracePt t="104156" x="4554538" y="6286500"/>
          <p14:tracePt t="104173" x="4616450" y="6367463"/>
          <p14:tracePt t="104190" x="4652963" y="6438900"/>
          <p14:tracePt t="104206" x="4705350" y="6518275"/>
          <p14:tracePt t="104206" x="4741863" y="6599238"/>
          <p14:tracePt t="104224" x="4813300" y="6697663"/>
          <p14:tracePt t="104240" x="4884738" y="6786563"/>
          <p14:tracePt t="104257" x="4956175" y="6848475"/>
          <p14:tracePt t="104273" x="4991100" y="6848475"/>
          <p14:tracePt t="104306" x="5018088" y="6848475"/>
          <p14:tracePt t="104306" x="5037138" y="6848475"/>
          <p14:tracePt t="104323" x="5054600" y="6848475"/>
          <p14:tracePt t="104339" x="5062538" y="6848475"/>
          <p14:tracePt t="104464" x="5081588" y="6848475"/>
          <p14:tracePt t="104471" x="5099050" y="6848475"/>
          <p14:tracePt t="104486" x="5108575" y="6848475"/>
          <p14:tracePt t="104489" x="5143500" y="6831013"/>
          <p14:tracePt t="104507" x="5153025" y="6831013"/>
          <p14:tracePt t="104522" x="5170488" y="6823075"/>
          <p14:tracePt t="104540" x="5170488" y="6813550"/>
          <p14:tracePt t="105728" x="5170488" y="6804025"/>
          <p14:tracePt t="105743" x="5170488" y="6796088"/>
          <p14:tracePt t="105759" x="5160963" y="6769100"/>
          <p14:tracePt t="105772" x="5153025" y="6769100"/>
          <p14:tracePt t="105775" x="5126038" y="6759575"/>
          <p14:tracePt t="105789" x="5099050" y="6751638"/>
          <p14:tracePt t="105806" x="5089525" y="6751638"/>
          <p14:tracePt t="105880" x="5081588" y="6751638"/>
          <p14:tracePt t="105895" x="5072063" y="6751638"/>
          <p14:tracePt t="106088" x="5126038" y="6732588"/>
          <p14:tracePt t="106096" x="5259388" y="6705600"/>
          <p14:tracePt t="106102" x="5348288" y="6705600"/>
          <p14:tracePt t="106106" x="5438775" y="6697663"/>
          <p14:tracePt t="106123" x="5473700" y="6680200"/>
          <p14:tracePt t="106184" x="5491163" y="6680200"/>
          <p14:tracePt t="106288" x="5527675" y="6670675"/>
          <p14:tracePt t="106293" x="5562600" y="6670675"/>
          <p14:tracePt t="106306" x="5608638" y="6670675"/>
          <p14:tracePt t="106306" x="5688013" y="6653213"/>
          <p14:tracePt t="106323" x="5751513" y="6653213"/>
          <p14:tracePt t="106340" x="5759450" y="6634163"/>
          <p14:tracePt t="106358" x="5813425" y="6634163"/>
          <p14:tracePt t="106373" x="5867400" y="6634163"/>
          <p14:tracePt t="106390" x="6126163" y="6653213"/>
          <p14:tracePt t="106473" x="6205538" y="6653213"/>
          <p14:tracePt t="106499" x="6215063" y="6653213"/>
          <p14:tracePt t="106551" x="6242050" y="6653213"/>
          <p14:tracePt t="106560" x="6269038" y="6653213"/>
          <p14:tracePt t="106567" x="6296025" y="6670675"/>
          <p14:tracePt t="106575" x="6394450" y="6688138"/>
          <p14:tracePt t="106590" x="6491288" y="6688138"/>
          <p14:tracePt t="106607" x="6518275" y="6688138"/>
          <p14:tracePt t="106744" x="6527800" y="6688138"/>
          <p14:tracePt t="106760" x="6537325" y="6688138"/>
          <p14:tracePt t="106768" x="6554788" y="6688138"/>
          <p14:tracePt t="107223" x="0" y="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6" name="image21.png"/>
          <p:cNvPicPr/>
          <p:nvPr/>
        </p:nvPicPr>
        <p:blipFill>
          <a:blip r:embed="rId4">
            <a:extLst/>
          </a:blip>
          <a:srcRect t="264" r="1665" b="1257"/>
          <a:stretch>
            <a:fillRect/>
          </a:stretch>
        </p:blipFill>
        <p:spPr>
          <a:xfrm>
            <a:off x="596897" y="1403374"/>
            <a:ext cx="4167565" cy="3321028"/>
          </a:xfrm>
          <a:prstGeom prst="rect">
            <a:avLst/>
          </a:prstGeom>
          <a:ln w="12700">
            <a:miter lim="400000"/>
          </a:ln>
        </p:spPr>
      </p:pic>
      <p:sp>
        <p:nvSpPr>
          <p:cNvPr id="667" name="Shape 667"/>
          <p:cNvSpPr/>
          <p:nvPr/>
        </p:nvSpPr>
        <p:spPr>
          <a:xfrm>
            <a:off x="304800" y="228600"/>
            <a:ext cx="6508850" cy="428625"/>
          </a:xfrm>
          <a:prstGeom prst="rect">
            <a:avLst/>
          </a:prstGeom>
          <a:ln>
            <a:solidFill/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spcBef>
                <a:spcPts val="1000"/>
              </a:spcBef>
              <a:defRPr sz="24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2400"/>
              <a:t>Primary resistance to TKIs  treatment</a:t>
            </a:r>
          </a:p>
        </p:txBody>
      </p:sp>
      <p:sp>
        <p:nvSpPr>
          <p:cNvPr id="668" name="Shape 668"/>
          <p:cNvSpPr/>
          <p:nvPr/>
        </p:nvSpPr>
        <p:spPr>
          <a:xfrm>
            <a:off x="4143375" y="3643312"/>
            <a:ext cx="270768" cy="136526"/>
          </a:xfrm>
          <a:prstGeom prst="rect">
            <a:avLst/>
          </a:prstGeom>
          <a:ln>
            <a:solidFill>
              <a:srgbClr val="808080"/>
            </a:solidFill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1000"/>
              </a:spcBef>
              <a:defRPr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">
                <a:solidFill>
                  <a:srgbClr val="FFFFFF"/>
                </a:solidFill>
              </a:rPr>
              <a:t>LKB1</a:t>
            </a:r>
          </a:p>
        </p:txBody>
      </p:sp>
      <p:sp>
        <p:nvSpPr>
          <p:cNvPr id="669" name="Shape 669"/>
          <p:cNvSpPr/>
          <p:nvPr/>
        </p:nvSpPr>
        <p:spPr>
          <a:xfrm>
            <a:off x="4429123" y="3857623"/>
            <a:ext cx="142879" cy="142881"/>
          </a:xfrm>
          <a:prstGeom prst="line">
            <a:avLst/>
          </a:prstGeom>
          <a:ln w="25400">
            <a:solidFill>
              <a:srgbClr val="808080"/>
            </a:solidFill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670" name="Shape 670"/>
          <p:cNvSpPr/>
          <p:nvPr/>
        </p:nvSpPr>
        <p:spPr>
          <a:xfrm>
            <a:off x="4371973" y="4010025"/>
            <a:ext cx="310159" cy="136525"/>
          </a:xfrm>
          <a:prstGeom prst="rect">
            <a:avLst/>
          </a:prstGeom>
          <a:ln>
            <a:solidFill>
              <a:srgbClr val="808080"/>
            </a:solidFill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1000"/>
              </a:spcBef>
              <a:defRPr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">
                <a:solidFill>
                  <a:srgbClr val="FFFFFF"/>
                </a:solidFill>
              </a:rPr>
              <a:t>AMPK</a:t>
            </a:r>
          </a:p>
        </p:txBody>
      </p:sp>
      <p:sp>
        <p:nvSpPr>
          <p:cNvPr id="671" name="Shape 671"/>
          <p:cNvSpPr/>
          <p:nvPr/>
        </p:nvSpPr>
        <p:spPr>
          <a:xfrm>
            <a:off x="4610098" y="4225923"/>
            <a:ext cx="46042" cy="284167"/>
          </a:xfrm>
          <a:prstGeom prst="line">
            <a:avLst/>
          </a:prstGeom>
          <a:ln w="25400">
            <a:solidFill>
              <a:srgbClr val="808080"/>
            </a:solidFill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672" name="Shape 672"/>
          <p:cNvSpPr/>
          <p:nvPr/>
        </p:nvSpPr>
        <p:spPr>
          <a:xfrm>
            <a:off x="4371973" y="4510087"/>
            <a:ext cx="366664" cy="136526"/>
          </a:xfrm>
          <a:prstGeom prst="rect">
            <a:avLst/>
          </a:prstGeom>
          <a:ln>
            <a:solidFill>
              <a:srgbClr val="808080"/>
            </a:solidFill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1000"/>
              </a:spcBef>
              <a:defRPr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">
                <a:solidFill>
                  <a:srgbClr val="FFFFFF"/>
                </a:solidFill>
              </a:rPr>
              <a:t>TSC1/2</a:t>
            </a:r>
          </a:p>
        </p:txBody>
      </p:sp>
      <p:sp>
        <p:nvSpPr>
          <p:cNvPr id="673" name="Shape 673"/>
          <p:cNvSpPr/>
          <p:nvPr/>
        </p:nvSpPr>
        <p:spPr>
          <a:xfrm flipH="1">
            <a:off x="5402262" y="5581648"/>
            <a:ext cx="142879" cy="142879"/>
          </a:xfrm>
          <a:prstGeom prst="line">
            <a:avLst/>
          </a:prstGeom>
          <a:ln w="25400"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674" name="Shape 674"/>
          <p:cNvSpPr/>
          <p:nvPr/>
        </p:nvSpPr>
        <p:spPr>
          <a:xfrm flipH="1">
            <a:off x="4229099" y="4652962"/>
            <a:ext cx="214316" cy="71442"/>
          </a:xfrm>
          <a:prstGeom prst="line">
            <a:avLst/>
          </a:prstGeom>
          <a:ln w="25400">
            <a:solidFill>
              <a:srgbClr val="808080"/>
            </a:solidFill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675" name="Shape 675"/>
          <p:cNvSpPr/>
          <p:nvPr/>
        </p:nvSpPr>
        <p:spPr>
          <a:xfrm>
            <a:off x="6143624" y="6581774"/>
            <a:ext cx="1866039" cy="264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200">
                <a:solidFill>
                  <a:srgbClr val="FFFFFF"/>
                </a:solidFill>
              </a:rPr>
              <a:t> (Rocha-Lima et al., 2007)</a:t>
            </a:r>
          </a:p>
        </p:txBody>
      </p:sp>
      <p:sp>
        <p:nvSpPr>
          <p:cNvPr id="676" name="Shape 676"/>
          <p:cNvSpPr/>
          <p:nvPr/>
        </p:nvSpPr>
        <p:spPr>
          <a:xfrm>
            <a:off x="391588" y="749298"/>
            <a:ext cx="8208968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600" dirty="0" err="1"/>
              <a:t>TKi</a:t>
            </a:r>
            <a:r>
              <a:rPr sz="1600" dirty="0"/>
              <a:t> responsiveness is abrogated by the acquisition of genetic alterations affecting </a:t>
            </a:r>
            <a:r>
              <a:rPr sz="1600" dirty="0" smtClean="0"/>
              <a:t>genes</a:t>
            </a:r>
            <a:r>
              <a:rPr lang="it-IT" sz="1600" dirty="0" smtClean="0"/>
              <a:t>  </a:t>
            </a:r>
            <a:r>
              <a:rPr lang="it-IT" sz="1600" dirty="0" err="1" smtClean="0"/>
              <a:t>involved</a:t>
            </a:r>
            <a:r>
              <a:rPr lang="it-IT" sz="1600" dirty="0" smtClean="0"/>
              <a:t> in </a:t>
            </a:r>
            <a:r>
              <a:rPr sz="1600" dirty="0" smtClean="0"/>
              <a:t> </a:t>
            </a:r>
            <a:r>
              <a:rPr sz="1600" dirty="0"/>
              <a:t>other </a:t>
            </a:r>
            <a:r>
              <a:rPr sz="1600" dirty="0" smtClean="0"/>
              <a:t>pathway</a:t>
            </a:r>
            <a:r>
              <a:rPr lang="it-IT" sz="1600" dirty="0" smtClean="0"/>
              <a:t>s</a:t>
            </a:r>
            <a:r>
              <a:rPr sz="1600" dirty="0" smtClean="0"/>
              <a:t> </a:t>
            </a:r>
            <a:endParaRPr sz="1600" dirty="0"/>
          </a:p>
        </p:txBody>
      </p:sp>
      <p:sp>
        <p:nvSpPr>
          <p:cNvPr id="677" name="Shape 677"/>
          <p:cNvSpPr/>
          <p:nvPr/>
        </p:nvSpPr>
        <p:spPr>
          <a:xfrm>
            <a:off x="5181600" y="1512250"/>
            <a:ext cx="2971800" cy="1120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>
              <a:spcBef>
                <a:spcPts val="1200"/>
              </a:spcBef>
            </a:pPr>
            <a:r>
              <a:rPr sz="1400">
                <a:latin typeface="Comic Sans MS"/>
                <a:ea typeface="Comic Sans MS"/>
                <a:cs typeface="Comic Sans MS"/>
                <a:sym typeface="Comic Sans MS"/>
              </a:rPr>
              <a:t>MAPK pathway gene mutations</a:t>
            </a:r>
          </a:p>
          <a:p>
            <a:pPr lvl="0">
              <a:spcBef>
                <a:spcPts val="1200"/>
              </a:spcBef>
            </a:pPr>
            <a:r>
              <a:rPr sz="1400">
                <a:latin typeface="Comic Sans MS"/>
                <a:ea typeface="Comic Sans MS"/>
                <a:cs typeface="Comic Sans MS"/>
                <a:sym typeface="Comic Sans MS"/>
              </a:rPr>
              <a:t>MET gene amplifications</a:t>
            </a:r>
          </a:p>
          <a:p>
            <a:pPr lvl="0">
              <a:spcBef>
                <a:spcPts val="1200"/>
              </a:spcBef>
            </a:pPr>
            <a:r>
              <a:rPr sz="1400">
                <a:latin typeface="Comic Sans MS"/>
                <a:ea typeface="Comic Sans MS"/>
                <a:cs typeface="Comic Sans MS"/>
                <a:sym typeface="Comic Sans MS"/>
              </a:rPr>
              <a:t>HER2 mutations</a:t>
            </a:r>
          </a:p>
        </p:txBody>
      </p:sp>
      <p:sp>
        <p:nvSpPr>
          <p:cNvPr id="678" name="Shape 678"/>
          <p:cNvSpPr/>
          <p:nvPr/>
        </p:nvSpPr>
        <p:spPr>
          <a:xfrm>
            <a:off x="5171645" y="2876026"/>
            <a:ext cx="3810003" cy="914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spcBef>
                <a:spcPts val="900"/>
              </a:spcBef>
            </a:pPr>
            <a:r>
              <a:rPr sz="1300" dirty="0">
                <a:latin typeface="Comic Sans MS"/>
                <a:ea typeface="Comic Sans MS"/>
                <a:cs typeface="Comic Sans MS"/>
                <a:sym typeface="Comic Sans MS"/>
              </a:rPr>
              <a:t>Alternative drugs targeting  </a:t>
            </a:r>
          </a:p>
          <a:p>
            <a:pPr lvl="0">
              <a:spcBef>
                <a:spcPts val="900"/>
              </a:spcBef>
              <a:buSzPct val="100000"/>
              <a:buFont typeface="Comic Sans MS"/>
              <a:buChar char="•"/>
            </a:pPr>
            <a:r>
              <a:rPr sz="1300" dirty="0">
                <a:latin typeface="Comic Sans MS"/>
                <a:ea typeface="Comic Sans MS"/>
                <a:cs typeface="Comic Sans MS"/>
                <a:sym typeface="Comic Sans MS"/>
              </a:rPr>
              <a:t>  pathway  P13K-mTOR-AKT</a:t>
            </a:r>
          </a:p>
          <a:p>
            <a:pPr lvl="0">
              <a:spcBef>
                <a:spcPts val="900"/>
              </a:spcBef>
              <a:buSzPct val="100000"/>
              <a:buFont typeface="Comic Sans MS"/>
              <a:buChar char="•"/>
            </a:pPr>
            <a:r>
              <a:rPr sz="1300" dirty="0">
                <a:latin typeface="Comic Sans MS"/>
                <a:ea typeface="Comic Sans MS"/>
                <a:cs typeface="Comic Sans MS"/>
                <a:sym typeface="Comic Sans MS"/>
              </a:rPr>
              <a:t>  pathway RAS-RAF-MEK-ERK-ERK</a:t>
            </a:r>
          </a:p>
        </p:txBody>
      </p:sp>
      <p:sp>
        <p:nvSpPr>
          <p:cNvPr id="679" name="Shape 679"/>
          <p:cNvSpPr/>
          <p:nvPr/>
        </p:nvSpPr>
        <p:spPr>
          <a:xfrm>
            <a:off x="1083838" y="4971789"/>
            <a:ext cx="6508851" cy="428626"/>
          </a:xfrm>
          <a:prstGeom prst="rect">
            <a:avLst/>
          </a:prstGeom>
          <a:ln>
            <a:solidFill/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spcBef>
                <a:spcPts val="1000"/>
              </a:spcBef>
              <a:defRPr sz="24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2400"/>
              <a:t>Secondary resistance to TKIs  treatment</a:t>
            </a:r>
          </a:p>
        </p:txBody>
      </p:sp>
      <p:sp>
        <p:nvSpPr>
          <p:cNvPr id="680" name="Shape 680"/>
          <p:cNvSpPr/>
          <p:nvPr/>
        </p:nvSpPr>
        <p:spPr>
          <a:xfrm>
            <a:off x="139674" y="5633987"/>
            <a:ext cx="8278170" cy="3175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spcBef>
                <a:spcPts val="900"/>
              </a:spcBef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/>
            <a:r>
              <a:rPr dirty="0"/>
              <a:t>Second EGFR mutations on exon 20, particularly T790M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457074"/>
      </p:ext>
    </p:extLst>
  </p:cSld>
  <p:clrMapOvr>
    <a:masterClrMapping/>
  </p:clrMapOvr>
  <p:transition spd="med" advTm="109829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8463" x="2393950" y="3705225"/>
          <p14:tracePt t="68581" x="2374900" y="3697288"/>
          <p14:tracePt t="68589" x="2366963" y="3679825"/>
          <p14:tracePt t="68597" x="2322513" y="3616325"/>
          <p14:tracePt t="68613" x="2170113" y="3465513"/>
          <p14:tracePt t="68630" x="1965325" y="3259138"/>
          <p14:tracePt t="68637" x="1724025" y="2946400"/>
          <p14:tracePt t="68646" x="1482725" y="2670175"/>
          <p14:tracePt t="68679" x="1285875" y="2419350"/>
          <p14:tracePt t="68685" x="1204913" y="2286000"/>
          <p14:tracePt t="68702" x="1179513" y="2251075"/>
          <p14:tracePt t="68814" x="1179513" y="2259013"/>
          <p14:tracePt t="68822" x="1179513" y="2303463"/>
          <p14:tracePt t="68830" x="1204913" y="2384425"/>
          <p14:tracePt t="68836" x="1322388" y="2517775"/>
          <p14:tracePt t="68846" x="1428750" y="2652713"/>
          <p14:tracePt t="68864" x="1554163" y="2751138"/>
          <p14:tracePt t="68879" x="1704975" y="2847975"/>
          <p14:tracePt t="68896" x="1857375" y="2901950"/>
          <p14:tracePt t="68913" x="1990725" y="2938463"/>
          <p14:tracePt t="68931" x="2133600" y="2973388"/>
          <p14:tracePt t="68947" x="2259013" y="3009900"/>
          <p14:tracePt t="68964" x="2616200" y="3071813"/>
          <p14:tracePt t="68980" x="3608388" y="3241675"/>
          <p14:tracePt t="69004" x="4384675" y="3340100"/>
          <p14:tracePt t="69014" x="5205413" y="3473450"/>
          <p14:tracePt t="69032" x="5929313" y="3571875"/>
          <p14:tracePt t="69046" x="6419850" y="3625850"/>
          <p14:tracePt t="69064" x="6653213" y="3625850"/>
          <p14:tracePt t="69079" x="6769100" y="3625850"/>
          <p14:tracePt t="69097" x="6786563" y="3625850"/>
          <p14:tracePt t="69113" x="6813550" y="3625850"/>
          <p14:tracePt t="69130" x="6840538" y="3608388"/>
          <p14:tracePt t="69146" x="6867525" y="3571875"/>
          <p14:tracePt t="69164" x="6902450" y="3544888"/>
          <p14:tracePt t="69180" x="6938963" y="3500438"/>
          <p14:tracePt t="69196" x="6965950" y="3394075"/>
          <p14:tracePt t="69213" x="6983413" y="3295650"/>
          <p14:tracePt t="69231" x="6983413" y="3197225"/>
          <p14:tracePt t="69247" x="6983413" y="3125788"/>
          <p14:tracePt t="69263" x="6973888" y="3044825"/>
          <p14:tracePt t="69280" x="6894513" y="2928938"/>
          <p14:tracePt t="69296" x="6804025" y="2822575"/>
          <p14:tracePt t="69314" x="6616700" y="2633663"/>
          <p14:tracePt t="69363" x="6562725" y="2598738"/>
          <p14:tracePt t="69364" x="6411913" y="2544763"/>
          <p14:tracePt t="69380" x="6286500" y="2509838"/>
          <p14:tracePt t="69396" x="5973763" y="2490788"/>
          <p14:tracePt t="69437" x="5465763" y="3000375"/>
          <p14:tracePt t="69554" x="5419725" y="3116263"/>
          <p14:tracePt t="69572" x="5419725" y="3187700"/>
          <p14:tracePt t="69580" x="5384800" y="3357563"/>
          <p14:tracePt t="69600" x="5384800" y="3411538"/>
          <p14:tracePt t="69613" x="5384800" y="3571875"/>
          <p14:tracePt t="69632" x="5545138" y="3830638"/>
          <p14:tracePt t="69679" x="5965825" y="4089400"/>
          <p14:tracePt t="69729" x="6384925" y="4160838"/>
          <p14:tracePt t="69786" x="6929438" y="3616325"/>
          <p14:tracePt t="69946" x="6813550" y="3276600"/>
          <p14:tracePt t="70017" x="6680200" y="3143250"/>
          <p14:tracePt t="70040" x="6643688" y="3116263"/>
          <p14:tracePt t="70047" x="6572250" y="3036888"/>
          <p14:tracePt t="70063" x="6510338" y="2990850"/>
          <p14:tracePt t="70080" x="6411913" y="2946400"/>
          <p14:tracePt t="70096" x="6303963" y="2901950"/>
          <p14:tracePt t="70114" x="6188075" y="2874963"/>
          <p14:tracePt t="70129" x="6081713" y="2857500"/>
          <p14:tracePt t="70166" x="6072188" y="2857500"/>
          <p14:tracePt t="70167" x="6062663" y="2857500"/>
          <p14:tracePt t="70180" x="6045200" y="2857500"/>
          <p14:tracePt t="70197" x="6000750" y="2857500"/>
          <p14:tracePt t="70214" x="5965825" y="2857500"/>
          <p14:tracePt t="70230" x="5919788" y="2857500"/>
          <p14:tracePt t="70247" x="5875338" y="2901950"/>
          <p14:tracePt t="70264" x="5848350" y="2965450"/>
          <p14:tracePt t="70279" x="5803900" y="3027363"/>
          <p14:tracePt t="70296" x="5768975" y="3071813"/>
          <p14:tracePt t="70314" x="5759450" y="3089275"/>
          <p14:tracePt t="70330" x="5759450" y="3108325"/>
          <p14:tracePt t="70347" x="5732463" y="3143250"/>
          <p14:tracePt t="70380" x="5724525" y="3170238"/>
          <p14:tracePt t="70382" x="5661025" y="3330575"/>
          <p14:tracePt t="70382" x="5653088" y="3367088"/>
          <p14:tracePt t="70455" x="5653088" y="3375025"/>
          <p14:tracePt t="70457" x="5653088" y="3402013"/>
          <p14:tracePt t="70465" x="5653088" y="3455988"/>
          <p14:tracePt t="70480" x="5653088" y="3509963"/>
          <p14:tracePt t="70498" x="5653088" y="3544888"/>
          <p14:tracePt t="70513" x="5653088" y="3571875"/>
          <p14:tracePt t="70531" x="5661025" y="3571875"/>
          <p14:tracePt t="70547" x="5670550" y="3581400"/>
          <p14:tracePt t="70564" x="5697538" y="3598863"/>
          <p14:tracePt t="70580" x="5732463" y="3608388"/>
          <p14:tracePt t="70580" x="5751513" y="3616325"/>
          <p14:tracePt t="70599" x="5776913" y="3625850"/>
          <p14:tracePt t="70614" x="5875338" y="3643313"/>
          <p14:tracePt t="70631" x="5938838" y="3643313"/>
          <p14:tracePt t="70647" x="5965825" y="3643313"/>
          <p14:tracePt t="70664" x="6037263" y="3643313"/>
          <p14:tracePt t="70680" x="6134100" y="3643313"/>
          <p14:tracePt t="70697" x="6232525" y="3616325"/>
          <p14:tracePt t="70714" x="6296025" y="3598863"/>
          <p14:tracePt t="70730" x="6330950" y="3589338"/>
          <p14:tracePt t="70748" x="6384925" y="3562350"/>
          <p14:tracePt t="70763" x="6394450" y="3554413"/>
          <p14:tracePt t="71582" x="6348413" y="3544888"/>
          <p14:tracePt t="71592" x="6296025" y="3527425"/>
          <p14:tracePt t="71597" x="6251575" y="3527425"/>
          <p14:tracePt t="71613" x="6116638" y="3500438"/>
          <p14:tracePt t="71614" x="6027738" y="3490913"/>
          <p14:tracePt t="71630" x="5956300" y="3482975"/>
          <p14:tracePt t="71647" x="5938838" y="3482975"/>
          <p14:tracePt t="71663" x="5929313" y="3482975"/>
          <p14:tracePt t="71790" x="5902325" y="3482975"/>
          <p14:tracePt t="71802" x="5875338" y="3482975"/>
          <p14:tracePt t="71804" x="5813425" y="3482975"/>
          <p14:tracePt t="71813" x="5759450" y="3500438"/>
          <p14:tracePt t="71829" x="5608638" y="3536950"/>
          <p14:tracePt t="71829" x="5581650" y="3554413"/>
          <p14:tracePt t="71863" x="5537200" y="3554413"/>
          <p14:tracePt t="71865" x="5483225" y="3571875"/>
          <p14:tracePt t="71879" x="5465763" y="3581400"/>
          <p14:tracePt t="72223" x="5473700" y="3581400"/>
          <p14:tracePt t="72230" x="5537200" y="3581400"/>
          <p14:tracePt t="72238" x="5608638" y="3571875"/>
          <p14:tracePt t="72253" x="5732463" y="3509963"/>
          <p14:tracePt t="72255" x="5803900" y="3509963"/>
          <p14:tracePt t="72264" x="5894388" y="3482975"/>
          <p14:tracePt t="72280" x="5965825" y="3465513"/>
          <p14:tracePt t="72296" x="6045200" y="3438525"/>
          <p14:tracePt t="72314" x="6108700" y="3438525"/>
          <p14:tracePt t="72329" x="6143625" y="3438525"/>
          <p14:tracePt t="72347" x="6161088" y="3419475"/>
          <p14:tracePt t="72363" x="6180138" y="3419475"/>
          <p14:tracePt t="72543" x="6188075" y="3419475"/>
          <p14:tracePt t="72550" x="6251575" y="3429000"/>
          <p14:tracePt t="72744" x="6269038" y="3438525"/>
          <p14:tracePt t="72750" x="6313488" y="3438525"/>
          <p14:tracePt t="72750" x="6323013" y="3438525"/>
          <p14:tracePt t="72766" x="6348413" y="3438525"/>
          <p14:tracePt t="72767" x="6465888" y="3429000"/>
          <p14:tracePt t="73046" x="6446838" y="3429000"/>
          <p14:tracePt t="73054" x="6411913" y="3429000"/>
          <p14:tracePt t="73055" x="6411913" y="3438525"/>
          <p14:tracePt t="73063" x="6384925" y="3446463"/>
          <p14:tracePt t="73080" x="6348413" y="3446463"/>
          <p14:tracePt t="73096" x="6323013" y="3446463"/>
          <p14:tracePt t="73113" x="6313488" y="3455988"/>
          <p14:tracePt t="73129" x="6303963" y="3455988"/>
          <p14:tracePt t="73174" x="6296025" y="3455988"/>
          <p14:tracePt t="73189" x="6276975" y="3455988"/>
          <p14:tracePt t="73204" x="6276975" y="3465513"/>
          <p14:tracePt t="73230" x="6269038" y="3473450"/>
          <p14:tracePt t="73501" x="6286500" y="3473450"/>
          <p14:tracePt t="73510" x="6313488" y="3473450"/>
          <p14:tracePt t="73520" x="6330950" y="3465513"/>
          <p14:tracePt t="73530" x="6348413" y="3465513"/>
          <p14:tracePt t="73546" x="6357938" y="3455988"/>
          <p14:tracePt t="73623" x="6367463" y="3455988"/>
          <p14:tracePt t="73630" x="6394450" y="3446463"/>
          <p14:tracePt t="73637" x="6394450" y="3438525"/>
          <p14:tracePt t="73646" x="6402388" y="3438525"/>
          <p14:tracePt t="73655" x="6419850" y="3438525"/>
          <p14:tracePt t="73702" x="6429375" y="3429000"/>
          <p14:tracePt t="74302" x="6429375" y="3438525"/>
          <p14:tracePt t="74310" x="6429375" y="3465513"/>
          <p14:tracePt t="74317" x="6429375" y="3490913"/>
          <p14:tracePt t="74321" x="6429375" y="3517900"/>
          <p14:tracePt t="74329" x="6429375" y="3554413"/>
          <p14:tracePt t="74346" x="6429375" y="3581400"/>
          <p14:tracePt t="74363" x="6429375" y="3616325"/>
          <p14:tracePt t="74379" x="6411913" y="3643313"/>
          <p14:tracePt t="74397" x="6411913" y="3670300"/>
          <p14:tracePt t="74413" x="6402388" y="3705225"/>
          <p14:tracePt t="74430" x="6402388" y="3732213"/>
          <p14:tracePt t="74446" x="6402388" y="3751263"/>
          <p14:tracePt t="74464" x="6402388" y="3776663"/>
          <p14:tracePt t="74481" x="6402388" y="3786188"/>
          <p14:tracePt t="74497" x="6402388" y="3813175"/>
          <p14:tracePt t="74514" x="6402388" y="3830638"/>
          <p14:tracePt t="74529" x="6402388" y="3867150"/>
          <p14:tracePt t="74547" x="6402388" y="3894138"/>
          <p14:tracePt t="74564" x="6402388" y="3938588"/>
          <p14:tracePt t="74580" x="6411913" y="3973513"/>
          <p14:tracePt t="74597" x="6419850" y="4010025"/>
          <p14:tracePt t="74597" x="6438900" y="4017963"/>
          <p14:tracePt t="74614" x="6438900" y="4044950"/>
          <p14:tracePt t="74630" x="6446838" y="4071938"/>
          <p14:tracePt t="74647" x="6446838" y="4081463"/>
          <p14:tracePt t="74663" x="6456363" y="4098925"/>
          <p14:tracePt t="74950" x="6473825" y="4071938"/>
          <p14:tracePt t="74958" x="6473825" y="4044950"/>
          <p14:tracePt t="74962" x="6357938" y="3562350"/>
          <p14:tracePt t="74962" x="6348413" y="3554413"/>
          <p14:tracePt t="75030" x="6313488" y="3527425"/>
          <p14:tracePt t="75096" x="6303963" y="3527425"/>
          <p14:tracePt t="75098" x="6276975" y="3527425"/>
          <p14:tracePt t="75113" x="6242050" y="3527425"/>
          <p14:tracePt t="75130" x="6197600" y="3536950"/>
          <p14:tracePt t="75146" x="6180138" y="3554413"/>
          <p14:tracePt t="75163" x="6099175" y="3598863"/>
          <p14:tracePt t="75180" x="6054725" y="3633788"/>
          <p14:tracePt t="75196" x="6000750" y="3697288"/>
          <p14:tracePt t="75215" x="5983288" y="3732213"/>
          <p14:tracePt t="75235" x="5983288" y="3803650"/>
          <p14:tracePt t="75247" x="5983288" y="3902075"/>
          <p14:tracePt t="75262" x="6010275" y="4027488"/>
          <p14:tracePt t="75280" x="6089650" y="4133850"/>
          <p14:tracePt t="75295" x="6134100" y="4197350"/>
          <p14:tracePt t="75314" x="6180138" y="4241800"/>
          <p14:tracePt t="75330" x="6197600" y="4259263"/>
          <p14:tracePt t="75347" x="6232525" y="4259263"/>
          <p14:tracePt t="75389" x="6242050" y="4259263"/>
          <p14:tracePt t="75397" x="6251575" y="4259263"/>
          <p14:tracePt t="75405" x="6303963" y="4259263"/>
          <p14:tracePt t="75414" x="6340475" y="4241800"/>
          <p14:tracePt t="75429" x="6419850" y="4187825"/>
          <p14:tracePt t="75447" x="6465888" y="4125913"/>
          <p14:tracePt t="75463" x="6527800" y="4044950"/>
          <p14:tracePt t="75480" x="6562725" y="3911600"/>
          <p14:tracePt t="75505" x="6562725" y="3884613"/>
          <p14:tracePt t="75513" x="6599238" y="3786188"/>
          <p14:tracePt t="75529" x="6599238" y="3732213"/>
          <p14:tracePt t="75546" x="6599238" y="3679825"/>
          <p14:tracePt t="75563" x="6599238" y="3608388"/>
          <p14:tracePt t="75579" x="6562725" y="3562350"/>
          <p14:tracePt t="75596" x="6483350" y="3482975"/>
          <p14:tracePt t="75614" x="6456363" y="3455988"/>
          <p14:tracePt t="75630" x="6411913" y="3455988"/>
          <p14:tracePt t="75646" x="6394450" y="3446463"/>
          <p14:tracePt t="75664" x="6367463" y="3429000"/>
          <p14:tracePt t="75679" x="6323013" y="3429000"/>
          <p14:tracePt t="75697" x="6276975" y="3429000"/>
          <p14:tracePt t="75713" x="6232525" y="3429000"/>
          <p14:tracePt t="75731" x="6126163" y="3429000"/>
          <p14:tracePt t="75754" x="6081713" y="3473450"/>
          <p14:tracePt t="75764" x="6010275" y="3608388"/>
          <p14:tracePt t="75779" x="5938838" y="3741738"/>
          <p14:tracePt t="75779" x="5894388" y="3830638"/>
          <p14:tracePt t="75797" x="5884863" y="3894138"/>
          <p14:tracePt t="75813" x="5884863" y="4010025"/>
          <p14:tracePt t="75813" x="5884863" y="4062413"/>
          <p14:tracePt t="75830" x="5884863" y="4116388"/>
          <p14:tracePt t="75846" x="5884863" y="4133850"/>
          <p14:tracePt t="75863" x="6099175" y="4438650"/>
          <p14:tracePt t="75949" x="6099175" y="4465638"/>
          <p14:tracePt t="75963" x="6134100" y="4491038"/>
          <p14:tracePt t="75998" x="6143625" y="4491038"/>
          <p14:tracePt t="76046" x="6161088" y="4491038"/>
          <p14:tracePt t="76047" x="6188075" y="4491038"/>
          <p14:tracePt t="76063" x="6205538" y="4491038"/>
          <p14:tracePt t="76064" x="6242050" y="4491038"/>
          <p14:tracePt t="76080" x="6367463" y="4429125"/>
          <p14:tracePt t="76129" x="6375400" y="4429125"/>
          <p14:tracePt t="76131" x="6394450" y="4411663"/>
          <p14:tracePt t="77651" x="0" y="0"/>
        </p14:tracePtLst>
        <p14:tracePtLst>
          <p14:tracePt t="104006" x="7323138" y="4724400"/>
          <p14:tracePt t="104007" x="7304088" y="4768850"/>
          <p14:tracePt t="104016" x="7286625" y="4803775"/>
          <p14:tracePt t="104027" x="7277100" y="4857750"/>
          <p14:tracePt t="104044" x="7251700" y="4911725"/>
          <p14:tracePt t="104060" x="7251700" y="4956175"/>
          <p14:tracePt t="104076" x="7242175" y="4991100"/>
          <p14:tracePt t="104095" x="7224713" y="5018088"/>
          <p14:tracePt t="104110" x="7215188" y="5045075"/>
          <p14:tracePt t="104127" x="7205663" y="5072063"/>
          <p14:tracePt t="104144" x="7205663" y="5089525"/>
          <p14:tracePt t="104165" x="7188200" y="5126038"/>
          <p14:tracePt t="104177" x="7188200" y="5133975"/>
          <p14:tracePt t="104194" x="7188200" y="5143500"/>
          <p14:tracePt t="104210" x="7180263" y="5153025"/>
          <p14:tracePt t="104228" x="7180263" y="5187950"/>
          <p14:tracePt t="104244" x="7153275" y="5251450"/>
          <p14:tracePt t="104244" x="7153275" y="5303838"/>
          <p14:tracePt t="104263" x="7134225" y="5446713"/>
          <p14:tracePt t="104278" x="7116763" y="5572125"/>
          <p14:tracePt t="104295" x="7081838" y="5670550"/>
          <p14:tracePt t="104310" x="7010400" y="5867400"/>
          <p14:tracePt t="104336" x="6840538" y="6589713"/>
          <p14:tracePt t="104461" x="6840538" y="6705600"/>
          <p14:tracePt t="104476" x="6831013" y="6732588"/>
          <p14:tracePt t="104478" x="6831013" y="6759575"/>
          <p14:tracePt t="104495" x="6831013" y="6769100"/>
          <p14:tracePt t="104565" x="6813550" y="6769100"/>
          <p14:tracePt t="104573" x="6804025" y="6751638"/>
          <p14:tracePt t="104578" x="6777038" y="6724650"/>
          <p14:tracePt t="104594" x="6759575" y="6705600"/>
          <p14:tracePt t="104630" x="6751638" y="6705600"/>
          <p14:tracePt t="104646" x="6732588" y="6697663"/>
          <p14:tracePt t="104662" x="6724650" y="6697663"/>
          <p14:tracePt t="104677" x="6715125" y="6697663"/>
          <p14:tracePt t="104710" x="6697663" y="6697663"/>
          <p14:tracePt t="104712" x="6688138" y="6697663"/>
          <p14:tracePt t="104750" x="6680200" y="6697663"/>
          <p14:tracePt t="104894" x="6670675" y="6688138"/>
          <p14:tracePt t="104902" x="6670675" y="6680200"/>
          <p14:tracePt t="104911" x="6661150" y="6643688"/>
          <p14:tracePt t="104912" x="6634163" y="6608763"/>
          <p14:tracePt t="104927" x="6608763" y="6572250"/>
          <p14:tracePt t="104944" x="6608763" y="6562725"/>
          <p14:tracePt t="105078" x="6599238" y="6554788"/>
          <p14:tracePt t="105229" x="6599238" y="6537325"/>
          <p14:tracePt t="105237" x="6572250" y="6518275"/>
          <p14:tracePt t="105249" x="6562725" y="6510338"/>
          <p14:tracePt t="105251" x="6537325" y="6473825"/>
          <p14:tracePt t="105260" x="6446838" y="6384925"/>
          <p14:tracePt t="105277" x="6357938" y="6296025"/>
          <p14:tracePt t="105295" x="6330950" y="6276975"/>
          <p14:tracePt t="105310" x="6323013" y="6251575"/>
          <p14:tracePt t="105534" x="6323013" y="6242050"/>
          <p14:tracePt t="105536" x="6483350" y="6143625"/>
          <p14:tracePt t="105566" x="6537325" y="6134100"/>
          <p14:tracePt t="105578" x="6589713" y="6099175"/>
          <p14:tracePt t="105594" x="6634163" y="6089650"/>
          <p14:tracePt t="105611" x="6653213" y="6081713"/>
          <p14:tracePt t="105627" x="6661150" y="6081713"/>
          <p14:tracePt t="105726" x="6661150" y="6072188"/>
          <p14:tracePt t="105728" x="6670675" y="6062663"/>
          <p14:tracePt t="105982" x="6661150" y="6062663"/>
          <p14:tracePt t="105990" x="6653213" y="6062663"/>
          <p14:tracePt t="105991" x="6626225" y="6062663"/>
          <p14:tracePt t="105999" x="6616700" y="6062663"/>
          <p14:tracePt t="106011" x="6572250" y="6072188"/>
          <p14:tracePt t="106028" x="6545263" y="6081713"/>
          <p14:tracePt t="106044" x="6510338" y="6099175"/>
          <p14:tracePt t="106060" x="6483350" y="6099175"/>
          <p14:tracePt t="106085" x="6473825" y="6108700"/>
          <p14:tracePt t="106100" x="6465888" y="6108700"/>
          <p14:tracePt t="106358" x="6473825" y="6108700"/>
          <p14:tracePt t="106358" x="6483350" y="6108700"/>
          <p14:tracePt t="106382" x="6491288" y="6108700"/>
          <p14:tracePt t="106422" x="6500813" y="6108700"/>
          <p14:tracePt t="106428" x="6510338" y="6108700"/>
          <p14:tracePt t="107999" x="6518275" y="6108700"/>
          <p14:tracePt t="108000" x="6616700" y="6089650"/>
          <p14:tracePt t="108021" x="6643688" y="6072188"/>
          <p14:tracePt t="108028" x="6777038" y="6062663"/>
          <p14:tracePt t="108057" x="6786563" y="6062663"/>
          <p14:tracePt t="108078" x="6804025" y="6062663"/>
          <p14:tracePt t="108079" x="6823075" y="6062663"/>
          <p14:tracePt t="108095" x="6858000" y="6062663"/>
          <p14:tracePt t="108111" x="6956425" y="6045200"/>
          <p14:tracePt t="108154" x="6983413" y="6037263"/>
          <p14:tracePt t="108160" x="7037388" y="6037263"/>
          <p14:tracePt t="108177" x="7108825" y="6018213"/>
          <p14:tracePt t="108374" x="7143750" y="6018213"/>
          <p14:tracePt t="108376" x="7161213" y="6010275"/>
          <p14:tracePt t="108392" x="7170738" y="6010275"/>
          <p14:tracePt t="108401" x="7197725" y="6010275"/>
          <p14:tracePt t="108419" x="7232650" y="6010275"/>
          <p14:tracePt t="108444" x="7251700" y="6010275"/>
          <p14:tracePt t="108445" x="7304088" y="6010275"/>
          <p14:tracePt t="108460" x="7394575" y="6010275"/>
          <p14:tracePt t="108460" x="7402513" y="6010275"/>
          <p14:tracePt t="108495" x="7456488" y="6010275"/>
          <p14:tracePt t="108512" x="7491413" y="6010275"/>
          <p14:tracePt t="108527" x="7562850" y="6010275"/>
          <p14:tracePt t="108545" x="7705725" y="6010275"/>
          <p14:tracePt t="108561" x="7894638" y="6010275"/>
          <p14:tracePt t="108585" x="7929563" y="6010275"/>
          <p14:tracePt t="108594" x="7939088" y="6010275"/>
          <p14:tracePt t="108861" x="0" y="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2" name="image29.jpeg" descr="EGFRmut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98750" y="1527175"/>
            <a:ext cx="6029325" cy="4679950"/>
          </a:xfrm>
          <a:prstGeom prst="rect">
            <a:avLst/>
          </a:prstGeom>
          <a:ln>
            <a:solidFill>
              <a:srgbClr val="000066"/>
            </a:solidFill>
            <a:round/>
          </a:ln>
        </p:spPr>
      </p:pic>
      <p:grpSp>
        <p:nvGrpSpPr>
          <p:cNvPr id="685" name="Group 685"/>
          <p:cNvGrpSpPr/>
          <p:nvPr/>
        </p:nvGrpSpPr>
        <p:grpSpPr>
          <a:xfrm>
            <a:off x="4598986" y="1011235"/>
            <a:ext cx="3213104" cy="382577"/>
            <a:chOff x="-1" y="0"/>
            <a:chExt cx="3213103" cy="382575"/>
          </a:xfrm>
        </p:grpSpPr>
        <p:sp>
          <p:nvSpPr>
            <p:cNvPr id="683" name="Shape 683"/>
            <p:cNvSpPr/>
            <p:nvPr/>
          </p:nvSpPr>
          <p:spPr>
            <a:xfrm>
              <a:off x="-2" y="-1"/>
              <a:ext cx="3212957" cy="38257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spcBef>
                  <a:spcPts val="900"/>
                </a:spcBef>
                <a:defRPr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684" name="Shape 684"/>
            <p:cNvSpPr/>
            <p:nvPr/>
          </p:nvSpPr>
          <p:spPr>
            <a:xfrm>
              <a:off x="-1" y="1"/>
              <a:ext cx="3213104" cy="29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spcBef>
                  <a:spcPts val="900"/>
                </a:spcBef>
                <a:defRPr sz="16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lvl="0">
                <a:defRPr sz="1800"/>
              </a:pPr>
              <a:r>
                <a:rPr sz="1600"/>
                <a:t>the story of  T790M </a:t>
              </a:r>
            </a:p>
          </p:txBody>
        </p:sp>
      </p:grpSp>
      <p:sp>
        <p:nvSpPr>
          <p:cNvPr id="686" name="Shape 686"/>
          <p:cNvSpPr/>
          <p:nvPr/>
        </p:nvSpPr>
        <p:spPr>
          <a:xfrm>
            <a:off x="265110" y="3211510"/>
            <a:ext cx="2179642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spcBef>
                <a:spcPts val="900"/>
              </a:spcBef>
              <a:defRPr sz="1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600"/>
              <a:t>T790M is selected by TKI treatment</a:t>
            </a:r>
          </a:p>
        </p:txBody>
      </p:sp>
      <p:sp>
        <p:nvSpPr>
          <p:cNvPr id="687" name="Shape 687"/>
          <p:cNvSpPr/>
          <p:nvPr/>
        </p:nvSpPr>
        <p:spPr>
          <a:xfrm>
            <a:off x="458787" y="303210"/>
            <a:ext cx="7496176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200"/>
              </a:spcBef>
              <a:defRPr sz="2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2000"/>
              <a:t>Responsiveness to TKIs can be abrogated by secondary mutations in EGFR kinase domain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944598"/>
      </p:ext>
    </p:extLst>
  </p:cSld>
  <p:clrMapOvr>
    <a:masterClrMapping/>
  </p:clrMapOvr>
  <p:transition spd="med" advTm="32234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30" x="4572000" y="3429000"/>
          <p14:tracePt t="3232" x="4554538" y="3419475"/>
          <p14:tracePt t="3240" x="4537075" y="3411538"/>
          <p14:tracePt t="3288" x="4527550" y="3402013"/>
          <p14:tracePt t="3296" x="4527550" y="3394075"/>
          <p14:tracePt t="3304" x="4518025" y="3375025"/>
          <p14:tracePt t="3315" x="4510088" y="3340100"/>
          <p14:tracePt t="3330" x="4510088" y="3276600"/>
          <p14:tracePt t="3346" x="4510088" y="3197225"/>
          <p14:tracePt t="3363" x="4510088" y="3125788"/>
          <p14:tracePt t="3381" x="4510088" y="3089275"/>
          <p14:tracePt t="3397" x="4527550" y="3062288"/>
          <p14:tracePt t="3415" x="4732338" y="2946400"/>
          <p14:tracePt t="3415" x="4848225" y="2946400"/>
          <p14:tracePt t="3483" x="5153025" y="2928938"/>
          <p14:tracePt t="3499" x="5929313" y="2928938"/>
          <p14:tracePt t="3539" x="6054725" y="2928938"/>
          <p14:tracePt t="3553" x="6062663" y="2928938"/>
          <p14:tracePt t="3563" x="6081713" y="2928938"/>
          <p14:tracePt t="3581" x="6161088" y="2928938"/>
          <p14:tracePt t="3613" x="6188075" y="2928938"/>
          <p14:tracePt t="3614" x="6232525" y="2938463"/>
          <p14:tracePt t="3629" x="6269038" y="2965450"/>
          <p14:tracePt t="3646" x="6296025" y="2982913"/>
          <p14:tracePt t="3664" x="6340475" y="3027363"/>
          <p14:tracePt t="3679" x="6375400" y="3081338"/>
          <p14:tracePt t="3698" x="6411913" y="3133725"/>
          <p14:tracePt t="3713" x="6446838" y="3170238"/>
          <p14:tracePt t="3731" x="6446838" y="3187700"/>
          <p14:tracePt t="3746" x="6446838" y="3224213"/>
          <p14:tracePt t="3763" x="6446838" y="3268663"/>
          <p14:tracePt t="3780" x="6446838" y="3303588"/>
          <p14:tracePt t="3816" x="6446838" y="3322638"/>
          <p14:tracePt t="3816" x="6429375" y="3330575"/>
          <p14:tracePt t="3830" x="6419850" y="3330575"/>
          <p14:tracePt t="3846" x="6375400" y="3348038"/>
          <p14:tracePt t="3864" x="6330950" y="3348038"/>
          <p14:tracePt t="3879" x="6269038" y="3348038"/>
          <p14:tracePt t="3897" x="6180138" y="3303588"/>
          <p14:tracePt t="3913" x="6099175" y="3232150"/>
          <p14:tracePt t="3929" x="6010275" y="3116263"/>
          <p14:tracePt t="3946" x="5956300" y="2990850"/>
          <p14:tracePt t="3965" x="5938838" y="2867025"/>
          <p14:tracePt t="3980" x="5919788" y="2741613"/>
          <p14:tracePt t="3997" x="5919788" y="2625725"/>
          <p14:tracePt t="4013" x="5919788" y="2500313"/>
          <p14:tracePt t="4030" x="5929313" y="2374900"/>
          <p14:tracePt t="4030" x="5946775" y="2330450"/>
          <p14:tracePt t="4048" x="6000750" y="2197100"/>
          <p14:tracePt t="4073" x="6054725" y="2160588"/>
          <p14:tracePt t="4080" x="6215063" y="2089150"/>
          <p14:tracePt t="4096" x="6456363" y="2054225"/>
          <p14:tracePt t="4114" x="6688138" y="2009775"/>
          <p14:tracePt t="4129" x="6902450" y="2009775"/>
          <p14:tracePt t="4147" x="7027863" y="2009775"/>
          <p14:tracePt t="4162" x="7099300" y="2009775"/>
          <p14:tracePt t="4181" x="7180263" y="2036763"/>
          <p14:tracePt t="4196" x="7304088" y="2133600"/>
          <p14:tracePt t="4214" x="7439025" y="2259013"/>
          <p14:tracePt t="4233" x="7680325" y="2847975"/>
          <p14:tracePt t="4304" x="7688263" y="2894013"/>
          <p14:tracePt t="4399" x="7688263" y="2911475"/>
          <p14:tracePt t="4431" x="7688263" y="2919413"/>
          <p14:tracePt t="4439" x="7661275" y="2928938"/>
          <p14:tracePt t="4447" x="7661275" y="2938463"/>
          <p14:tracePt t="4455" x="7616825" y="2946400"/>
          <p14:tracePt t="4465" x="7545388" y="2982913"/>
          <p14:tracePt t="4486" x="7466013" y="3009900"/>
          <p14:tracePt t="4497" x="7394575" y="3036888"/>
          <p14:tracePt t="4497" x="7375525" y="3044825"/>
          <p14:tracePt t="4532" x="7126288" y="2928938"/>
          <p14:tracePt t="4638" x="7089775" y="2874963"/>
          <p14:tracePt t="4646" x="7037388" y="2741613"/>
          <p14:tracePt t="4664" x="7027863" y="2705100"/>
          <p14:tracePt t="4679" x="7027863" y="2679700"/>
          <p14:tracePt t="4697" x="7027863" y="2643188"/>
          <p14:tracePt t="4713" x="7027863" y="2616200"/>
          <p14:tracePt t="4730" x="7027863" y="2608263"/>
          <p14:tracePt t="4746" x="7037388" y="2581275"/>
          <p14:tracePt t="4763" x="7054850" y="2571750"/>
          <p14:tracePt t="4780" x="7099300" y="2544763"/>
          <p14:tracePt t="4796" x="7180263" y="2509838"/>
          <p14:tracePt t="4814" x="7269163" y="2473325"/>
          <p14:tracePt t="4829" x="7402513" y="2473325"/>
          <p14:tracePt t="4829" x="7439025" y="2465388"/>
          <p14:tracePt t="4847" x="7483475" y="2465388"/>
          <p14:tracePt t="4847" x="7527925" y="2465388"/>
          <p14:tracePt t="4863" x="7697788" y="2465388"/>
          <p14:tracePt t="4880" x="7840663" y="2465388"/>
          <p14:tracePt t="4896" x="7939088" y="2482850"/>
          <p14:tracePt t="4913" x="7983538" y="2500313"/>
          <p14:tracePt t="4929" x="7991475" y="2509838"/>
          <p14:tracePt t="4948" x="8001000" y="2517775"/>
          <p14:tracePt t="4963" x="8018463" y="2544763"/>
          <p14:tracePt t="4981" x="8037513" y="2581275"/>
          <p14:tracePt t="4996" x="8045450" y="2598738"/>
          <p14:tracePt t="5014" x="8062913" y="2643188"/>
          <p14:tracePt t="5030" x="8062913" y="2679700"/>
          <p14:tracePt t="5046" x="8062913" y="2741613"/>
          <p14:tracePt t="5063" x="8062913" y="2768600"/>
          <p14:tracePt t="5080" x="8062913" y="2803525"/>
          <p14:tracePt t="5096" x="8037513" y="2857500"/>
          <p14:tracePt t="5113" x="7991475" y="2901950"/>
          <p14:tracePt t="5146" x="7966075" y="2928938"/>
          <p14:tracePt t="5146" x="7947025" y="2946400"/>
          <p14:tracePt t="5164" x="7920038" y="2955925"/>
          <p14:tracePt t="5179" x="7912100" y="2973388"/>
          <p14:tracePt t="5367" x="7939088" y="2955925"/>
          <p14:tracePt t="5373" x="7974013" y="2946400"/>
          <p14:tracePt t="5439" x="7983538" y="2946400"/>
          <p14:tracePt t="5447" x="8010525" y="2938463"/>
          <p14:tracePt t="5464" x="8018463" y="2919413"/>
          <p14:tracePt t="5465" x="8045450" y="2901950"/>
          <p14:tracePt t="5484" x="8089900" y="2874963"/>
          <p14:tracePt t="5497" x="8126413" y="2857500"/>
          <p14:tracePt t="5513" x="8161338" y="2813050"/>
          <p14:tracePt t="5530" x="8197850" y="2759075"/>
          <p14:tracePt t="5547" x="8251825" y="2687638"/>
          <p14:tracePt t="5563" x="8269288" y="2625725"/>
          <p14:tracePt t="5580" x="8304213" y="2544763"/>
          <p14:tracePt t="5596" x="8313738" y="2500313"/>
          <p14:tracePt t="5614" x="8331200" y="2446338"/>
          <p14:tracePt t="5629" x="8331200" y="2374900"/>
          <p14:tracePt t="5629" x="8331200" y="2347913"/>
          <p14:tracePt t="5671" x="8331200" y="2330450"/>
          <p14:tracePt t="5696" x="8323263" y="2312988"/>
          <p14:tracePt t="5697" x="8277225" y="2295525"/>
          <p14:tracePt t="5715" x="8224838" y="2259013"/>
          <p14:tracePt t="5729" x="8188325" y="2241550"/>
          <p14:tracePt t="5747" x="8143875" y="2241550"/>
          <p14:tracePt t="5763" x="8072438" y="2232025"/>
          <p14:tracePt t="5780" x="8018463" y="2232025"/>
          <p14:tracePt t="5796" x="7902575" y="2232025"/>
          <p14:tracePt t="5814" x="7759700" y="2232025"/>
          <p14:tracePt t="5830" x="7616825" y="2232025"/>
          <p14:tracePt t="5847" x="7419975" y="2241550"/>
          <p14:tracePt t="5864" x="7296150" y="2276475"/>
          <p14:tracePt t="5880" x="7215188" y="2322513"/>
          <p14:tracePt t="5896" x="7153275" y="2357438"/>
          <p14:tracePt t="5913" x="7062788" y="2393950"/>
          <p14:tracePt t="5930" x="7000875" y="2446338"/>
          <p14:tracePt t="5946" x="6946900" y="2536825"/>
          <p14:tracePt t="5964" x="6911975" y="2652713"/>
          <p14:tracePt t="5980" x="6894513" y="2751138"/>
          <p14:tracePt t="5996" x="6894513" y="2830513"/>
          <p14:tracePt t="6013" x="6894513" y="2884488"/>
          <p14:tracePt t="6030" x="6894513" y="2955925"/>
          <p14:tracePt t="6046" x="6919913" y="3044825"/>
          <p14:tracePt t="6064" x="6983413" y="3143250"/>
          <p14:tracePt t="6080" x="7054850" y="3205163"/>
          <p14:tracePt t="6097" x="7099300" y="3241675"/>
          <p14:tracePt t="6113" x="7153275" y="3259138"/>
          <p14:tracePt t="6130" x="7215188" y="3276600"/>
          <p14:tracePt t="6146" x="7269163" y="3276600"/>
          <p14:tracePt t="6164" x="7385050" y="3276600"/>
          <p14:tracePt t="6180" x="7554913" y="3276600"/>
          <p14:tracePt t="6197" x="7715250" y="3241675"/>
          <p14:tracePt t="6215" x="7813675" y="3170238"/>
          <p14:tracePt t="6215" x="7867650" y="3133725"/>
          <p14:tracePt t="6233" x="7894638" y="3108325"/>
          <p14:tracePt t="6247" x="7966075" y="2973388"/>
          <p14:tracePt t="6265" x="8001000" y="2847975"/>
          <p14:tracePt t="6281" x="8027988" y="2732088"/>
          <p14:tracePt t="6297" x="8027988" y="2589213"/>
          <p14:tracePt t="6314" x="8027988" y="2465388"/>
          <p14:tracePt t="6329" x="8001000" y="2268538"/>
          <p14:tracePt t="6356" x="7956550" y="2197100"/>
          <p14:tracePt t="6363" x="7885113" y="2089150"/>
          <p14:tracePt t="6380" x="7823200" y="2000250"/>
          <p14:tracePt t="6396" x="7769225" y="1946275"/>
          <p14:tracePt t="6414" x="7724775" y="1938338"/>
          <p14:tracePt t="6429" x="7688263" y="1938338"/>
          <p14:tracePt t="6429" x="7680325" y="1938338"/>
          <p14:tracePt t="6448" x="7616825" y="1938338"/>
          <p14:tracePt t="6465" x="7562850" y="1938338"/>
          <p14:tracePt t="6481" x="7367588" y="2027238"/>
          <p14:tracePt t="6481" x="7313613" y="2081213"/>
          <p14:tracePt t="6523" x="7054850" y="2357438"/>
          <p14:tracePt t="6561" x="7018338" y="2465388"/>
          <p14:tracePt t="6579" x="7018338" y="2509838"/>
          <p14:tracePt t="6596" x="7018338" y="2536825"/>
          <p14:tracePt t="6598" x="7018338" y="2598738"/>
          <p14:tracePt t="6615" x="7018338" y="2633663"/>
          <p14:tracePt t="6631" x="7018338" y="2670175"/>
          <p14:tracePt t="6648" x="7054850" y="2751138"/>
          <p14:tracePt t="6666" x="7108825" y="2803525"/>
          <p14:tracePt t="6681" x="7205663" y="2901950"/>
          <p14:tracePt t="6698" x="7296150" y="2990850"/>
          <p14:tracePt t="6714" x="7348538" y="3027363"/>
          <p14:tracePt t="6733" x="7385050" y="3044825"/>
          <p14:tracePt t="6785" x="7394575" y="3044825"/>
          <p14:tracePt t="6801" x="7402513" y="3044825"/>
          <p14:tracePt t="6809" x="7419975" y="3044825"/>
          <p14:tracePt t="6809" x="7429500" y="3044825"/>
          <p14:tracePt t="6841" x="7439025" y="3044825"/>
          <p14:tracePt t="6848" x="7446963" y="3044825"/>
          <p14:tracePt t="6848" x="7466013" y="3044825"/>
          <p14:tracePt t="6864" x="7491413" y="3044825"/>
          <p14:tracePt t="6865" x="7527925" y="3044825"/>
          <p14:tracePt t="6880" x="7562850" y="3036888"/>
          <p14:tracePt t="6898" x="7562850" y="3027363"/>
          <p14:tracePt t="6914" x="7572375" y="3017838"/>
          <p14:tracePt t="7057" x="7581900" y="3009900"/>
          <p14:tracePt t="7065" x="7589838" y="2990850"/>
          <p14:tracePt t="7081" x="7599363" y="2982913"/>
          <p14:tracePt t="7082" x="7616825" y="2965450"/>
          <p14:tracePt t="7107" x="7616825" y="2955925"/>
          <p14:tracePt t="13431" x="0" y="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Shape 689"/>
          <p:cNvSpPr/>
          <p:nvPr/>
        </p:nvSpPr>
        <p:spPr>
          <a:xfrm>
            <a:off x="169861" y="266700"/>
            <a:ext cx="8713790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2000" dirty="0"/>
              <a:t>Other genetic </a:t>
            </a:r>
            <a:r>
              <a:rPr sz="2000" dirty="0" smtClean="0"/>
              <a:t>abnormalities  </a:t>
            </a:r>
            <a:r>
              <a:rPr sz="2000" dirty="0"/>
              <a:t>with «driver» characteristics in NSCLC : anaplastic lymphoma  kinase (ALK) gene rearrangements</a:t>
            </a:r>
          </a:p>
        </p:txBody>
      </p:sp>
      <p:pic>
        <p:nvPicPr>
          <p:cNvPr id="690" name="image30.jpeg" descr="E:\Lezioni\ALK activation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98550" y="1700210"/>
            <a:ext cx="4389438" cy="3840165"/>
          </a:xfrm>
          <a:prstGeom prst="rect">
            <a:avLst/>
          </a:prstGeom>
          <a:ln w="12700">
            <a:miter lim="400000"/>
          </a:ln>
        </p:spPr>
      </p:pic>
      <p:sp>
        <p:nvSpPr>
          <p:cNvPr id="691" name="Shape 691"/>
          <p:cNvSpPr/>
          <p:nvPr/>
        </p:nvSpPr>
        <p:spPr>
          <a:xfrm>
            <a:off x="755648" y="1068387"/>
            <a:ext cx="5903917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4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400"/>
              <a:t> chromosome 2p inversion leading to a fusion with echinoderm microtubule–associated protein like 4 (EML4) gene </a:t>
            </a:r>
          </a:p>
        </p:txBody>
      </p:sp>
      <p:sp>
        <p:nvSpPr>
          <p:cNvPr id="692" name="Shape 692"/>
          <p:cNvSpPr/>
          <p:nvPr/>
        </p:nvSpPr>
        <p:spPr>
          <a:xfrm>
            <a:off x="357187" y="5838825"/>
            <a:ext cx="8712201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This rearrangement occurs in </a:t>
            </a:r>
            <a:r>
              <a:rPr sz="1600" dirty="0">
                <a:latin typeface="Comic Sans MS Bold"/>
                <a:ea typeface="Comic Sans MS Bold"/>
                <a:cs typeface="Comic Sans MS Bold"/>
                <a:sym typeface="Comic Sans MS Bold"/>
              </a:rPr>
              <a:t>2-5% </a:t>
            </a: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NSCLC, 50 years or younger, never or former smokers with adenocarcinoma, independently </a:t>
            </a:r>
            <a:r>
              <a:rPr lang="it-IT" sz="1600" dirty="0" smtClean="0">
                <a:latin typeface="Comic Sans MS"/>
                <a:ea typeface="Comic Sans MS"/>
                <a:cs typeface="Comic Sans MS"/>
                <a:sym typeface="Comic Sans MS"/>
              </a:rPr>
              <a:t>from</a:t>
            </a:r>
            <a:r>
              <a:rPr sz="1600" dirty="0" smtClean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EGFR or KRAS gene mutations</a:t>
            </a:r>
          </a:p>
        </p:txBody>
      </p:sp>
      <p:sp>
        <p:nvSpPr>
          <p:cNvPr id="693" name="Shape 693"/>
          <p:cNvSpPr/>
          <p:nvPr/>
        </p:nvSpPr>
        <p:spPr>
          <a:xfrm>
            <a:off x="5507037" y="2563810"/>
            <a:ext cx="3529015" cy="20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2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200"/>
              <a:t>Hallberg and Palmer, Nat Rev Cancer, 2013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717421"/>
      </p:ext>
    </p:extLst>
  </p:cSld>
  <p:clrMapOvr>
    <a:masterClrMapping/>
  </p:clrMapOvr>
  <p:transition spd="med" advTm="86729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010" x="6626225" y="1724025"/>
          <p14:tracePt t="21081" x="6599238" y="1724025"/>
          <p14:tracePt t="21095" x="6554788" y="1714500"/>
          <p14:tracePt t="21096" x="6303963" y="1679575"/>
          <p14:tracePt t="21131" x="6276975" y="1679575"/>
          <p14:tracePt t="21137" x="6242050" y="1660525"/>
          <p14:tracePt t="21153" x="6197600" y="1660525"/>
          <p14:tracePt t="21171" x="6143625" y="1643063"/>
          <p14:tracePt t="21186" x="5973763" y="1625600"/>
          <p14:tracePt t="21204" x="5705475" y="1589088"/>
          <p14:tracePt t="21220" x="5295900" y="1536700"/>
          <p14:tracePt t="21237" x="4830763" y="1482725"/>
          <p14:tracePt t="21253" x="4322763" y="1393825"/>
          <p14:tracePt t="21270" x="4017963" y="1347788"/>
          <p14:tracePt t="21286" x="3884613" y="1330325"/>
          <p14:tracePt t="21304" x="3803650" y="1330325"/>
          <p14:tracePt t="21320" x="3786188" y="1322388"/>
          <p14:tracePt t="21489" x="3786188" y="1285875"/>
          <p14:tracePt t="21497" x="3509963" y="973138"/>
          <p14:tracePt t="21497" x="3089275" y="687388"/>
          <p14:tracePt t="21542" x="2009775" y="196850"/>
          <p14:tracePt t="21542" x="2000250" y="196850"/>
          <p14:tracePt t="21641" x="1973263" y="196850"/>
          <p14:tracePt t="21649" x="1946275" y="196850"/>
          <p14:tracePt t="21665" x="1919288" y="204788"/>
          <p14:tracePt t="21673" x="1919288" y="231775"/>
          <p14:tracePt t="21675" x="1911350" y="258763"/>
          <p14:tracePt t="21686" x="1911350" y="357188"/>
          <p14:tracePt t="21703" x="1911350" y="465138"/>
          <p14:tracePt t="21703" x="1911350" y="527050"/>
          <p14:tracePt t="21721" x="1938338" y="633413"/>
          <p14:tracePt t="21736" x="2009775" y="731838"/>
          <p14:tracePt t="21753" x="2071688" y="795338"/>
          <p14:tracePt t="21771" x="2125663" y="822325"/>
          <p14:tracePt t="21786" x="2160588" y="830263"/>
          <p14:tracePt t="21803" x="2197100" y="830263"/>
          <p14:tracePt t="21820" x="2251075" y="830263"/>
          <p14:tracePt t="21852" x="2411413" y="830263"/>
          <p14:tracePt t="21853" x="2705100" y="830263"/>
          <p14:tracePt t="21870" x="3071813" y="795338"/>
          <p14:tracePt t="21886" x="3419475" y="768350"/>
          <p14:tracePt t="21886" x="3571875" y="768350"/>
          <p14:tracePt t="21905" x="3705225" y="750888"/>
          <p14:tracePt t="21920" x="4054475" y="723900"/>
          <p14:tracePt t="21939" x="4313238" y="723900"/>
          <p14:tracePt t="21953" x="4554538" y="723900"/>
          <p14:tracePt t="21971" x="4714875" y="723900"/>
          <p14:tracePt t="21986" x="4759325" y="714375"/>
          <p14:tracePt t="22183" x="4803775" y="714375"/>
          <p14:tracePt t="22192" x="4848225" y="714375"/>
          <p14:tracePt t="22193" x="4875213" y="714375"/>
          <p14:tracePt t="22203" x="4973638" y="723900"/>
          <p14:tracePt t="22220" x="5045075" y="723900"/>
          <p14:tracePt t="22236" x="5126038" y="741363"/>
          <p14:tracePt t="22254" x="5180013" y="750888"/>
          <p14:tracePt t="22270" x="5295900" y="768350"/>
          <p14:tracePt t="22288" x="5375275" y="803275"/>
          <p14:tracePt t="22303" x="5473700" y="822325"/>
          <p14:tracePt t="22303" x="5510213" y="830263"/>
          <p14:tracePt t="22321" x="5581650" y="847725"/>
          <p14:tracePt t="22337" x="5634038" y="874713"/>
          <p14:tracePt t="22528" x="5643563" y="884238"/>
          <p14:tracePt t="22537" x="5572125" y="928688"/>
          <p14:tracePt t="22537" x="5537200" y="955675"/>
          <p14:tracePt t="22573" x="5483225" y="973138"/>
          <p14:tracePt t="22592" x="5419725" y="1000125"/>
          <p14:tracePt t="22612" x="5384800" y="1017588"/>
          <p14:tracePt t="22621" x="5375275" y="1017588"/>
          <p14:tracePt t="22638" x="5340350" y="1017588"/>
          <p14:tracePt t="22654" x="5268913" y="1017588"/>
          <p14:tracePt t="22693" x="5241925" y="1017588"/>
          <p14:tracePt t="22693" x="5197475" y="1017588"/>
          <p14:tracePt t="22705" x="5170488" y="1017588"/>
          <p14:tracePt t="22720" x="5000625" y="1017588"/>
          <p14:tracePt t="22737" x="4919663" y="1009650"/>
          <p14:tracePt t="22754" x="4884738" y="1009650"/>
          <p14:tracePt t="22770" x="4867275" y="1009650"/>
          <p14:tracePt t="22787" x="4848225" y="1009650"/>
          <p14:tracePt t="24008" x="4822825" y="1009650"/>
          <p14:tracePt t="24017" x="4759325" y="1000125"/>
          <p14:tracePt t="24024" x="4732338" y="1000125"/>
          <p14:tracePt t="24032" x="4705350" y="1000125"/>
          <p14:tracePt t="24036" x="4608513" y="1000125"/>
          <p14:tracePt t="24054" x="4554538" y="1000125"/>
          <p14:tracePt t="24070" x="4500563" y="1000125"/>
          <p14:tracePt t="24086" x="4465638" y="982663"/>
          <p14:tracePt t="24104" x="4438650" y="982663"/>
          <p14:tracePt t="24120" x="4394200" y="982663"/>
          <p14:tracePt t="24143" x="4340225" y="982663"/>
          <p14:tracePt t="24153" x="4268788" y="982663"/>
          <p14:tracePt t="24171" x="4197350" y="982663"/>
          <p14:tracePt t="24187" x="4125913" y="982663"/>
          <p14:tracePt t="24204" x="3990975" y="982663"/>
          <p14:tracePt t="24220" x="3822700" y="982663"/>
          <p14:tracePt t="24236" x="3633788" y="982663"/>
          <p14:tracePt t="24252" x="3438525" y="982663"/>
          <p14:tracePt t="24270" x="3251200" y="982663"/>
          <p14:tracePt t="24286" x="3062288" y="982663"/>
          <p14:tracePt t="24304" x="2874963" y="982663"/>
          <p14:tracePt t="24320" x="2697163" y="990600"/>
          <p14:tracePt t="24338" x="2643188" y="1017588"/>
          <p14:tracePt t="24355" x="2598738" y="1027113"/>
          <p14:tracePt t="24370" x="2500313" y="1044575"/>
          <p14:tracePt t="24387" x="2401888" y="1062038"/>
          <p14:tracePt t="24404" x="2303463" y="1062038"/>
          <p14:tracePt t="24421" x="2232025" y="1081088"/>
          <p14:tracePt t="24436" x="2179638" y="1081088"/>
          <p14:tracePt t="24454" x="2133600" y="1081088"/>
          <p14:tracePt t="24470" x="2098675" y="1081088"/>
          <p14:tracePt t="24487" x="2054225" y="1081088"/>
          <p14:tracePt t="24503" x="2036763" y="1081088"/>
          <p14:tracePt t="24520" x="2027238" y="1081088"/>
          <p14:tracePt t="24537" x="2000250" y="1081088"/>
          <p14:tracePt t="24554" x="1965325" y="1081088"/>
          <p14:tracePt t="24569" x="1928813" y="1081088"/>
          <p14:tracePt t="24587" x="1874838" y="1081088"/>
          <p14:tracePt t="24603" x="1830388" y="1081088"/>
          <p14:tracePt t="24621" x="1741488" y="1081088"/>
          <p14:tracePt t="24638" x="1598613" y="1081088"/>
          <p14:tracePt t="24655" x="1411288" y="1081088"/>
          <p14:tracePt t="24670" x="1214438" y="1081088"/>
          <p14:tracePt t="24688" x="1062038" y="1081088"/>
          <p14:tracePt t="24703" x="758825" y="1081088"/>
          <p14:tracePt t="24743" x="687388" y="1081088"/>
          <p14:tracePt t="24754" x="642938" y="1081088"/>
          <p14:tracePt t="24771" x="633413" y="1081088"/>
          <p14:tracePt t="25040" x="642938" y="1081088"/>
          <p14:tracePt t="25048" x="669925" y="1081088"/>
          <p14:tracePt t="25048" x="679450" y="1081088"/>
          <p14:tracePt t="25064" x="704850" y="1081088"/>
          <p14:tracePt t="25072" x="714375" y="1081088"/>
          <p14:tracePt t="25080" x="741363" y="1081088"/>
          <p14:tracePt t="25087" x="776288" y="1081088"/>
          <p14:tracePt t="25104" x="919163" y="1081088"/>
          <p14:tracePt t="25121" x="1089025" y="1081088"/>
          <p14:tracePt t="25136" x="1258888" y="1081088"/>
          <p14:tracePt t="25154" x="1330325" y="1081088"/>
          <p14:tracePt t="25170" x="1339850" y="1081088"/>
          <p14:tracePt t="25186" x="1357313" y="1081088"/>
          <p14:tracePt t="25202" x="1366838" y="1081088"/>
          <p14:tracePt t="25220" x="1401763" y="1081088"/>
          <p14:tracePt t="25236" x="1465263" y="1062038"/>
          <p14:tracePt t="25253" x="1517650" y="1044575"/>
          <p14:tracePt t="25270" x="1571625" y="1036638"/>
          <p14:tracePt t="25286" x="1616075" y="1036638"/>
          <p14:tracePt t="25303" x="1679575" y="1027113"/>
          <p14:tracePt t="25303" x="1697038" y="1017588"/>
          <p14:tracePt t="25321" x="1704975" y="1017588"/>
          <p14:tracePt t="25336" x="1751013" y="1017588"/>
          <p14:tracePt t="25355" x="1758950" y="1009650"/>
          <p14:tracePt t="25601" x="1830388" y="1009650"/>
          <p14:tracePt t="25602" x="1901825" y="1009650"/>
          <p14:tracePt t="25609" x="1955800" y="990600"/>
          <p14:tracePt t="25620" x="2062163" y="973138"/>
          <p14:tracePt t="25636" x="2108200" y="973138"/>
          <p14:tracePt t="25721" x="2125663" y="973138"/>
          <p14:tracePt t="25727" x="2133600" y="965200"/>
          <p14:tracePt t="25737" x="2143125" y="965200"/>
          <p14:tracePt t="25737" x="2214563" y="965200"/>
          <p14:tracePt t="25753" x="2347913" y="965200"/>
          <p14:tracePt t="25770" x="2527300" y="965200"/>
          <p14:tracePt t="25786" x="2822575" y="965200"/>
          <p14:tracePt t="25835" x="2857500" y="965200"/>
          <p14:tracePt t="25845" x="2919413" y="965200"/>
          <p14:tracePt t="25862" x="3009900" y="965200"/>
          <p14:tracePt t="25876" x="3062288" y="965200"/>
          <p14:tracePt t="25887" x="3133725" y="965200"/>
          <p14:tracePt t="25903" x="3214688" y="965200"/>
          <p14:tracePt t="25903" x="3241675" y="965200"/>
          <p14:tracePt t="25921" x="3251200" y="965200"/>
          <p14:tracePt t="25936" x="3313113" y="965200"/>
          <p14:tracePt t="25970" x="3330575" y="965200"/>
          <p14:tracePt t="26137" x="3357563" y="965200"/>
          <p14:tracePt t="26145" x="3402013" y="965200"/>
          <p14:tracePt t="26146" x="3517900" y="965200"/>
          <p14:tracePt t="26161" x="3625850" y="965200"/>
          <p14:tracePt t="26170" x="3803650" y="965200"/>
          <p14:tracePt t="26187" x="3946525" y="965200"/>
          <p14:tracePt t="26203" x="4081463" y="965200"/>
          <p14:tracePt t="26220" x="4232275" y="965200"/>
          <p14:tracePt t="26236" x="4384675" y="965200"/>
          <p14:tracePt t="26253" x="4545013" y="965200"/>
          <p14:tracePt t="26270" x="4714875" y="965200"/>
          <p14:tracePt t="26285" x="4741863" y="965200"/>
          <p14:tracePt t="26904" x="4751388" y="965200"/>
          <p14:tracePt t="26906" x="4768850" y="965200"/>
          <p14:tracePt t="27161" x="4776788" y="973138"/>
          <p14:tracePt t="27162" x="4759325" y="990600"/>
          <p14:tracePt t="27162" x="4741863" y="1000125"/>
          <p14:tracePt t="27194" x="4714875" y="1017588"/>
          <p14:tracePt t="27232" x="4705350" y="1027113"/>
          <p14:tracePt t="27248" x="4697413" y="1027113"/>
          <p14:tracePt t="27256" x="4670425" y="1044575"/>
          <p14:tracePt t="27277" x="4660900" y="1044575"/>
          <p14:tracePt t="27286" x="4633913" y="1062038"/>
          <p14:tracePt t="27303" x="4608513" y="1081088"/>
          <p14:tracePt t="27319" x="4562475" y="1098550"/>
          <p14:tracePt t="27352" x="4527550" y="1108075"/>
          <p14:tracePt t="27354" x="4483100" y="1125538"/>
          <p14:tracePt t="27370" x="4456113" y="1125538"/>
          <p14:tracePt t="27387" x="4429125" y="1125538"/>
          <p14:tracePt t="27403" x="4419600" y="1125538"/>
          <p14:tracePt t="27448" x="4411663" y="1125538"/>
          <p14:tracePt t="27450" x="4402138" y="1125538"/>
          <p14:tracePt t="27458" x="4384675" y="1125538"/>
          <p14:tracePt t="27469" x="4367213" y="1116013"/>
          <p14:tracePt t="27486" x="4330700" y="1116013"/>
          <p14:tracePt t="27503" x="4313238" y="1108075"/>
          <p14:tracePt t="27503" x="4303713" y="1098550"/>
          <p14:tracePt t="27521" x="4276725" y="1081088"/>
          <p14:tracePt t="27543" x="4259263" y="1071563"/>
          <p14:tracePt t="27553" x="4241800" y="1054100"/>
          <p14:tracePt t="27569" x="4224338" y="1036638"/>
          <p14:tracePt t="27587" x="4179888" y="1009650"/>
          <p14:tracePt t="27602" x="4152900" y="982663"/>
          <p14:tracePt t="27620" x="4133850" y="965200"/>
          <p14:tracePt t="27636" x="4108450" y="938213"/>
          <p14:tracePt t="27652" x="4071938" y="919163"/>
          <p14:tracePt t="27669" x="4062413" y="911225"/>
          <p14:tracePt t="27686" x="4062413" y="901700"/>
          <p14:tracePt t="27703" x="4054475" y="901700"/>
          <p14:tracePt t="27719" x="4017963" y="901700"/>
          <p14:tracePt t="27737" x="4017963" y="893763"/>
          <p14:tracePt t="27752" x="3973513" y="893763"/>
          <p14:tracePt t="27770" x="3938588" y="893763"/>
          <p14:tracePt t="27786" x="3911600" y="893763"/>
          <p14:tracePt t="27803" x="3894138" y="893763"/>
          <p14:tracePt t="27819" x="3884613" y="893763"/>
          <p14:tracePt t="27836" x="3867150" y="893763"/>
          <p14:tracePt t="28001" x="3867150" y="901700"/>
          <p14:tracePt t="28010" x="3983038" y="919163"/>
          <p14:tracePt t="28095" x="3990975" y="919163"/>
          <p14:tracePt t="28103" x="4000500" y="911225"/>
          <p14:tracePt t="28103" x="4017963" y="911225"/>
          <p14:tracePt t="28122" x="4027488" y="911225"/>
          <p14:tracePt t="28136" x="4054475" y="901700"/>
          <p14:tracePt t="28154" x="4081463" y="893763"/>
          <p14:tracePt t="28171" x="4098925" y="893763"/>
          <p14:tracePt t="28188" x="4116388" y="884238"/>
          <p14:tracePt t="28241" x="4133850" y="884238"/>
          <p14:tracePt t="28248" x="4143375" y="884238"/>
          <p14:tracePt t="28254" x="4160838" y="874713"/>
          <p14:tracePt t="28328" x="4205288" y="874713"/>
          <p14:tracePt t="28336" x="4232275" y="874713"/>
          <p14:tracePt t="28352" x="4268788" y="874713"/>
          <p14:tracePt t="28353" x="4276725" y="874713"/>
          <p14:tracePt t="28776" x="4286250" y="874713"/>
          <p14:tracePt t="28792" x="4286250" y="893763"/>
          <p14:tracePt t="28802" x="4286250" y="901700"/>
          <p14:tracePt t="28803" x="4276725" y="919163"/>
          <p14:tracePt t="28819" x="4268788" y="928688"/>
          <p14:tracePt t="28836" x="4259263" y="928688"/>
          <p14:tracePt t="28853" x="4241800" y="928688"/>
          <p14:tracePt t="28889" x="4241800" y="938213"/>
          <p14:tracePt t="28928" x="4232275" y="938213"/>
          <p14:tracePt t="28960" x="4224338" y="938213"/>
          <p14:tracePt t="28976" x="4214813" y="938213"/>
          <p14:tracePt t="29082" x="4197350" y="938213"/>
          <p14:tracePt t="29097" x="4197350" y="946150"/>
          <p14:tracePt t="29107" x="4187825" y="946150"/>
          <p14:tracePt t="29107" x="4179888" y="946150"/>
          <p14:tracePt t="29121" x="4160838" y="955675"/>
          <p14:tracePt t="29171" x="4152900" y="965200"/>
          <p14:tracePt t="29257" x="4152900" y="973138"/>
          <p14:tracePt t="29265" x="4133850" y="973138"/>
          <p14:tracePt t="29268" x="4125913" y="973138"/>
          <p14:tracePt t="29288" x="4108450" y="973138"/>
          <p14:tracePt t="29609" x="4108450" y="982663"/>
          <p14:tracePt t="29617" x="4116388" y="982663"/>
          <p14:tracePt t="29617" x="4125913" y="982663"/>
          <p14:tracePt t="29625" x="4152900" y="982663"/>
          <p14:tracePt t="29636" x="4160838" y="982663"/>
          <p14:tracePt t="29654" x="4170363" y="982663"/>
          <p14:tracePt t="29689" x="4187825" y="982663"/>
          <p14:tracePt t="29705" x="4197350" y="982663"/>
          <p14:tracePt t="29705" x="4214813" y="982663"/>
          <p14:tracePt t="29721" x="4241800" y="973138"/>
          <p14:tracePt t="29721" x="4259263" y="965200"/>
          <p14:tracePt t="29736" x="4357688" y="955675"/>
          <p14:tracePt t="29753" x="4394200" y="955675"/>
          <p14:tracePt t="29769" x="4429125" y="938213"/>
          <p14:tracePt t="29786" x="4500563" y="938213"/>
          <p14:tracePt t="29802" x="4572000" y="938213"/>
          <p14:tracePt t="29819" x="4714875" y="938213"/>
          <p14:tracePt t="29835" x="4902200" y="938213"/>
          <p14:tracePt t="29854" x="5072063" y="938213"/>
          <p14:tracePt t="29869" x="5241925" y="938213"/>
          <p14:tracePt t="29886" x="5429250" y="938213"/>
          <p14:tracePt t="29902" x="5643563" y="938213"/>
          <p14:tracePt t="29902" x="5759450" y="938213"/>
          <p14:tracePt t="29921" x="5973763" y="938213"/>
          <p14:tracePt t="29938" x="6072188" y="946150"/>
          <p14:tracePt t="29952" x="6269038" y="965200"/>
          <p14:tracePt t="29970" x="6276975" y="965200"/>
          <p14:tracePt t="30041" x="6303963" y="965200"/>
          <p14:tracePt t="30052" x="6348413" y="965200"/>
          <p14:tracePt t="30056" x="6465888" y="965200"/>
          <p14:tracePt t="30070" x="6562725" y="965200"/>
          <p14:tracePt t="30086" x="6670675" y="982663"/>
          <p14:tracePt t="30103" x="6705600" y="982663"/>
          <p14:tracePt t="30119" x="6724650" y="990600"/>
          <p14:tracePt t="30119" x="6742113" y="990600"/>
          <p14:tracePt t="30136" x="6796088" y="1009650"/>
          <p14:tracePt t="30152" x="6867525" y="1009650"/>
          <p14:tracePt t="30170" x="6946900" y="1027113"/>
          <p14:tracePt t="30186" x="7000875" y="1036638"/>
          <p14:tracePt t="30203" x="7010400" y="1036638"/>
          <p14:tracePt t="30219" x="7072313" y="1054100"/>
          <p14:tracePt t="30267" x="7143750" y="1054100"/>
          <p14:tracePt t="30286" x="7188200" y="1071563"/>
          <p14:tracePt t="30287" x="7251700" y="1081088"/>
          <p14:tracePt t="30304" x="7286625" y="1089025"/>
          <p14:tracePt t="30320" x="7304088" y="1089025"/>
          <p14:tracePt t="30335" x="7412038" y="1125538"/>
          <p14:tracePt t="30354" x="7581900" y="1160463"/>
          <p14:tracePt t="30369" x="7732713" y="1196975"/>
          <p14:tracePt t="30387" x="7840663" y="1223963"/>
          <p14:tracePt t="30403" x="7858125" y="1231900"/>
          <p14:tracePt t="30464" x="7867650" y="1231900"/>
          <p14:tracePt t="30479" x="7885113" y="1241425"/>
          <p14:tracePt t="31473" x="7867650" y="1285875"/>
          <p14:tracePt t="31473" x="7705725" y="1517650"/>
          <p14:tracePt t="31552" x="7697788" y="1536700"/>
          <p14:tracePt t="31586" x="7697788" y="1544638"/>
          <p14:tracePt t="31586" x="7680325" y="1571625"/>
          <p14:tracePt t="31604" x="7670800" y="1581150"/>
          <p14:tracePt t="31619" x="7653338" y="1608138"/>
          <p14:tracePt t="31637" x="7643813" y="1616075"/>
          <p14:tracePt t="31653" x="7643813" y="1633538"/>
          <p14:tracePt t="31670" x="7643813" y="1643063"/>
          <p14:tracePt t="31686" x="7626350" y="1660525"/>
          <p14:tracePt t="31703" x="7616825" y="1670050"/>
          <p14:tracePt t="31719" x="7608888" y="1670050"/>
          <p14:tracePt t="34512" x="7599363" y="1670050"/>
          <p14:tracePt t="34521" x="7572375" y="1670050"/>
          <p14:tracePt t="34535" x="7554913" y="1660525"/>
          <p14:tracePt t="34535" x="7518400" y="1652588"/>
          <p14:tracePt t="34537" x="7491413" y="1633538"/>
          <p14:tracePt t="34537" x="7473950" y="1625600"/>
          <p14:tracePt t="34553" x="7446963" y="1616075"/>
          <p14:tracePt t="34570" x="7439025" y="1608138"/>
          <p14:tracePt t="34962" x="7456488" y="1608138"/>
          <p14:tracePt t="34985" x="7466013" y="1608138"/>
          <p14:tracePt t="35000" x="7473950" y="1608138"/>
          <p14:tracePt t="35016" x="7491413" y="1589088"/>
          <p14:tracePt t="35025" x="7500938" y="1589088"/>
          <p14:tracePt t="35033" x="7510463" y="1589088"/>
          <p14:tracePt t="35052" x="7527925" y="1581150"/>
          <p14:tracePt t="35053" x="7537450" y="1581150"/>
          <p14:tracePt t="35070" x="7554913" y="1571625"/>
          <p14:tracePt t="35106" x="7562850" y="1562100"/>
          <p14:tracePt t="35107" x="7581900" y="1490663"/>
          <p14:tracePt t="35151" x="7581900" y="1366838"/>
          <p14:tracePt t="35176" x="7581900" y="1303338"/>
          <p14:tracePt t="35191" x="7545388" y="1231900"/>
          <p14:tracePt t="35203" x="7491413" y="1160463"/>
          <p14:tracePt t="35219" x="7439025" y="1125538"/>
          <p14:tracePt t="35237" x="7394575" y="1108075"/>
          <p14:tracePt t="35252" x="7277100" y="1062038"/>
          <p14:tracePt t="35270" x="7072313" y="1036638"/>
          <p14:tracePt t="35286" x="6840538" y="990600"/>
          <p14:tracePt t="35303" x="6616700" y="973138"/>
          <p14:tracePt t="35319" x="6419850" y="938213"/>
          <p14:tracePt t="35319" x="6303963" y="938213"/>
          <p14:tracePt t="35337" x="6205538" y="911225"/>
          <p14:tracePt t="35352" x="5991225" y="893763"/>
          <p14:tracePt t="35370" x="5813425" y="893763"/>
          <p14:tracePt t="35386" x="5670550" y="893763"/>
          <p14:tracePt t="35403" x="5554663" y="893763"/>
          <p14:tracePt t="35419" x="5500688" y="893763"/>
          <p14:tracePt t="35437" x="5446713" y="893763"/>
          <p14:tracePt t="35453" x="5375275" y="893763"/>
          <p14:tracePt t="35470" x="5303838" y="893763"/>
          <p14:tracePt t="35486" x="5214938" y="901700"/>
          <p14:tracePt t="35503" x="5045075" y="919163"/>
          <p14:tracePt t="35503" x="4973638" y="938213"/>
          <p14:tracePt t="35521" x="4875213" y="938213"/>
          <p14:tracePt t="35535" x="4537075" y="1000125"/>
          <p14:tracePt t="35554" x="4214813" y="1044575"/>
          <p14:tracePt t="35569" x="3751263" y="1098550"/>
          <p14:tracePt t="35587" x="3313113" y="1098550"/>
          <p14:tracePt t="35603" x="2946400" y="1098550"/>
          <p14:tracePt t="35620" x="2670175" y="1098550"/>
          <p14:tracePt t="35637" x="2411413" y="1098550"/>
          <p14:tracePt t="35653" x="2160588" y="1098550"/>
          <p14:tracePt t="35669" x="1938338" y="1098550"/>
          <p14:tracePt t="35686" x="1795463" y="1098550"/>
          <p14:tracePt t="35703" x="1652588" y="1098550"/>
          <p14:tracePt t="35720" x="1196975" y="1098550"/>
          <p14:tracePt t="35720" x="1116013" y="1116013"/>
          <p14:tracePt t="35786" x="1071563" y="1116013"/>
          <p14:tracePt t="35787" x="946150" y="1133475"/>
          <p14:tracePt t="35802" x="884238" y="1143000"/>
          <p14:tracePt t="35820" x="866775" y="1152525"/>
          <p14:tracePt t="35856" x="857250" y="1160463"/>
          <p14:tracePt t="35857" x="847725" y="1169988"/>
          <p14:tracePt t="35869" x="847725" y="1214438"/>
          <p14:tracePt t="35886" x="847725" y="1285875"/>
          <p14:tracePt t="35903" x="857250" y="1384300"/>
          <p14:tracePt t="35944" x="874713" y="1393825"/>
          <p14:tracePt t="35950" x="911225" y="1419225"/>
          <p14:tracePt t="35966" x="990600" y="1438275"/>
          <p14:tracePt t="35986" x="1044575" y="1455738"/>
          <p14:tracePt t="35987" x="1241425" y="1517650"/>
          <p14:tracePt t="36003" x="1411288" y="1554163"/>
          <p14:tracePt t="36018" x="1536700" y="1571625"/>
          <p14:tracePt t="36035" x="1608138" y="1571625"/>
          <p14:tracePt t="36053" x="1660525" y="1571625"/>
          <p14:tracePt t="36070" x="1697038" y="1571625"/>
          <p14:tracePt t="36085" x="1751013" y="1571625"/>
          <p14:tracePt t="36103" x="1776413" y="1554163"/>
          <p14:tracePt t="36119" x="1785938" y="1544638"/>
          <p14:tracePt t="36119" x="1795463" y="1536700"/>
          <p14:tracePt t="36137" x="1812925" y="1509713"/>
          <p14:tracePt t="36137" x="1812925" y="1500188"/>
          <p14:tracePt t="36161" x="1812925" y="1455738"/>
          <p14:tracePt t="36186" x="1812925" y="1438275"/>
          <p14:tracePt t="36199" x="1812925" y="1428750"/>
          <p14:tracePt t="36202" x="1812925" y="1411288"/>
          <p14:tracePt t="36281" x="1812925" y="1393825"/>
          <p14:tracePt t="36297" x="1795463" y="1374775"/>
          <p14:tracePt t="36305" x="1751013" y="1374775"/>
          <p14:tracePt t="36312" x="1697038" y="1374775"/>
          <p14:tracePt t="36320" x="1571625" y="1357313"/>
          <p14:tracePt t="36336" x="1374775" y="1339850"/>
          <p14:tracePt t="36336" x="1303338" y="1339850"/>
          <p14:tracePt t="36353" x="1116013" y="1339850"/>
          <p14:tracePt t="36369" x="928688" y="1339850"/>
          <p14:tracePt t="36386" x="785813" y="1339850"/>
          <p14:tracePt t="36402" x="687388" y="1339850"/>
          <p14:tracePt t="36419" x="633413" y="1339850"/>
          <p14:tracePt t="36435" x="598488" y="1347788"/>
          <p14:tracePt t="36452" x="561975" y="1347788"/>
          <p14:tracePt t="36468" x="544513" y="1357313"/>
          <p14:tracePt t="36487" x="544513" y="1366838"/>
          <p14:tracePt t="36601" x="544513" y="1384300"/>
          <p14:tracePt t="36604" x="544513" y="1393825"/>
          <p14:tracePt t="36612" x="544513" y="1419225"/>
          <p14:tracePt t="36618" x="615950" y="1465263"/>
          <p14:tracePt t="36636" x="660400" y="1490663"/>
          <p14:tracePt t="36652" x="704850" y="1517650"/>
          <p14:tracePt t="36689" x="714375" y="1517650"/>
          <p14:tracePt t="36753" x="723900" y="1527175"/>
          <p14:tracePt t="36946" x="704850" y="1571625"/>
          <p14:tracePt t="36953" x="696913" y="1589088"/>
          <p14:tracePt t="36959" x="679450" y="1616075"/>
          <p14:tracePt t="36974" x="660400" y="1643063"/>
          <p14:tracePt t="36989" x="652463" y="1652588"/>
          <p14:tracePt t="38208" x="660400" y="1660525"/>
          <p14:tracePt t="38212" x="714375" y="1643063"/>
          <p14:tracePt t="38234" x="723900" y="1643063"/>
          <p14:tracePt t="38256" x="741363" y="1643063"/>
          <p14:tracePt t="38376" x="768350" y="1625600"/>
          <p14:tracePt t="38390" x="776288" y="1616075"/>
          <p14:tracePt t="38391" x="812800" y="1608138"/>
          <p14:tracePt t="38402" x="822325" y="1608138"/>
          <p14:tracePt t="40351" x="830263" y="1598613"/>
          <p14:tracePt t="41376" x="866775" y="1589088"/>
          <p14:tracePt t="41400" x="884238" y="1589088"/>
          <p14:tracePt t="42712" x="884238" y="1562100"/>
          <p14:tracePt t="42719" x="982663" y="1374775"/>
          <p14:tracePt t="42741" x="1000125" y="1339850"/>
          <p14:tracePt t="42750" x="1133475" y="1241425"/>
          <p14:tracePt t="42768" x="1169988" y="1204913"/>
          <p14:tracePt t="42784" x="1214438" y="1187450"/>
          <p14:tracePt t="42801" x="1241425" y="1169988"/>
          <p14:tracePt t="42817" x="1276350" y="1160463"/>
          <p14:tracePt t="42834" x="1322388" y="1133475"/>
          <p14:tracePt t="42850" x="1366838" y="1116013"/>
          <p14:tracePt t="42867" x="1428750" y="1108075"/>
          <p14:tracePt t="42884" x="1482725" y="1089025"/>
          <p14:tracePt t="42901" x="1544638" y="1081088"/>
          <p14:tracePt t="42917" x="1554163" y="1081088"/>
          <p14:tracePt t="42934" x="1562100" y="1081088"/>
          <p14:tracePt t="42951" x="1652588" y="1081088"/>
          <p14:tracePt t="42968" x="1795463" y="1081088"/>
          <p14:tracePt t="42985" x="1955800" y="1081088"/>
          <p14:tracePt t="43000" x="2054225" y="1081088"/>
          <p14:tracePt t="43018" x="2125663" y="1081088"/>
          <p14:tracePt t="43034" x="2251075" y="1081088"/>
          <p14:tracePt t="43052" x="2419350" y="1108075"/>
          <p14:tracePt t="43067" x="2608263" y="1143000"/>
          <p14:tracePt t="43085" x="2732088" y="1160463"/>
          <p14:tracePt t="43101" x="2840038" y="1179513"/>
          <p14:tracePt t="43119" x="2857500" y="1179513"/>
          <p14:tracePt t="43168" x="2867025" y="1179513"/>
          <p14:tracePt t="43239" x="2874963" y="1179513"/>
          <p14:tracePt t="43248" x="2874963" y="1204913"/>
          <p14:tracePt t="43256" x="2874963" y="1250950"/>
          <p14:tracePt t="43268" x="2911475" y="1312863"/>
          <p14:tracePt t="43270" x="2938463" y="1374775"/>
          <p14:tracePt t="43284" x="2982913" y="1428750"/>
          <p14:tracePt t="43302" x="3044825" y="1500188"/>
          <p14:tracePt t="43318" x="3054350" y="1509713"/>
          <p14:tracePt t="43335" x="3089275" y="1536700"/>
          <p14:tracePt t="43360" x="3133725" y="1554163"/>
          <p14:tracePt t="43408" x="3152775" y="1562100"/>
          <p14:tracePt t="43423" x="3187700" y="1581150"/>
          <p14:tracePt t="43424" x="3214688" y="1581150"/>
          <p14:tracePt t="43435" x="3251200" y="1589088"/>
          <p14:tracePt t="43451" x="3303588" y="1608138"/>
          <p14:tracePt t="43468" x="3357563" y="1625600"/>
          <p14:tracePt t="43816" x="3384550" y="1625600"/>
          <p14:tracePt t="43817" x="3446463" y="1625600"/>
          <p14:tracePt t="43834" x="3544888" y="1625600"/>
          <p14:tracePt t="43835" x="3759200" y="1625600"/>
          <p14:tracePt t="43867" x="3990975" y="1660525"/>
          <p14:tracePt t="43868" x="4224338" y="1679575"/>
          <p14:tracePt t="43885" x="4330700" y="1697038"/>
          <p14:tracePt t="43902" x="4348163" y="1697038"/>
          <p14:tracePt t="44735" x="4357688" y="1697038"/>
          <p14:tracePt t="44737" x="4625975" y="1490663"/>
          <p14:tracePt t="44817" x="4660900" y="1455738"/>
          <p14:tracePt t="44818" x="4687888" y="1411288"/>
          <p14:tracePt t="44834" x="4697413" y="1401763"/>
          <p14:tracePt t="44851" x="4705350" y="1393825"/>
          <p14:tracePt t="45064" x="4705350" y="1401763"/>
          <p14:tracePt t="45073" x="4705350" y="1428750"/>
          <p14:tracePt t="45079" x="4705350" y="1473200"/>
          <p14:tracePt t="45100" x="4687888" y="1581150"/>
          <p14:tracePt t="45102" x="4670425" y="1660525"/>
          <p14:tracePt t="45118" x="4643438" y="1714500"/>
          <p14:tracePt t="45134" x="4643438" y="1758950"/>
          <p14:tracePt t="45151" x="4625975" y="1812925"/>
          <p14:tracePt t="45151" x="4625975" y="1839913"/>
          <p14:tracePt t="45168" x="4625975" y="1893888"/>
          <p14:tracePt t="45185" x="4625975" y="1928813"/>
          <p14:tracePt t="45200" x="4625975" y="1938338"/>
          <p14:tracePt t="45248" x="4625975" y="1955800"/>
          <p14:tracePt t="45872" x="4625975" y="1965325"/>
          <p14:tracePt t="45880" x="4652963" y="1946275"/>
          <p14:tracePt t="45883" x="4929188" y="1758950"/>
          <p14:tracePt t="45931" x="4938713" y="1751013"/>
          <p14:tracePt t="46223" x="4965700" y="1751013"/>
          <p14:tracePt t="46231" x="4973638" y="1751013"/>
          <p14:tracePt t="46237" x="4983163" y="1751013"/>
          <p14:tracePt t="46241" x="4991100" y="1751013"/>
          <p14:tracePt t="46250" x="5018088" y="1751013"/>
          <p14:tracePt t="46267" x="5037138" y="1751013"/>
          <p14:tracePt t="46284" x="5072063" y="1731963"/>
          <p14:tracePt t="46335" x="5089525" y="1731963"/>
          <p14:tracePt t="46800" x="5072063" y="1731963"/>
          <p14:tracePt t="46808" x="4973638" y="1751013"/>
          <p14:tracePt t="46936" x="4965700" y="1751013"/>
          <p14:tracePt t="46944" x="4956175" y="1751013"/>
          <p14:tracePt t="46945" x="4803775" y="1731963"/>
          <p14:tracePt t="48008" x="4813300" y="1724025"/>
          <p14:tracePt t="48033" x="4830763" y="1724025"/>
          <p14:tracePt t="48034" x="4857750" y="1714500"/>
          <p14:tracePt t="48054" x="4875213" y="1714500"/>
          <p14:tracePt t="48067" x="4884738" y="1714500"/>
          <p14:tracePt t="48085" x="4894263" y="1714500"/>
          <p14:tracePt t="48117" x="4902200" y="1704975"/>
          <p14:tracePt t="48120" x="4973638" y="1687513"/>
          <p14:tracePt t="48172" x="5018088" y="1687513"/>
          <p14:tracePt t="48184" x="5037138" y="1679575"/>
          <p14:tracePt t="48200" x="5062538" y="1679575"/>
          <p14:tracePt t="48632" x="5072063" y="1679575"/>
          <p14:tracePt t="48847" x="5045075" y="1679575"/>
          <p14:tracePt t="48852" x="4965700" y="1714500"/>
          <p14:tracePt t="48873" x="4929188" y="1724025"/>
          <p14:tracePt t="48883" x="4884738" y="1741488"/>
          <p14:tracePt t="48901" x="4848225" y="1751013"/>
          <p14:tracePt t="49135" x="4867275" y="1751013"/>
          <p14:tracePt t="49144" x="4875213" y="1751013"/>
          <p14:tracePt t="49168" x="4902200" y="1751013"/>
          <p14:tracePt t="49184" x="4911725" y="1751013"/>
          <p14:tracePt t="49199" x="4929188" y="1751013"/>
          <p14:tracePt t="49203" x="4991100" y="1751013"/>
          <p14:tracePt t="49224" x="5000625" y="1751013"/>
          <p14:tracePt t="49233" x="5018088" y="1741488"/>
          <p14:tracePt t="49250" x="5062538" y="1741488"/>
          <p14:tracePt t="49266" x="5081588" y="1724025"/>
          <p14:tracePt t="49284" x="5108575" y="1724025"/>
          <p14:tracePt t="49301" x="5133975" y="1724025"/>
          <p14:tracePt t="49317" x="5143500" y="1724025"/>
          <p14:tracePt t="49334" x="5153025" y="1714500"/>
          <p14:tracePt t="49350" x="5160963" y="1714500"/>
          <p14:tracePt t="49350" x="5170488" y="1714500"/>
          <p14:tracePt t="49384" x="5187950" y="1714500"/>
          <p14:tracePt t="49385" x="5197475" y="1714500"/>
          <p14:tracePt t="49402" x="5205413" y="1714500"/>
          <p14:tracePt t="49417" x="5241925" y="1704975"/>
          <p14:tracePt t="49456" x="5259388" y="1704975"/>
          <p14:tracePt t="49460" x="5268913" y="1704975"/>
          <p14:tracePt t="49467" x="5295900" y="1687513"/>
          <p14:tracePt t="49483" x="5313363" y="1687513"/>
          <p14:tracePt t="49500" x="5322888" y="1679575"/>
          <p14:tracePt t="49533" x="5340350" y="1679575"/>
          <p14:tracePt t="49551" x="5357813" y="1670050"/>
          <p14:tracePt t="49799" x="5375275" y="1670050"/>
          <p14:tracePt t="49808" x="5402263" y="1670050"/>
          <p14:tracePt t="49811" x="5411788" y="1670050"/>
          <p14:tracePt t="49817" x="5446713" y="1670050"/>
          <p14:tracePt t="49833" x="5473700" y="1670050"/>
          <p14:tracePt t="49851" x="5500688" y="1670050"/>
          <p14:tracePt t="49920" x="5518150" y="1670050"/>
          <p14:tracePt t="49921" x="5527675" y="1670050"/>
          <p14:tracePt t="49934" x="5554663" y="1670050"/>
          <p14:tracePt t="49934" x="5562600" y="1670050"/>
          <p14:tracePt t="49952" x="5572125" y="1670050"/>
          <p14:tracePt t="49967" x="5608638" y="1670050"/>
          <p14:tracePt t="49984" x="5670550" y="1670050"/>
          <p14:tracePt t="50001" x="5768975" y="1687513"/>
          <p14:tracePt t="50017" x="5867400" y="1704975"/>
          <p14:tracePt t="50033" x="5965825" y="1724025"/>
          <p14:tracePt t="50050" x="6018213" y="1724025"/>
          <p14:tracePt t="50067" x="6062663" y="1731963"/>
          <p14:tracePt t="50084" x="6081713" y="1731963"/>
          <p14:tracePt t="50101" x="6108700" y="1731963"/>
          <p14:tracePt t="50117" x="6161088" y="1731963"/>
          <p14:tracePt t="50135" x="6197600" y="1751013"/>
          <p14:tracePt t="50151" x="6259513" y="1751013"/>
          <p14:tracePt t="50183" x="6269038" y="1751013"/>
          <p14:tracePt t="50190" x="6296025" y="1751013"/>
          <p14:tracePt t="50734" x="6303963" y="1751013"/>
          <p14:tracePt t="51592" x="6303963" y="1768475"/>
          <p14:tracePt t="51600" x="6303963" y="1776413"/>
          <p14:tracePt t="51601" x="6323013" y="1803400"/>
          <p14:tracePt t="51617" x="6323013" y="1812925"/>
          <p14:tracePt t="51635" x="6323013" y="1839913"/>
          <p14:tracePt t="58328" x="6323013" y="1847850"/>
          <p14:tracePt t="58330" x="6323013" y="1866900"/>
          <p14:tracePt t="58350" x="6323013" y="1884363"/>
          <p14:tracePt t="58350" x="6313488" y="1884363"/>
          <p14:tracePt t="58350" x="6313488" y="1901825"/>
          <p14:tracePt t="58384" x="6303963" y="1911350"/>
          <p14:tracePt t="58384" x="6296025" y="1928813"/>
          <p14:tracePt t="58479" x="6286500" y="1938338"/>
          <p14:tracePt t="58511" x="6276975" y="1955800"/>
          <p14:tracePt t="58519" x="6269038" y="1965325"/>
          <p14:tracePt t="58522" x="6269038" y="1973263"/>
          <p14:tracePt t="58532" x="6251575" y="2009775"/>
          <p14:tracePt t="58566" x="6251575" y="2036763"/>
          <p14:tracePt t="58567" x="6232525" y="2044700"/>
          <p14:tracePt t="58582" x="6224588" y="2081213"/>
          <p14:tracePt t="58600" x="6205538" y="2108200"/>
          <p14:tracePt t="58632" x="6188075" y="2143125"/>
          <p14:tracePt t="58633" x="6170613" y="2170113"/>
          <p14:tracePt t="58651" x="6161088" y="2197100"/>
          <p14:tracePt t="58666" x="6143625" y="2224088"/>
          <p14:tracePt t="58683" x="6126163" y="2241550"/>
          <p14:tracePt t="58699" x="6108700" y="2268538"/>
          <p14:tracePt t="58717" x="6099175" y="2268538"/>
          <p14:tracePt t="58733" x="6099175" y="2276475"/>
          <p14:tracePt t="58750" x="6081713" y="2295525"/>
          <p14:tracePt t="58766" x="6072188" y="2295525"/>
          <p14:tracePt t="58783" x="6054725" y="2303463"/>
          <p14:tracePt t="58799" x="6010275" y="2330450"/>
          <p14:tracePt t="58817" x="5973763" y="2357438"/>
          <p14:tracePt t="58834" x="5894388" y="2393950"/>
          <p14:tracePt t="58851" x="5741988" y="2446338"/>
          <p14:tracePt t="58867" x="5589588" y="2482850"/>
          <p14:tracePt t="58883" x="5446713" y="2527300"/>
          <p14:tracePt t="58900" x="5322888" y="2581275"/>
          <p14:tracePt t="58916" x="5224463" y="2643188"/>
          <p14:tracePt t="58933" x="5116513" y="2714625"/>
          <p14:tracePt t="58951" x="4991100" y="2830513"/>
          <p14:tracePt t="58951" x="4938713" y="2894013"/>
          <p14:tracePt t="58968" x="4456113" y="4286250"/>
          <p14:tracePt t="59049" x="4456113" y="4500563"/>
          <p14:tracePt t="59050" x="4429125" y="4803775"/>
          <p14:tracePt t="59068" x="4429125" y="5010150"/>
          <p14:tracePt t="59083" x="4429125" y="5133975"/>
          <p14:tracePt t="59101" x="4456113" y="5286375"/>
          <p14:tracePt t="59116" x="4537075" y="5446713"/>
          <p14:tracePt t="59134" x="4633913" y="5661025"/>
          <p14:tracePt t="59150" x="4732338" y="5867400"/>
          <p14:tracePt t="59150" x="4795838" y="5983288"/>
          <p14:tracePt t="59168" x="4822825" y="6062663"/>
          <p14:tracePt t="59168" x="4875213" y="6161088"/>
          <p14:tracePt t="59184" x="4956175" y="6313488"/>
          <p14:tracePt t="59200" x="5062538" y="6500813"/>
          <p14:tracePt t="59216" x="5224463" y="6724650"/>
          <p14:tracePt t="59233" x="5330825" y="6848475"/>
          <p14:tracePt t="59233" x="5394325" y="6848475"/>
          <p14:tracePt t="59256" x="5429250" y="6848475"/>
          <p14:tracePt t="59266" x="5465763" y="6848475"/>
          <p14:tracePt t="59282" x="5491163" y="6848475"/>
          <p14:tracePt t="59383" x="5491163" y="6804025"/>
          <p14:tracePt t="59392" x="5465763" y="6751638"/>
          <p14:tracePt t="59400" x="5411788" y="6697663"/>
          <p14:tracePt t="59407" x="5268913" y="6545263"/>
          <p14:tracePt t="59416" x="5062538" y="6429375"/>
          <p14:tracePt t="59433" x="4857750" y="6348413"/>
          <p14:tracePt t="59450" x="4608513" y="6276975"/>
          <p14:tracePt t="59466" x="4375150" y="6205538"/>
          <p14:tracePt t="59483" x="4125913" y="6161088"/>
          <p14:tracePt t="59500" x="3875088" y="6099175"/>
          <p14:tracePt t="59517" x="3581400" y="6054725"/>
          <p14:tracePt t="59532" x="3330575" y="6010275"/>
          <p14:tracePt t="59532" x="3214688" y="6010275"/>
          <p14:tracePt t="59552" x="3098800" y="5983288"/>
          <p14:tracePt t="59566" x="2919413" y="5973763"/>
          <p14:tracePt t="59566" x="2874963" y="5973763"/>
          <p14:tracePt t="59584" x="2813050" y="5973763"/>
          <p14:tracePt t="59600" x="2741613" y="5973763"/>
          <p14:tracePt t="59616" x="2687638" y="5973763"/>
          <p14:tracePt t="59633" x="2608263" y="5991225"/>
          <p14:tracePt t="59650" x="2527300" y="6027738"/>
          <p14:tracePt t="59666" x="2473325" y="6062663"/>
          <p14:tracePt t="59683" x="2428875" y="6126163"/>
          <p14:tracePt t="59699" x="2411413" y="6161088"/>
          <p14:tracePt t="59716" x="2393950" y="6232525"/>
          <p14:tracePt t="59733" x="2393950" y="6286500"/>
          <p14:tracePt t="59749" x="2393950" y="6340475"/>
          <p14:tracePt t="59767" x="2411413" y="6411913"/>
          <p14:tracePt t="59783" x="2608263" y="6510338"/>
          <p14:tracePt t="59801" x="2714625" y="6537325"/>
          <p14:tracePt t="59817" x="2847975" y="6572250"/>
          <p14:tracePt t="59834" x="2982913" y="6572250"/>
          <p14:tracePt t="59850" x="3187700" y="6572250"/>
          <p14:tracePt t="59867" x="3438525" y="6572250"/>
          <p14:tracePt t="59882" x="3625850" y="6572250"/>
          <p14:tracePt t="59901" x="3795713" y="6545263"/>
          <p14:tracePt t="59916" x="3857625" y="6500813"/>
          <p14:tracePt t="59934" x="3919538" y="6438900"/>
          <p14:tracePt t="59950" x="3956050" y="6330950"/>
          <p14:tracePt t="59950" x="3983038" y="6269038"/>
          <p14:tracePt t="59968" x="3983038" y="6197600"/>
          <p14:tracePt t="59983" x="4000500" y="5956300"/>
          <p14:tracePt t="60000" x="4000500" y="5813425"/>
          <p14:tracePt t="60016" x="3965575" y="5653088"/>
          <p14:tracePt t="60033" x="3911600" y="5545138"/>
          <p14:tracePt t="60050" x="3875088" y="5483225"/>
          <p14:tracePt t="60067" x="3830638" y="5438775"/>
          <p14:tracePt t="60094" x="3732213" y="5357813"/>
          <p14:tracePt t="60123" x="3679825" y="5340350"/>
          <p14:tracePt t="60133" x="3562350" y="5286375"/>
          <p14:tracePt t="60151" x="3411538" y="5251450"/>
          <p14:tracePt t="60167" x="3268663" y="5251450"/>
          <p14:tracePt t="60183" x="3081338" y="5251450"/>
          <p14:tracePt t="60200" x="2982913" y="5251450"/>
          <p14:tracePt t="60217" x="2901950" y="5286375"/>
          <p14:tracePt t="60233" x="2803525" y="5348288"/>
          <p14:tracePt t="60251" x="2670175" y="5653088"/>
          <p14:tracePt t="60283" x="2633663" y="5919788"/>
          <p14:tracePt t="60306" x="2633663" y="5991225"/>
          <p14:tracePt t="60317" x="2633663" y="6161088"/>
          <p14:tracePt t="60333" x="2643188" y="6259513"/>
          <p14:tracePt t="60351" x="2714625" y="6384925"/>
          <p14:tracePt t="60366" x="2803525" y="6510338"/>
          <p14:tracePt t="60366" x="2847975" y="6562725"/>
          <p14:tracePt t="60384" x="3000375" y="6670675"/>
          <p14:tracePt t="60399" x="3160713" y="6777038"/>
          <p14:tracePt t="60417" x="3357563" y="6848475"/>
          <p14:tracePt t="60433" x="3536950" y="6848475"/>
          <p14:tracePt t="60450" x="3732213" y="6848475"/>
          <p14:tracePt t="60467" x="3946525" y="6848475"/>
          <p14:tracePt t="60482" x="4089400" y="6848475"/>
          <p14:tracePt t="60501" x="4232275" y="6848475"/>
          <p14:tracePt t="60515" x="4357688" y="6848475"/>
          <p14:tracePt t="60533" x="4429125" y="6840538"/>
          <p14:tracePt t="60551" x="4483100" y="6796088"/>
          <p14:tracePt t="60566" x="4510088" y="6769100"/>
          <p14:tracePt t="60583" x="4527550" y="6643688"/>
          <p14:tracePt t="60600" x="4545013" y="6572250"/>
          <p14:tracePt t="60616" x="4545013" y="6446838"/>
          <p14:tracePt t="60634" x="4545013" y="6303963"/>
          <p14:tracePt t="60650" x="4510088" y="6180138"/>
          <p14:tracePt t="60668" x="4456113" y="6081713"/>
          <p14:tracePt t="60683" x="4429125" y="6000750"/>
          <p14:tracePt t="60702" x="4357688" y="5894388"/>
          <p14:tracePt t="60716" x="4286250" y="5803900"/>
          <p14:tracePt t="60733" x="4179888" y="5697538"/>
          <p14:tracePt t="60733" x="4125913" y="5653088"/>
          <p14:tracePt t="60752" x="4081463" y="5634038"/>
          <p14:tracePt t="60766" x="3983038" y="5581650"/>
          <p14:tracePt t="60782" x="3795713" y="5527675"/>
          <p14:tracePt t="60800" x="3724275" y="5510213"/>
          <p14:tracePt t="60816" x="3633788" y="5510213"/>
          <p14:tracePt t="60833" x="3527425" y="5510213"/>
          <p14:tracePt t="60851" x="3411538" y="5510213"/>
          <p14:tracePt t="60866" x="3276600" y="5562600"/>
          <p14:tracePt t="60883" x="3108325" y="5634038"/>
          <p14:tracePt t="60900" x="2965450" y="5697538"/>
          <p14:tracePt t="60916" x="2867025" y="5776913"/>
          <p14:tracePt t="60932" x="2776538" y="5911850"/>
          <p14:tracePt t="60950" x="2714625" y="6099175"/>
          <p14:tracePt t="60971" x="2714625" y="6161088"/>
          <p14:tracePt t="60971" x="2714625" y="6215063"/>
          <p14:tracePt t="60984" x="2714625" y="6296025"/>
          <p14:tracePt t="61000" x="2714625" y="6402388"/>
          <p14:tracePt t="61017" x="2751138" y="6491288"/>
          <p14:tracePt t="61033" x="2795588" y="6554788"/>
          <p14:tracePt t="61051" x="2857500" y="6634163"/>
          <p14:tracePt t="61066" x="2919413" y="6680200"/>
          <p14:tracePt t="61083" x="2955925" y="6705600"/>
          <p14:tracePt t="61099" x="2982913" y="6715125"/>
          <p14:tracePt t="61116" x="3017838" y="6715125"/>
          <p14:tracePt t="61132" x="3089275" y="6732588"/>
          <p14:tracePt t="61132" x="3160713" y="6732588"/>
          <p14:tracePt t="61152" x="3214688" y="6732588"/>
          <p14:tracePt t="61167" x="3330575" y="6732588"/>
          <p14:tracePt t="61167" x="3429000" y="6732588"/>
          <p14:tracePt t="61185" x="3554413" y="6705600"/>
          <p14:tracePt t="61200" x="3830638" y="6518275"/>
          <p14:tracePt t="61242" x="3848100" y="6483350"/>
          <p14:tracePt t="61249" x="3902075" y="6402388"/>
          <p14:tracePt t="61267" x="3929063" y="6323013"/>
          <p14:tracePt t="61282" x="3956050" y="6251575"/>
          <p14:tracePt t="61300" x="3973513" y="6188075"/>
          <p14:tracePt t="61316" x="3973513" y="6099175"/>
          <p14:tracePt t="61333" x="3973513" y="6027738"/>
          <p14:tracePt t="61349" x="3973513" y="5938838"/>
          <p14:tracePt t="61367" x="3973513" y="5884863"/>
          <p14:tracePt t="61367" x="3965575" y="5848350"/>
          <p14:tracePt t="61384" x="3956050" y="5822950"/>
          <p14:tracePt t="61402" x="3919538" y="5776913"/>
          <p14:tracePt t="61434" x="3848100" y="5751513"/>
          <p14:tracePt t="61457" x="3813175" y="5724525"/>
          <p14:tracePt t="61466" x="3714750" y="5680075"/>
          <p14:tracePt t="61482" x="3633788" y="5670550"/>
          <p14:tracePt t="61501" x="3527425" y="5653088"/>
          <p14:tracePt t="61515" x="3446463" y="5634038"/>
          <p14:tracePt t="61533" x="3375025" y="5634038"/>
          <p14:tracePt t="61550" x="3313113" y="5634038"/>
          <p14:tracePt t="61550" x="3276600" y="5634038"/>
          <p14:tracePt t="61567" x="3251200" y="5634038"/>
          <p14:tracePt t="61582" x="3179763" y="5634038"/>
          <p14:tracePt t="61600" x="3143250" y="5634038"/>
          <p14:tracePt t="61632" x="3108325" y="5634038"/>
          <p14:tracePt t="61634" x="3071813" y="5653088"/>
          <p14:tracePt t="61650" x="3027363" y="5680075"/>
          <p14:tracePt t="61666" x="3017838" y="5697538"/>
          <p14:tracePt t="61683" x="2990850" y="5732463"/>
          <p14:tracePt t="61699" x="2973388" y="5768975"/>
          <p14:tracePt t="61716" x="2955925" y="5813425"/>
          <p14:tracePt t="61732" x="2946400" y="5848350"/>
          <p14:tracePt t="61751" x="2928938" y="5884863"/>
          <p14:tracePt t="61766" x="2919413" y="5911850"/>
          <p14:tracePt t="61766" x="2919413" y="5938838"/>
          <p14:tracePt t="61784" x="2901950" y="5973763"/>
          <p14:tracePt t="61800" x="2901950" y="6000750"/>
          <p14:tracePt t="61817" x="2901950" y="6037263"/>
          <p14:tracePt t="61833" x="2901950" y="6062663"/>
          <p14:tracePt t="62060" x="2894013" y="6037263"/>
          <p14:tracePt t="62072" x="2894013" y="6018213"/>
          <p14:tracePt t="62082" x="2894013" y="5973763"/>
          <p14:tracePt t="62083" x="2874963" y="5894388"/>
          <p14:tracePt t="62100" x="2857500" y="5776913"/>
          <p14:tracePt t="62115" x="2822575" y="5670550"/>
          <p14:tracePt t="62133" x="2786063" y="5572125"/>
          <p14:tracePt t="62150" x="2768600" y="5510213"/>
          <p14:tracePt t="62166" x="2759075" y="5491163"/>
          <p14:tracePt t="62215" x="2751138" y="5483225"/>
          <p14:tracePt t="62480" x="2751138" y="5491163"/>
          <p14:tracePt t="64768" x="2751138" y="5500688"/>
          <p14:tracePt t="64792" x="2751138" y="5510213"/>
          <p14:tracePt t="64824" x="2751138" y="5518150"/>
          <p14:tracePt t="64832" x="2759075" y="5527675"/>
          <p14:tracePt t="64856" x="2768600" y="5545138"/>
          <p14:tracePt t="64935" x="2776538" y="5545138"/>
          <p14:tracePt t="64944" x="2776538" y="5554663"/>
          <p14:tracePt t="64957" x="2776538" y="5572125"/>
          <p14:tracePt t="64960" x="2786063" y="5581650"/>
          <p14:tracePt t="64967" x="2786063" y="5608638"/>
          <p14:tracePt t="64982" x="2795588" y="5626100"/>
          <p14:tracePt t="65001" x="2795588" y="5643563"/>
          <p14:tracePt t="65143" x="2813050" y="5680075"/>
          <p14:tracePt t="65159" x="2813050" y="5697538"/>
          <p14:tracePt t="65168" x="2822575" y="5715000"/>
          <p14:tracePt t="65192" x="2822575" y="5732463"/>
          <p14:tracePt t="65208" x="2830513" y="5751513"/>
          <p14:tracePt t="67271" x="2874963" y="5751513"/>
          <p14:tracePt t="67279" x="2901950" y="5751513"/>
          <p14:tracePt t="67287" x="2911475" y="5751513"/>
          <p14:tracePt t="67294" x="2946400" y="5741988"/>
          <p14:tracePt t="67299" x="2973388" y="5724525"/>
          <p14:tracePt t="67315" x="3000375" y="5724525"/>
          <p14:tracePt t="67333" x="3017838" y="5715000"/>
          <p14:tracePt t="67368" x="3017838" y="5705475"/>
          <p14:tracePt t="67393" x="3027363" y="5705475"/>
          <p14:tracePt t="67408" x="3027363" y="5688013"/>
          <p14:tracePt t="67422" x="3036888" y="5680075"/>
          <p14:tracePt t="67423" x="3054350" y="5643563"/>
          <p14:tracePt t="67433" x="3062288" y="5599113"/>
          <p14:tracePt t="67449" x="3081338" y="5562600"/>
          <p14:tracePt t="67467" x="3081338" y="5554663"/>
          <p14:tracePt t="67482" x="3089275" y="5537200"/>
          <p14:tracePt t="67623" x="3081338" y="5537200"/>
          <p14:tracePt t="67631" x="3054350" y="5537200"/>
          <p14:tracePt t="67639" x="3000375" y="5554663"/>
          <p14:tracePt t="67650" x="2938463" y="5599113"/>
          <p14:tracePt t="67666" x="2884488" y="5653088"/>
          <p14:tracePt t="67682" x="2874963" y="5670550"/>
          <p14:tracePt t="67699" x="2867025" y="5680075"/>
          <p14:tracePt t="67920" x="2894013" y="5680075"/>
          <p14:tracePt t="67928" x="2901950" y="5680075"/>
          <p14:tracePt t="67933" x="2955925" y="5680075"/>
          <p14:tracePt t="67942" x="2990850" y="5680075"/>
          <p14:tracePt t="67954" x="3000375" y="5680075"/>
          <p14:tracePt t="67966" x="3054350" y="5680075"/>
          <p14:tracePt t="67982" x="3160713" y="5680075"/>
          <p14:tracePt t="68000" x="3259138" y="5661025"/>
          <p14:tracePt t="68016" x="3348038" y="5643563"/>
          <p14:tracePt t="68046" x="3411538" y="5634038"/>
          <p14:tracePt t="68083" x="3429000" y="5626100"/>
          <p14:tracePt t="68084" x="3473450" y="5616575"/>
          <p14:tracePt t="68100" x="3527425" y="5608638"/>
          <p14:tracePt t="68115" x="3581400" y="5589588"/>
          <p14:tracePt t="68132" x="3616325" y="5581650"/>
          <p14:tracePt t="68456" x="3608388" y="5581650"/>
          <p14:tracePt t="68464" x="3589338" y="5581650"/>
          <p14:tracePt t="68472" x="3581400" y="5581650"/>
          <p14:tracePt t="68475" x="3562350" y="5589588"/>
          <p14:tracePt t="68482" x="3527425" y="5608638"/>
          <p14:tracePt t="68499" x="3500438" y="5634038"/>
          <p14:tracePt t="68517" x="3473450" y="5653088"/>
          <p14:tracePt t="68532" x="3455988" y="5680075"/>
          <p14:tracePt t="68568" x="3446463" y="5688013"/>
          <p14:tracePt t="68728" x="3455988" y="5688013"/>
          <p14:tracePt t="68730" x="3465513" y="5688013"/>
          <p14:tracePt t="68752" x="3473450" y="5688013"/>
          <p14:tracePt t="68766" x="3490913" y="5688013"/>
          <p14:tracePt t="68767" x="3500438" y="5688013"/>
          <p14:tracePt t="68783" x="3527425" y="5688013"/>
          <p14:tracePt t="68816" x="3536950" y="5688013"/>
          <p14:tracePt t="68817" x="3544888" y="5688013"/>
          <p14:tracePt t="68833" x="3554413" y="5688013"/>
          <p14:tracePt t="68849" x="3581400" y="5688013"/>
          <p14:tracePt t="68883" x="3616325" y="5661025"/>
          <p14:tracePt t="68932" x="3625850" y="5661025"/>
          <p14:tracePt t="68949" x="3643313" y="5653088"/>
          <p14:tracePt t="68982" x="3652838" y="5653088"/>
          <p14:tracePt t="68992" x="3679825" y="5634038"/>
          <p14:tracePt t="69017" x="3687763" y="5626100"/>
          <p14:tracePt t="69018" x="3705225" y="5626100"/>
          <p14:tracePt t="69032" x="3732213" y="5608638"/>
          <p14:tracePt t="69050" x="3776663" y="5599113"/>
          <p14:tracePt t="69065" x="3840163" y="5572125"/>
          <p14:tracePt t="69099" x="4348163" y="5554663"/>
          <p14:tracePt t="69099" x="4446588" y="5554663"/>
          <p14:tracePt t="69184" x="4562475" y="5554663"/>
          <p14:tracePt t="69184" x="4759325" y="5562600"/>
          <p14:tracePt t="69199" x="4840288" y="5589588"/>
          <p14:tracePt t="69199" x="4929188" y="5589588"/>
          <p14:tracePt t="69216" x="5099050" y="5626100"/>
          <p14:tracePt t="69232" x="5241925" y="5643563"/>
          <p14:tracePt t="69249" x="5411788" y="5661025"/>
          <p14:tracePt t="69265" x="5599113" y="5680075"/>
          <p14:tracePt t="69282" x="5776913" y="5715000"/>
          <p14:tracePt t="69299" x="5965825" y="5759450"/>
          <p14:tracePt t="69316" x="6089650" y="5795963"/>
          <p14:tracePt t="69334" x="6170613" y="5813425"/>
          <p14:tracePt t="69350" x="6232525" y="5840413"/>
          <p14:tracePt t="69366" x="6313488" y="5857875"/>
          <p14:tracePt t="69382" x="6456363" y="5902325"/>
          <p14:tracePt t="69401" x="6562725" y="5902325"/>
          <p14:tracePt t="69416" x="6661150" y="5919788"/>
          <p14:tracePt t="69434" x="6697663" y="5919788"/>
          <p14:tracePt t="69448" x="6751638" y="5919788"/>
          <p14:tracePt t="69466" x="6777038" y="5919788"/>
          <p14:tracePt t="69482" x="6831013" y="5919788"/>
          <p14:tracePt t="69500" x="6902450" y="5902325"/>
          <p14:tracePt t="69515" x="6983413" y="5875338"/>
          <p14:tracePt t="69533" x="7018338" y="5848350"/>
          <p14:tracePt t="69550" x="7045325" y="5822950"/>
          <p14:tracePt t="69567" x="7072313" y="5768975"/>
          <p14:tracePt t="69582" x="7072313" y="5670550"/>
          <p14:tracePt t="69600" x="7072313" y="5626100"/>
          <p14:tracePt t="69600" x="7072313" y="5599113"/>
          <p14:tracePt t="69615" x="7072313" y="5562600"/>
          <p14:tracePt t="69632" x="7072313" y="5545138"/>
          <p14:tracePt t="69695" x="7045325" y="5545138"/>
          <p14:tracePt t="69703" x="7027863" y="5537200"/>
          <p14:tracePt t="69715" x="7018338" y="5537200"/>
          <p14:tracePt t="69715" x="6991350" y="5537200"/>
          <p14:tracePt t="69720" x="6965950" y="5537200"/>
          <p14:tracePt t="69731" x="6894513" y="5537200"/>
          <p14:tracePt t="69749" x="6823075" y="5537200"/>
          <p14:tracePt t="69766" x="6769100" y="5537200"/>
          <p14:tracePt t="69783" x="6661150" y="5537200"/>
          <p14:tracePt t="69799" x="6608763" y="5537200"/>
          <p14:tracePt t="69816" x="6527800" y="5572125"/>
          <p14:tracePt t="69842" x="6518275" y="5572125"/>
          <p14:tracePt t="69849" x="6456363" y="5581650"/>
          <p14:tracePt t="69865" x="6402388" y="5599113"/>
          <p14:tracePt t="69882" x="6323013" y="5608638"/>
          <p14:tracePt t="69898" x="6224588" y="5643563"/>
          <p14:tracePt t="69916" x="6116638" y="5680075"/>
          <p14:tracePt t="69932" x="6037263" y="5697538"/>
          <p14:tracePt t="69949" x="5938838" y="5732463"/>
          <p14:tracePt t="69965" x="5483225" y="6010275"/>
          <p14:tracePt t="70032" x="5367338" y="6153150"/>
          <p14:tracePt t="70032" x="5330825" y="6197600"/>
          <p14:tracePt t="70064" x="5295900" y="6251575"/>
          <p14:tracePt t="70081" x="5276850" y="6286500"/>
          <p14:tracePt t="70082" x="5214938" y="6367463"/>
          <p14:tracePt t="70099" x="5197475" y="6411913"/>
          <p14:tracePt t="70115" x="5170488" y="6456363"/>
          <p14:tracePt t="70132" x="5160963" y="6500813"/>
          <p14:tracePt t="70149" x="5160963" y="6510338"/>
          <p14:tracePt t="70166" x="5160963" y="6518275"/>
          <p14:tracePt t="70182" x="5160963" y="6608763"/>
          <p14:tracePt t="70234" x="5160963" y="6634163"/>
          <p14:tracePt t="70249" x="5160963" y="6661150"/>
          <p14:tracePt t="70266" x="5187950" y="6697663"/>
          <p14:tracePt t="70282" x="5224463" y="6751638"/>
          <p14:tracePt t="70300" x="5276850" y="6769100"/>
          <p14:tracePt t="70316" x="5340350" y="6786563"/>
          <p14:tracePt t="70333" x="5394325" y="6786563"/>
          <p14:tracePt t="70349" x="5446713" y="6786563"/>
          <p14:tracePt t="70366" x="5562600" y="6786563"/>
          <p14:tracePt t="70382" x="5732463" y="6697663"/>
          <p14:tracePt t="70401" x="5848350" y="6608763"/>
          <p14:tracePt t="70416" x="5911850" y="6510338"/>
          <p14:tracePt t="70433" x="5946775" y="6438900"/>
          <p14:tracePt t="70449" x="5965825" y="6384925"/>
          <p14:tracePt t="70465" x="5973763" y="6357938"/>
          <p14:tracePt t="70482" x="5973763" y="6340475"/>
          <p14:tracePt t="70499" x="5973763" y="6323013"/>
          <p14:tracePt t="70515" x="5973763" y="6313488"/>
          <p14:tracePt t="70663" x="5965825" y="6303963"/>
          <p14:tracePt t="70671" x="5938838" y="6303963"/>
          <p14:tracePt t="70677" x="5884863" y="6313488"/>
          <p14:tracePt t="70682" x="5848350" y="6330950"/>
          <p14:tracePt t="70699" x="5776913" y="6367463"/>
          <p14:tracePt t="70716" x="5751513" y="6384925"/>
          <p14:tracePt t="70732" x="5724525" y="6394450"/>
          <p14:tracePt t="70749" x="5724525" y="6402388"/>
          <p14:tracePt t="70976" x="5732463" y="6411913"/>
          <p14:tracePt t="70989" x="5768975" y="6394450"/>
          <p14:tracePt t="70992" x="5795963" y="6348413"/>
          <p14:tracePt t="70999" x="5857875" y="6269038"/>
          <p14:tracePt t="71015" x="5929313" y="6161088"/>
          <p14:tracePt t="71033" x="5965825" y="6099175"/>
          <p14:tracePt t="71049" x="5965825" y="6062663"/>
          <p14:tracePt t="71088" x="5973763" y="6054725"/>
          <p14:tracePt t="71200" x="5965825" y="6045200"/>
          <p14:tracePt t="71208" x="5956300" y="6045200"/>
          <p14:tracePt t="71216" x="5938838" y="6045200"/>
          <p14:tracePt t="71218" x="5902325" y="6045200"/>
          <p14:tracePt t="71232" x="5884863" y="6045200"/>
          <p14:tracePt t="71249" x="5840413" y="6054725"/>
          <p14:tracePt t="71266" x="5813425" y="6081713"/>
          <p14:tracePt t="71283" x="5803900" y="6108700"/>
          <p14:tracePt t="71315" x="5803900" y="6126163"/>
          <p14:tracePt t="71316" x="5786438" y="6170613"/>
          <p14:tracePt t="71332" x="5786438" y="6205538"/>
          <p14:tracePt t="71349" x="5786438" y="6242050"/>
          <p14:tracePt t="71365" x="5786438" y="6269038"/>
          <p14:tracePt t="71382" x="5786438" y="6276975"/>
          <p14:tracePt t="71520" x="5786438" y="6286500"/>
          <p14:tracePt t="71528" x="5795963" y="6286500"/>
          <p14:tracePt t="71536" x="5822950" y="6286500"/>
          <p14:tracePt t="71538" x="5848350" y="6286500"/>
          <p14:tracePt t="71550" x="5884863" y="6286500"/>
          <p14:tracePt t="71567" x="5938838" y="6269038"/>
          <p14:tracePt t="71583" x="5956300" y="6251575"/>
          <p14:tracePt t="71599" x="6000750" y="6205538"/>
          <p14:tracePt t="71616" x="6010275" y="6197600"/>
          <p14:tracePt t="71632" x="6018213" y="6180138"/>
          <p14:tracePt t="71650" x="6018213" y="6153150"/>
          <p14:tracePt t="71667" x="6018213" y="6134100"/>
          <p14:tracePt t="71682" x="6018213" y="6099175"/>
          <p14:tracePt t="71700" x="6018213" y="6072188"/>
          <p14:tracePt t="71715" x="6018213" y="6045200"/>
          <p14:tracePt t="71733" x="6018213" y="6037263"/>
          <p14:tracePt t="71784" x="6018213" y="6027738"/>
          <p14:tracePt t="71791" x="6010275" y="6018213"/>
          <p14:tracePt t="71800" x="6000750" y="6018213"/>
          <p14:tracePt t="71801" x="5991225" y="6018213"/>
          <p14:tracePt t="71815" x="5911850" y="6018213"/>
          <p14:tracePt t="71833" x="5867400" y="6037263"/>
          <p14:tracePt t="71849" x="5803900" y="6081713"/>
          <p14:tracePt t="71866" x="5776913" y="6108700"/>
          <p14:tracePt t="71882" x="5751513" y="6143625"/>
          <p14:tracePt t="71901" x="5732463" y="6180138"/>
          <p14:tracePt t="71916" x="5724525" y="6205538"/>
          <p14:tracePt t="71933" x="5724525" y="6215063"/>
          <p14:tracePt t="71948" x="5724525" y="6232525"/>
          <p14:tracePt t="71966" x="5724525" y="6242050"/>
          <p14:tracePt t="71982" x="5724525" y="6269038"/>
          <p14:tracePt t="72016" x="5724525" y="6276975"/>
          <p14:tracePt t="72072" x="5732463" y="6286500"/>
          <p14:tracePt t="72079" x="5741988" y="6296025"/>
          <p14:tracePt t="72081" x="5768975" y="6303963"/>
          <p14:tracePt t="72099" x="5786438" y="6313488"/>
          <p14:tracePt t="72116" x="5822950" y="6323013"/>
          <p14:tracePt t="72132" x="5848350" y="6330950"/>
          <p14:tracePt t="72151" x="5894388" y="6330950"/>
          <p14:tracePt t="72166" x="5929313" y="6330950"/>
          <p14:tracePt t="72183" x="6188075" y="6303963"/>
          <p14:tracePt t="72268" x="6215063" y="6303963"/>
          <p14:tracePt t="72275" x="6242050" y="6303963"/>
          <p14:tracePt t="72283" x="6269038" y="6296025"/>
          <p14:tracePt t="72299" x="6303963" y="6296025"/>
          <p14:tracePt t="72315" x="6348413" y="6269038"/>
          <p14:tracePt t="72332" x="6384925" y="6251575"/>
          <p14:tracePt t="72350" x="6429375" y="6242050"/>
          <p14:tracePt t="72364" x="6438900" y="6232525"/>
          <p14:tracePt t="72382" x="6446838" y="6232525"/>
          <p14:tracePt t="72400" x="6456363" y="6232525"/>
          <p14:tracePt t="72528" x="6465888" y="6242050"/>
          <p14:tracePt t="72537" x="6465888" y="6269038"/>
          <p14:tracePt t="72537" x="6483350" y="6313488"/>
          <p14:tracePt t="72549" x="6483350" y="6384925"/>
          <p14:tracePt t="72549" x="6483350" y="6429375"/>
          <p14:tracePt t="72568" x="6483350" y="6456363"/>
          <p14:tracePt t="72582" x="6483350" y="6527800"/>
          <p14:tracePt t="72582" x="6483350" y="6554788"/>
          <p14:tracePt t="72601" x="6483350" y="6572250"/>
          <p14:tracePt t="72615" x="6491288" y="6589713"/>
          <p14:tracePt t="72656" x="6491288" y="6608763"/>
          <p14:tracePt t="72656" x="6491288" y="6616700"/>
          <p14:tracePt t="72666" x="6500813" y="6634163"/>
          <p14:tracePt t="72704" x="6500813" y="6643688"/>
          <p14:tracePt t="72976" x="6491288" y="6653213"/>
          <p14:tracePt t="73223" x="6510338" y="6653213"/>
          <p14:tracePt t="73232" x="6518275" y="6653213"/>
          <p14:tracePt t="73232" x="6537325" y="6653213"/>
          <p14:tracePt t="73248" x="6545263" y="6653213"/>
          <p14:tracePt t="73847" x="6554788" y="6653213"/>
          <p14:tracePt t="73858" x="6572250" y="6653213"/>
          <p14:tracePt t="73863" x="6599238" y="6653213"/>
          <p14:tracePt t="73881" x="6626225" y="6653213"/>
          <p14:tracePt t="73900" x="6661150" y="6643688"/>
          <p14:tracePt t="73936" x="6670675" y="6643688"/>
          <p14:tracePt t="73936" x="6688138" y="6643688"/>
          <p14:tracePt t="73949" x="6697663" y="6643688"/>
          <p14:tracePt t="73965" x="6724650" y="6626225"/>
          <p14:tracePt t="73981" x="6732588" y="6626225"/>
          <p14:tracePt t="73999" x="6742113" y="6616700"/>
          <p14:tracePt t="74240" x="6769100" y="6616700"/>
          <p14:tracePt t="74248" x="6823075" y="6599238"/>
          <p14:tracePt t="74256" x="6858000" y="6599238"/>
          <p14:tracePt t="74257" x="6938963" y="6599238"/>
          <p14:tracePt t="74265" x="7153275" y="6599238"/>
          <p14:tracePt t="74282" x="7385050" y="6599238"/>
          <p14:tracePt t="74299" x="7527925" y="6599238"/>
          <p14:tracePt t="74315" x="7626350" y="6599238"/>
          <p14:tracePt t="74332" x="7688263" y="6589713"/>
          <p14:tracePt t="74349" x="7724775" y="6572250"/>
          <p14:tracePt t="74365" x="7759700" y="6562725"/>
          <p14:tracePt t="74383" x="7813675" y="6554788"/>
          <p14:tracePt t="74398" x="8010525" y="6491288"/>
          <p14:tracePt t="74456" x="8027988" y="6483350"/>
          <p14:tracePt t="74465" x="8089900" y="6456363"/>
          <p14:tracePt t="74482" x="8170863" y="6429375"/>
          <p14:tracePt t="74498" x="8197850" y="6419850"/>
          <p14:tracePt t="74647" x="8242300" y="6375400"/>
          <p14:tracePt t="74659" x="8269288" y="6367463"/>
          <p14:tracePt t="74659" x="8331200" y="6340475"/>
          <p14:tracePt t="74672" x="8348663" y="6313488"/>
          <p14:tracePt t="74672" x="8385175" y="6303963"/>
          <p14:tracePt t="74681" x="8412163" y="6286500"/>
          <p14:tracePt t="74699" x="8420100" y="6286500"/>
          <p14:tracePt t="75735" x="8429625" y="6286500"/>
          <p14:tracePt t="75742" x="8429625" y="6323013"/>
          <p14:tracePt t="75783" x="8420100" y="6340475"/>
          <p14:tracePt t="75799" x="8402638" y="6348413"/>
          <p14:tracePt t="75823" x="8402638" y="6357938"/>
          <p14:tracePt t="75831" x="8394700" y="6357938"/>
          <p14:tracePt t="75844" x="8394700" y="6367463"/>
          <p14:tracePt t="75848" x="8385175" y="6367463"/>
          <p14:tracePt t="75864" x="8375650" y="6384925"/>
          <p14:tracePt t="76391" x="8367713" y="6384925"/>
          <p14:tracePt t="76399" x="8358188" y="6384925"/>
          <p14:tracePt t="76407" x="8348663" y="6367463"/>
          <p14:tracePt t="76419" x="8340725" y="6340475"/>
          <p14:tracePt t="76431" x="8323263" y="6313488"/>
          <p14:tracePt t="76454" x="8323263" y="6286500"/>
          <p14:tracePt t="76464" x="8304213" y="6269038"/>
          <p14:tracePt t="76482" x="8304213" y="6259513"/>
          <p14:tracePt t="76498" x="8286750" y="6251575"/>
          <p14:tracePt t="76515" x="8286750" y="6232525"/>
          <p14:tracePt t="76531" x="8286750" y="6215063"/>
          <p14:tracePt t="76549" x="8277225" y="6205538"/>
          <p14:tracePt t="76599" x="8259763" y="6205538"/>
          <p14:tracePt t="76601" x="8251825" y="6205538"/>
          <p14:tracePt t="76644" x="8242300" y="6205538"/>
          <p14:tracePt t="76648" x="8224838" y="6205538"/>
          <p14:tracePt t="76689" x="8197850" y="6205538"/>
          <p14:tracePt t="76690" x="8188325" y="6205538"/>
          <p14:tracePt t="76698" x="8180388" y="6205538"/>
          <p14:tracePt t="76715" x="8161338" y="6215063"/>
          <p14:tracePt t="76732" x="8143875" y="6232525"/>
          <p14:tracePt t="76749" x="8134350" y="6251575"/>
          <p14:tracePt t="76765" x="8108950" y="6303963"/>
          <p14:tracePt t="76781" x="8099425" y="6323013"/>
          <p14:tracePt t="76798" x="8089900" y="6357938"/>
          <p14:tracePt t="76816" x="8072438" y="6375400"/>
          <p14:tracePt t="76831" x="8072438" y="6384925"/>
          <p14:tracePt t="76861" x="8072438" y="6394450"/>
          <p14:tracePt t="76865" x="8062913" y="6402388"/>
          <p14:tracePt t="76911" x="8054975" y="6419850"/>
          <p14:tracePt t="76915" x="8045450" y="6429375"/>
          <p14:tracePt t="76952" x="8045450" y="6438900"/>
          <p14:tracePt t="76975" x="8027988" y="6446838"/>
          <p14:tracePt t="76979" x="8018463" y="6456363"/>
          <p14:tracePt t="77048" x="8018463" y="6465888"/>
          <p14:tracePt t="77049" x="7966075" y="6483350"/>
          <p14:tracePt t="77134" x="7947025" y="6483350"/>
          <p14:tracePt t="77148" x="7929563" y="6500813"/>
          <p14:tracePt t="77166" x="7840663" y="6527800"/>
          <p14:tracePt t="77166" x="7813675" y="6527800"/>
          <p14:tracePt t="77218" x="7759700" y="6537325"/>
          <p14:tracePt t="77231" x="7581900" y="6599238"/>
          <p14:tracePt t="77286" x="7537450" y="6608763"/>
          <p14:tracePt t="77299" x="7483475" y="6626225"/>
          <p14:tracePt t="77323" x="7473950" y="6626225"/>
          <p14:tracePt t="77331" x="7439025" y="6634163"/>
          <p14:tracePt t="77349" x="7402513" y="6653213"/>
          <p14:tracePt t="77364" x="7037388" y="6732588"/>
          <p14:tracePt t="77502" x="6911975" y="6732588"/>
          <p14:tracePt t="77531" x="6823075" y="6732588"/>
          <p14:tracePt t="77549" x="6724650" y="6732588"/>
          <p14:tracePt t="77565" x="6616700" y="6732588"/>
          <p14:tracePt t="77582" x="6527800" y="6732588"/>
          <p14:tracePt t="77582" x="6456363" y="6732588"/>
          <p14:tracePt t="77600" x="6411913" y="6732588"/>
          <p14:tracePt t="77615" x="6232525" y="6732588"/>
          <p14:tracePt t="77634" x="6116638" y="6705600"/>
          <p14:tracePt t="77649" x="6000750" y="6670675"/>
          <p14:tracePt t="77667" x="5894388" y="6653213"/>
          <p14:tracePt t="77682" x="5776913" y="6608763"/>
          <p14:tracePt t="77707" x="5751513" y="6608763"/>
          <p14:tracePt t="77715" x="5572125" y="6554788"/>
          <p14:tracePt t="77715" x="5518150" y="6537325"/>
          <p14:tracePt t="77752" x="5456238" y="6518275"/>
          <p14:tracePt t="77765" x="5367338" y="6510338"/>
          <p14:tracePt t="77782" x="5295900" y="6510338"/>
          <p14:tracePt t="77800" x="5224463" y="6491288"/>
          <p14:tracePt t="77815" x="5170488" y="6491288"/>
          <p14:tracePt t="77833" x="5133975" y="6491288"/>
          <p14:tracePt t="77848" x="5081588" y="6491288"/>
          <p14:tracePt t="77865" x="5027613" y="6473825"/>
          <p14:tracePt t="77881" x="4946650" y="6465888"/>
          <p14:tracePt t="77899" x="4857750" y="6465888"/>
          <p14:tracePt t="77915" x="4108450" y="6348413"/>
          <p14:tracePt t="78004" x="4010025" y="6330950"/>
          <p14:tracePt t="78004" x="3929063" y="6296025"/>
          <p14:tracePt t="78016" x="3660775" y="6215063"/>
          <p14:tracePt t="78040" x="3562350" y="6180138"/>
          <p14:tracePt t="78051" x="3330575" y="6099175"/>
          <p14:tracePt t="78065" x="3116263" y="5991225"/>
          <p14:tracePt t="78082" x="2911475" y="5902325"/>
          <p14:tracePt t="78098" x="2724150" y="5776913"/>
          <p14:tracePt t="78115" x="2581275" y="5670550"/>
          <p14:tracePt t="78131" x="2428875" y="5527675"/>
          <p14:tracePt t="78149" x="2286000" y="5322888"/>
          <p14:tracePt t="78165" x="2081213" y="5045075"/>
          <p14:tracePt t="78182" x="1874838" y="4705350"/>
          <p14:tracePt t="78198" x="1724025" y="4330700"/>
          <p14:tracePt t="78223" x="1687513" y="4071938"/>
          <p14:tracePt t="78232" x="1670050" y="3822700"/>
          <p14:tracePt t="78248" x="1670050" y="3616325"/>
          <p14:tracePt t="78265" x="1670050" y="3446463"/>
          <p14:tracePt t="78281" x="1679575" y="3348038"/>
          <p14:tracePt t="78298" x="1741488" y="3268663"/>
          <p14:tracePt t="78315" x="1768475" y="3251200"/>
          <p14:tracePt t="78333" x="1795463" y="3232150"/>
          <p14:tracePt t="78348" x="1857375" y="3205163"/>
          <p14:tracePt t="78366" x="1955800" y="3187700"/>
          <p14:tracePt t="78381" x="2125663" y="3125788"/>
          <p14:tracePt t="78399" x="2322513" y="3108325"/>
          <p14:tracePt t="78415" x="2633663" y="3071813"/>
          <p14:tracePt t="78432" x="2813050" y="3071813"/>
          <p14:tracePt t="78449" x="2990850" y="3071813"/>
          <p14:tracePt t="78466" x="3251200" y="3081338"/>
          <p14:tracePt t="78507" x="3340100" y="3098800"/>
          <p14:tracePt t="78507" x="3446463" y="3133725"/>
          <p14:tracePt t="78515" x="3759200" y="3276600"/>
          <p14:tracePt t="78533" x="4143375" y="3500438"/>
          <p14:tracePt t="78549" x="4456113" y="3714750"/>
          <p14:tracePt t="78566" x="4697413" y="3902075"/>
          <p14:tracePt t="78581" x="4830763" y="4054475"/>
          <p14:tracePt t="78581" x="4857750" y="4098925"/>
          <p14:tracePt t="78600" x="4867275" y="4125913"/>
          <p14:tracePt t="78614" x="4867275" y="4179888"/>
          <p14:tracePt t="78632" x="4867275" y="4214813"/>
          <p14:tracePt t="78648" x="4867275" y="4268788"/>
          <p14:tracePt t="78665" x="4867275" y="4340225"/>
          <p14:tracePt t="78683" x="4867275" y="4394200"/>
          <p14:tracePt t="78699" x="4813300" y="4483100"/>
          <p14:tracePt t="78714" x="4751388" y="4562475"/>
          <p14:tracePt t="78732" x="4660900" y="4652963"/>
          <p14:tracePt t="78749" x="4545013" y="4741863"/>
          <p14:tracePt t="78764" x="4456113" y="4822825"/>
          <p14:tracePt t="78782" x="4367213" y="4875213"/>
          <p14:tracePt t="78798" x="4232275" y="4938713"/>
          <p14:tracePt t="78798" x="4179888" y="4956175"/>
          <p14:tracePt t="78832" x="4116388" y="4983163"/>
          <p14:tracePt t="78833" x="4000500" y="5027613"/>
          <p14:tracePt t="78849" x="3857625" y="5072063"/>
          <p14:tracePt t="78864" x="3697288" y="5089525"/>
          <p14:tracePt t="78882" x="3517900" y="5126038"/>
          <p14:tracePt t="78899" x="3340100" y="5143500"/>
          <p14:tracePt t="78915" x="3170238" y="5160963"/>
          <p14:tracePt t="78931" x="3017838" y="5180013"/>
          <p14:tracePt t="78949" x="2911475" y="5180013"/>
          <p14:tracePt t="78965" x="2768600" y="5180013"/>
          <p14:tracePt t="78982" x="2697163" y="5180013"/>
          <p14:tracePt t="78997" x="2384425" y="5153025"/>
          <p14:tracePt t="79100" x="2366963" y="5153025"/>
          <p14:tracePt t="79114" x="2347913" y="5170488"/>
          <p14:tracePt t="79131" x="2322513" y="5205413"/>
          <p14:tracePt t="79147" x="2303463" y="5268913"/>
          <p14:tracePt t="79166" x="2295525" y="5295900"/>
          <p14:tracePt t="79181" x="2295525" y="5313363"/>
          <p14:tracePt t="79181" x="2295525" y="5330825"/>
          <p14:tracePt t="79199" x="2295525" y="5340350"/>
          <p14:tracePt t="79214" x="2295525" y="5357813"/>
          <p14:tracePt t="79238" x="2295525" y="5384800"/>
          <p14:tracePt t="79248" x="2295525" y="5419725"/>
          <p14:tracePt t="79265" x="2295525" y="5446713"/>
          <p14:tracePt t="79281" x="2295525" y="5456238"/>
          <p14:tracePt t="79298" x="2295525" y="5465763"/>
          <p14:tracePt t="79315" x="2303463" y="5483225"/>
          <p14:tracePt t="79332" x="2312988" y="5510213"/>
          <p14:tracePt t="79347" x="2322513" y="5527675"/>
          <p14:tracePt t="79365" x="2339975" y="5554663"/>
          <p14:tracePt t="79381" x="2374900" y="5581650"/>
          <p14:tracePt t="79414" x="2393950" y="5599113"/>
          <p14:tracePt t="79414" x="2509838" y="5661025"/>
          <p14:tracePt t="79433" x="2608263" y="5715000"/>
          <p14:tracePt t="79450" x="2759075" y="5751513"/>
          <p14:tracePt t="79466" x="2884488" y="5768975"/>
          <p14:tracePt t="79483" x="2982913" y="5768975"/>
          <p14:tracePt t="79499" x="3081338" y="5768975"/>
          <p14:tracePt t="79515" x="3179763" y="5759450"/>
          <p14:tracePt t="79532" x="3322638" y="5705475"/>
          <p14:tracePt t="79550" x="3517900" y="5589588"/>
          <p14:tracePt t="79565" x="3679825" y="5500688"/>
          <p14:tracePt t="79582" x="3840163" y="5384800"/>
          <p14:tracePt t="79598" x="3973513" y="5251450"/>
          <p14:tracePt t="79598" x="4027488" y="5197475"/>
          <p14:tracePt t="79616" x="4143375" y="5018088"/>
          <p14:tracePt t="79632" x="4232275" y="4857750"/>
          <p14:tracePt t="79649" x="4295775" y="4652963"/>
          <p14:tracePt t="79666" x="4340225" y="4429125"/>
          <p14:tracePt t="79682" x="4348163" y="4205288"/>
          <p14:tracePt t="79698" x="4348163" y="3990975"/>
          <p14:tracePt t="79714" x="4295775" y="3776663"/>
          <p14:tracePt t="79731" x="4205288" y="3589338"/>
          <p14:tracePt t="79748" x="4098925" y="3446463"/>
          <p14:tracePt t="79765" x="4000500" y="3322638"/>
          <p14:tracePt t="79781" x="3956050" y="3276600"/>
          <p14:tracePt t="79781" x="3946525" y="3276600"/>
          <p14:tracePt t="79800" x="3938588" y="3276600"/>
          <p14:tracePt t="79814" x="3848100" y="3268663"/>
          <p14:tracePt t="79832" x="3751263" y="3251200"/>
          <p14:tracePt t="79848" x="3670300" y="3251200"/>
          <p14:tracePt t="79866" x="3571875" y="3251200"/>
          <p14:tracePt t="79881" x="3465513" y="3251200"/>
          <p14:tracePt t="79898" x="3340100" y="3276600"/>
          <p14:tracePt t="79915" x="3197225" y="3357563"/>
          <p14:tracePt t="79931" x="2840038" y="3830638"/>
          <p14:tracePt t="79998" x="2786063" y="3973513"/>
          <p14:tracePt t="80014" x="2768600" y="4214813"/>
          <p14:tracePt t="80033" x="2768600" y="4402138"/>
          <p14:tracePt t="80048" x="2786063" y="4537075"/>
          <p14:tracePt t="80066" x="2830513" y="4633913"/>
          <p14:tracePt t="80081" x="2857500" y="4679950"/>
          <p14:tracePt t="80098" x="3268663" y="4902200"/>
          <p14:tracePt t="80185" x="3303588" y="4911725"/>
          <p14:tracePt t="80197" x="3402013" y="4938713"/>
          <p14:tracePt t="80216" x="3509963" y="4938713"/>
          <p14:tracePt t="80241" x="3517900" y="4938713"/>
          <p14:tracePt t="80248" x="3571875" y="4929188"/>
          <p14:tracePt t="80265" x="3598863" y="4894263"/>
          <p14:tracePt t="80281" x="3616325" y="4875213"/>
          <p14:tracePt t="80298" x="3643313" y="4848225"/>
          <p14:tracePt t="80315" x="3652838" y="4840288"/>
          <p14:tracePt t="80331" x="3652838" y="4830763"/>
          <p14:tracePt t="80537" x="3652838" y="4848225"/>
          <p14:tracePt t="80545" x="3652838" y="4911725"/>
          <p14:tracePt t="80554" x="3652838" y="5010150"/>
          <p14:tracePt t="80555" x="3652838" y="5099050"/>
          <p14:tracePt t="80567" x="3679825" y="5330825"/>
          <p14:tracePt t="80582" x="3679825" y="5527675"/>
          <p14:tracePt t="80582" x="3697288" y="5626100"/>
          <p14:tracePt t="80601" x="3714750" y="5724525"/>
          <p14:tracePt t="80615" x="3751263" y="5965825"/>
          <p14:tracePt t="80633" x="3768725" y="6062663"/>
          <p14:tracePt t="80648" x="3776663" y="6153150"/>
          <p14:tracePt t="80667" x="3786188" y="6224588"/>
          <p14:tracePt t="80682" x="3786188" y="6276975"/>
          <p14:tracePt t="80700" x="3786188" y="6330950"/>
          <p14:tracePt t="80715" x="3786188" y="6394450"/>
          <p14:tracePt t="80738" x="3786188" y="6411913"/>
          <p14:tracePt t="80749" x="3776663" y="6429375"/>
          <p14:tracePt t="80766" x="3776663" y="6456363"/>
          <p14:tracePt t="80783" x="3776663" y="6473825"/>
          <p14:tracePt t="80800" x="3776663" y="6483350"/>
          <p14:tracePt t="80816" x="3776663" y="6491288"/>
          <p14:tracePt t="80834" x="3776663" y="6500813"/>
          <p14:tracePt t="80848" x="3776663" y="6527800"/>
          <p14:tracePt t="81305" x="3768725" y="6545263"/>
          <p14:tracePt t="81306" x="3768725" y="6581775"/>
          <p14:tracePt t="81346" x="3768725" y="6599238"/>
          <p14:tracePt t="81392" x="3795713" y="6599238"/>
          <p14:tracePt t="81408" x="3803650" y="6608763"/>
          <p14:tracePt t="81421" x="3813175" y="6608763"/>
          <p14:tracePt t="81424" x="3840163" y="6608763"/>
          <p14:tracePt t="81424" x="3848100" y="6608763"/>
          <p14:tracePt t="81433" x="3894138" y="6608763"/>
          <p14:tracePt t="81449" x="3946525" y="6608763"/>
          <p14:tracePt t="81466" x="4017963" y="6599238"/>
          <p14:tracePt t="81482" x="4108450" y="6581775"/>
          <p14:tracePt t="81499" x="4232275" y="6572250"/>
          <p14:tracePt t="81515" x="4313238" y="6572250"/>
          <p14:tracePt t="81532" x="4348163" y="6554788"/>
          <p14:tracePt t="81549" x="4375150" y="6554788"/>
          <p14:tracePt t="81549" x="4402138" y="6545263"/>
          <p14:tracePt t="81569" x="4411663" y="6545263"/>
          <p14:tracePt t="81582" x="4500563" y="6510338"/>
          <p14:tracePt t="81582" x="4545013" y="6491288"/>
          <p14:tracePt t="81602" x="4572000" y="6491288"/>
          <p14:tracePt t="81615" x="4625975" y="6456363"/>
          <p14:tracePt t="81634" x="4633913" y="6438900"/>
          <p14:tracePt t="81649" x="4643438" y="6419850"/>
          <p14:tracePt t="81667" x="4652963" y="6411913"/>
          <p14:tracePt t="81881" x="4670425" y="6411913"/>
          <p14:tracePt t="81889" x="4687888" y="6411913"/>
          <p14:tracePt t="81897" x="4741863" y="6456363"/>
          <p14:tracePt t="81908" x="4813300" y="6491288"/>
          <p14:tracePt t="81916" x="5010150" y="6572250"/>
          <p14:tracePt t="81932" x="5170488" y="6616700"/>
          <p14:tracePt t="81950" x="5241925" y="6643688"/>
          <p14:tracePt t="81966" x="5251450" y="6643688"/>
          <p14:tracePt t="81982" x="5268913" y="6643688"/>
          <p14:tracePt t="81999" x="5286375" y="6626225"/>
          <p14:tracePt t="82016" x="5330825" y="6589713"/>
          <p14:tracePt t="82032" x="5411788" y="6500813"/>
          <p14:tracePt t="82050" x="5446713" y="6419850"/>
          <p14:tracePt t="82067" x="5465763" y="6197600"/>
          <p14:tracePt t="82116" x="5456238" y="6161088"/>
          <p14:tracePt t="82133" x="5224463" y="6143625"/>
          <p14:tracePt t="82133" x="5180013" y="6143625"/>
          <p14:tracePt t="82233" x="5099050" y="6170613"/>
          <p14:tracePt t="82251" x="4973638" y="6205538"/>
          <p14:tracePt t="82270" x="4894263" y="6215063"/>
          <p14:tracePt t="82282" x="4803775" y="6269038"/>
          <p14:tracePt t="82307" x="4714875" y="6357938"/>
          <p14:tracePt t="82366" x="4705350" y="6438900"/>
          <p14:tracePt t="82419" x="4705350" y="6446838"/>
          <p14:tracePt t="82419" x="4705350" y="6456363"/>
          <p14:tracePt t="82432" x="4705350" y="6491288"/>
          <p14:tracePt t="82451" x="4705350" y="6510338"/>
          <p14:tracePt t="82466" x="4705350" y="6527800"/>
          <p14:tracePt t="82482" x="4705350" y="6537325"/>
          <p14:tracePt t="82499" x="4705350" y="6554788"/>
          <p14:tracePt t="82537" x="4705350" y="6562725"/>
          <p14:tracePt t="82542" x="4714875" y="6572250"/>
          <p14:tracePt t="82550" x="4724400" y="6581775"/>
          <p14:tracePt t="82566" x="4732338" y="6581775"/>
          <p14:tracePt t="82582" x="4741863" y="6589713"/>
          <p14:tracePt t="82599" x="4751388" y="6589713"/>
          <p14:tracePt t="82616" x="4759325" y="6589713"/>
          <p14:tracePt t="82632" x="4786313" y="6589713"/>
          <p14:tracePt t="82649" x="4813300" y="6589713"/>
          <p14:tracePt t="82665" x="4822825" y="6589713"/>
          <p14:tracePt t="82683" x="4830763" y="6589713"/>
          <p14:tracePt t="82699" x="4840288" y="6581775"/>
          <p14:tracePt t="82716" x="4840288" y="6527800"/>
          <p14:tracePt t="82732" x="4840288" y="6473825"/>
          <p14:tracePt t="82749" x="4830763" y="6419850"/>
          <p14:tracePt t="82766" x="4786313" y="6367463"/>
          <p14:tracePt t="82797" x="4776788" y="6348413"/>
          <p14:tracePt t="82815" x="4768850" y="6348413"/>
          <p14:tracePt t="82816" x="4751388" y="6348413"/>
          <p14:tracePt t="82833" x="4741863" y="6348413"/>
          <p14:tracePt t="82849" x="4732338" y="6348413"/>
          <p14:tracePt t="82866" x="4705350" y="6348413"/>
          <p14:tracePt t="82882" x="4687888" y="6348413"/>
          <p14:tracePt t="82900" x="4670425" y="6357938"/>
          <p14:tracePt t="82916" x="4652963" y="6367463"/>
          <p14:tracePt t="82934" x="4633913" y="6375400"/>
          <p14:tracePt t="82948" x="4625975" y="6394450"/>
          <p14:tracePt t="82965" x="4616450" y="6402388"/>
          <p14:tracePt t="82981" x="4598988" y="6419850"/>
          <p14:tracePt t="83000" x="4598988" y="6429375"/>
          <p14:tracePt t="83015" x="4598988" y="6446838"/>
          <p14:tracePt t="83057" x="4598988" y="6465888"/>
          <p14:tracePt t="83072" x="4598988" y="6483350"/>
          <p14:tracePt t="83080" x="4616450" y="6491288"/>
          <p14:tracePt t="83089" x="4633913" y="6500813"/>
          <p14:tracePt t="83099" x="4652963" y="6518275"/>
          <p14:tracePt t="83131" x="4687888" y="6537325"/>
          <p14:tracePt t="83132" x="4724400" y="6545263"/>
          <p14:tracePt t="83149" x="4776788" y="6554788"/>
          <p14:tracePt t="83167" x="4795838" y="6554788"/>
          <p14:tracePt t="83184" x="4813300" y="6554788"/>
          <p14:tracePt t="83199" x="4822825" y="6554788"/>
          <p14:tracePt t="83217" x="4840288" y="6554788"/>
          <p14:tracePt t="83232" x="4848225" y="6545263"/>
          <p14:tracePt t="83250" x="4867275" y="6537325"/>
          <p14:tracePt t="83266" x="4867275" y="6527800"/>
          <p14:tracePt t="83466" x="4867275" y="6518275"/>
          <p14:tracePt t="83505" x="4894263" y="6518275"/>
          <p14:tracePt t="83506" x="4919663" y="6518275"/>
          <p14:tracePt t="83515" x="4946650" y="6518275"/>
          <p14:tracePt t="83533" x="4983163" y="6518275"/>
          <p14:tracePt t="83551" x="5037138" y="6518275"/>
          <p14:tracePt t="83567" x="5072063" y="6518275"/>
          <p14:tracePt t="83582" x="5160963" y="6518275"/>
          <p14:tracePt t="83582" x="5232400" y="6518275"/>
          <p14:tracePt t="83601" x="5276850" y="6518275"/>
          <p14:tracePt t="83615" x="5411788" y="6518275"/>
          <p14:tracePt t="83635" x="5465763" y="6510338"/>
          <p14:tracePt t="83649" x="5483225" y="6510338"/>
          <p14:tracePt t="83668" x="5527675" y="6491288"/>
          <p14:tracePt t="83682" x="5562600" y="6483350"/>
          <p14:tracePt t="83699" x="5634038" y="6483350"/>
          <p14:tracePt t="83715" x="5688013" y="6465888"/>
          <p14:tracePt t="83734" x="5715000" y="6465888"/>
          <p14:tracePt t="83749" x="5732463" y="6456363"/>
          <p14:tracePt t="83889" x="5741988" y="6456363"/>
          <p14:tracePt t="83905" x="5768975" y="6456363"/>
          <p14:tracePt t="83913" x="5822950" y="6456363"/>
          <p14:tracePt t="83922" x="5830888" y="6456363"/>
          <p14:tracePt t="83932" x="5919788" y="6456363"/>
          <p14:tracePt t="83950" x="5965825" y="6473825"/>
          <p14:tracePt t="83967" x="6018213" y="6473825"/>
          <p14:tracePt t="83983" x="6054725" y="6483350"/>
          <p14:tracePt t="83999" x="6116638" y="6500813"/>
          <p14:tracePt t="84016" x="6143625" y="6500813"/>
          <p14:tracePt t="84032" x="6161088" y="6500813"/>
          <p14:tracePt t="84049" x="6170613" y="6500813"/>
          <p14:tracePt t="84065" x="6197600" y="6500813"/>
          <p14:tracePt t="84082" x="6205538" y="6500813"/>
          <p14:tracePt t="84121" x="6215063" y="6500813"/>
          <p14:tracePt t="84384" x="0" y="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5" name="image31.jpeg" descr="E:\Lezioni\mechanism of ALK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6385" y="1620837"/>
            <a:ext cx="3611566" cy="2711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96" name="image32.jpeg" descr="image52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10075" y="1065212"/>
            <a:ext cx="4643438" cy="5111752"/>
          </a:xfrm>
          <a:prstGeom prst="rect">
            <a:avLst/>
          </a:prstGeom>
          <a:ln w="12700">
            <a:miter lim="400000"/>
          </a:ln>
        </p:spPr>
      </p:pic>
      <p:sp>
        <p:nvSpPr>
          <p:cNvPr id="697" name="Shape 697"/>
          <p:cNvSpPr/>
          <p:nvPr/>
        </p:nvSpPr>
        <p:spPr>
          <a:xfrm>
            <a:off x="442911" y="266699"/>
            <a:ext cx="8008940" cy="880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49262">
              <a:lnSpc>
                <a:spcPct val="115000"/>
              </a:lnSpc>
              <a:spcBef>
                <a:spcPts val="1000"/>
              </a:spcBef>
              <a:defRPr sz="15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500"/>
              <a:t>A fluorescent in situ hybridization assay was approved by the US Food and Drug Administration (FDA) as the standard method for the detection of ALK gene rearrangement</a:t>
            </a:r>
          </a:p>
        </p:txBody>
      </p:sp>
      <p:sp>
        <p:nvSpPr>
          <p:cNvPr id="698" name="Shape 698"/>
          <p:cNvSpPr/>
          <p:nvPr/>
        </p:nvSpPr>
        <p:spPr>
          <a:xfrm>
            <a:off x="241300" y="4589462"/>
            <a:ext cx="3741738" cy="1186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449262">
              <a:lnSpc>
                <a:spcPct val="115000"/>
              </a:lnSpc>
              <a:spcBef>
                <a:spcPts val="1000"/>
              </a:spcBef>
            </a:pPr>
            <a:r>
              <a:rPr sz="1500">
                <a:latin typeface="Comic Sans MS Bold"/>
                <a:ea typeface="Comic Sans MS Bold"/>
                <a:cs typeface="Comic Sans MS Bold"/>
                <a:sym typeface="Comic Sans MS Bold"/>
              </a:rPr>
              <a:t>Crizotinib</a:t>
            </a:r>
            <a:r>
              <a:rPr sz="1500">
                <a:latin typeface="Comic Sans MS"/>
                <a:ea typeface="Comic Sans MS"/>
                <a:cs typeface="Comic Sans MS"/>
                <a:sym typeface="Comic Sans MS"/>
              </a:rPr>
              <a:t>, a first-in-class dual ALK and c-MET inhibitor, has been shown to be particularly effective against ALK positive NSCLC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115079"/>
      </p:ext>
    </p:extLst>
  </p:cSld>
  <p:clrMapOvr>
    <a:masterClrMapping/>
  </p:clrMapOvr>
  <p:transition spd="med" advTm="31823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791" x="2616200" y="1803400"/>
          <p14:tracePt t="17907" x="2554288" y="1795463"/>
          <p14:tracePt t="17915" x="2098675" y="1660525"/>
          <p14:tracePt t="17915" x="2036763" y="1652588"/>
          <p14:tracePt t="17971" x="1919288" y="1608138"/>
          <p14:tracePt t="17987" x="1874838" y="1608138"/>
          <p14:tracePt t="17995" x="1776413" y="1608138"/>
          <p14:tracePt t="18005" x="1652588" y="1608138"/>
          <p14:tracePt t="18027" x="1562100" y="1608138"/>
          <p14:tracePt t="18038" x="1500188" y="1625600"/>
          <p14:tracePt t="18059" x="1438275" y="1670050"/>
          <p14:tracePt t="18072" x="1347788" y="1785938"/>
          <p14:tracePt t="18091" x="1223963" y="1946275"/>
          <p14:tracePt t="18107" x="955675" y="2419350"/>
          <p14:tracePt t="18131" x="795338" y="2679700"/>
          <p14:tracePt t="18139" x="347663" y="3598863"/>
          <p14:tracePt t="18163" x="61913" y="4197350"/>
          <p14:tracePt t="18179" x="0" y="4768850"/>
          <p14:tracePt t="18195" x="0" y="5330825"/>
          <p14:tracePt t="18211" x="0" y="5857875"/>
          <p14:tracePt t="18227" x="0" y="6411913"/>
          <p14:tracePt t="18243" x="0" y="6848475"/>
          <p14:tracePt t="18275" x="17463" y="6848475"/>
          <p14:tracePt t="18283" x="71438" y="6848475"/>
          <p14:tracePt t="18290" x="107950" y="6848475"/>
          <p14:tracePt t="18304" x="196850" y="6848475"/>
          <p14:tracePt t="18321" x="258763" y="6848475"/>
          <p14:tracePt t="18321" x="276225" y="6848475"/>
          <p14:tracePt t="18340" x="347663" y="6848475"/>
          <p14:tracePt t="18340" x="374650" y="6848475"/>
          <p14:tracePt t="18395" x="679450" y="6848475"/>
          <p14:tracePt t="18429" x="884238" y="6848475"/>
          <p14:tracePt t="18439" x="1268413" y="6848475"/>
          <p14:tracePt t="18455" x="1598613" y="6848475"/>
          <p14:tracePt t="18472" x="1893888" y="6848475"/>
          <p14:tracePt t="18490" x="2259013" y="6848475"/>
          <p14:tracePt t="18505" x="2616200" y="6831013"/>
          <p14:tracePt t="18523" x="3036888" y="6751638"/>
          <p14:tracePt t="18538" x="3367088" y="6626225"/>
          <p14:tracePt t="18538" x="3465513" y="6589713"/>
          <p14:tracePt t="18555" x="3633788" y="6446838"/>
          <p14:tracePt t="18572" x="3741738" y="6296025"/>
          <p14:tracePt t="18589" x="3813175" y="6108700"/>
          <p14:tracePt t="18605" x="3867150" y="5867400"/>
          <p14:tracePt t="18622" x="3929063" y="5626100"/>
          <p14:tracePt t="18638" x="4010025" y="5357813"/>
          <p14:tracePt t="18655" x="4037013" y="5108575"/>
          <p14:tracePt t="18671" x="4054475" y="4822825"/>
          <p14:tracePt t="18688" x="4054475" y="4518025"/>
          <p14:tracePt t="18705" x="4044950" y="4205288"/>
          <p14:tracePt t="18722" x="3973513" y="3919538"/>
          <p14:tracePt t="18722" x="3938588" y="3822700"/>
          <p14:tracePt t="18739" x="3919538" y="3670300"/>
          <p14:tracePt t="18755" x="3884613" y="3589338"/>
          <p14:tracePt t="18772" x="3840163" y="3527425"/>
          <p14:tracePt t="18788" x="3751263" y="3465513"/>
          <p14:tracePt t="18806" x="3625850" y="3411538"/>
          <p14:tracePt t="18821" x="3465513" y="3357563"/>
          <p14:tracePt t="18841" x="3276600" y="3340100"/>
          <p14:tracePt t="18855" x="2687638" y="3446463"/>
          <p14:tracePt t="18913" x="2393950" y="3608388"/>
          <p14:tracePt t="18947" x="2143125" y="3751263"/>
          <p14:tracePt t="18956" x="1982788" y="3830638"/>
          <p14:tracePt t="18957" x="1652588" y="4010025"/>
          <p14:tracePt t="18972" x="1393825" y="4160838"/>
          <p14:tracePt t="18988" x="1054100" y="4394200"/>
          <p14:tracePt t="19015" x="723900" y="4867275"/>
          <p14:tracePt t="19056" x="588963" y="5268913"/>
          <p14:tracePt t="19091" x="588963" y="5348288"/>
          <p14:tracePt t="19092" x="588963" y="5438775"/>
          <p14:tracePt t="19105" x="588963" y="5599113"/>
          <p14:tracePt t="19122" x="588963" y="5741988"/>
          <p14:tracePt t="19138" x="588963" y="5867400"/>
          <p14:tracePt t="19156" x="625475" y="5938838"/>
          <p14:tracePt t="19172" x="687388" y="6027738"/>
          <p14:tracePt t="19189" x="776288" y="6072188"/>
          <p14:tracePt t="19205" x="839788" y="6116638"/>
          <p14:tracePt t="19222" x="911225" y="6153150"/>
          <p14:tracePt t="19238" x="1000125" y="6180138"/>
          <p14:tracePt t="19256" x="1071563" y="6197600"/>
          <p14:tracePt t="19271" x="1258888" y="6259513"/>
          <p14:tracePt t="19290" x="1517650" y="6303963"/>
          <p14:tracePt t="19304" x="1758950" y="6357938"/>
          <p14:tracePt t="19322" x="1938338" y="6384925"/>
          <p14:tracePt t="19322" x="2000250" y="6384925"/>
          <p14:tracePt t="19340" x="2116138" y="6384925"/>
          <p14:tracePt t="19356" x="2259013" y="6384925"/>
          <p14:tracePt t="19388" x="2312988" y="6375400"/>
          <p14:tracePt t="19389" x="2419350" y="6303963"/>
          <p14:tracePt t="19405" x="2562225" y="6197600"/>
          <p14:tracePt t="19429" x="2625725" y="6134100"/>
          <p14:tracePt t="19446" x="2660650" y="6099175"/>
          <p14:tracePt t="19454" x="2705100" y="6018213"/>
          <p14:tracePt t="19472" x="2741613" y="5965825"/>
          <p14:tracePt t="19488" x="2751138" y="5956300"/>
          <p14:tracePt t="19651" x="2751138" y="6000750"/>
          <p14:tracePt t="19659" x="2751138" y="6027738"/>
          <p14:tracePt t="19663" x="2741613" y="6072188"/>
          <p14:tracePt t="19671" x="2714625" y="6134100"/>
          <p14:tracePt t="19688" x="2705100" y="6180138"/>
          <p14:tracePt t="19705" x="2705100" y="6188075"/>
          <p14:tracePt t="19721" x="2705100" y="6205538"/>
          <p14:tracePt t="19721" x="2705100" y="6224588"/>
          <p14:tracePt t="19755" x="2705100" y="6232525"/>
          <p14:tracePt t="20500" x="2724150" y="6232525"/>
          <p14:tracePt t="20508" x="2768600" y="6251575"/>
          <p14:tracePt t="20524" x="2830513" y="6251575"/>
          <p14:tracePt t="20541" x="2847975" y="6251575"/>
          <p14:tracePt t="20580" x="2867025" y="6251575"/>
          <p14:tracePt t="20596" x="2874963" y="6251575"/>
          <p14:tracePt t="20597" x="2894013" y="6251575"/>
          <p14:tracePt t="20606" x="2901950" y="6232525"/>
          <p14:tracePt t="20623" x="2938463" y="6170613"/>
          <p14:tracePt t="20639" x="2965450" y="6099175"/>
          <p14:tracePt t="20656" x="3017838" y="5965825"/>
          <p14:tracePt t="20672" x="3062288" y="5813425"/>
          <p14:tracePt t="20688" x="3098800" y="5670550"/>
          <p14:tracePt t="20705" x="3098800" y="5527675"/>
          <p14:tracePt t="20722" x="3098800" y="5384800"/>
          <p14:tracePt t="20738" x="3098800" y="5187950"/>
          <p14:tracePt t="20756" x="3098800" y="5089525"/>
          <p14:tracePt t="20772" x="3081338" y="5045075"/>
          <p14:tracePt t="20790" x="3062288" y="5018088"/>
          <p14:tracePt t="20806" x="3044825" y="5000625"/>
          <p14:tracePt t="20823" x="3036888" y="5000625"/>
          <p14:tracePt t="20841" x="3027363" y="5000625"/>
          <p14:tracePt t="20856" x="3000375" y="4983163"/>
          <p14:tracePt t="20873" x="2990850" y="4983163"/>
          <p14:tracePt t="20890" x="2965450" y="4983163"/>
          <p14:tracePt t="20906" x="2946400" y="4991100"/>
          <p14:tracePt t="20923" x="2901950" y="4991100"/>
          <p14:tracePt t="20923" x="2874963" y="5000625"/>
          <p14:tracePt t="20940" x="2786063" y="5045075"/>
          <p14:tracePt t="20956" x="2759075" y="5062538"/>
          <p14:tracePt t="20956" x="2751138" y="5081588"/>
          <p14:tracePt t="20972" x="2687638" y="5143500"/>
          <p14:tracePt t="20989" x="2652713" y="5170488"/>
          <p14:tracePt t="21006" x="2608263" y="5251450"/>
          <p14:tracePt t="21022" x="2571750" y="5357813"/>
          <p14:tracePt t="21040" x="2455863" y="5759450"/>
          <p14:tracePt t="21112" x="2455863" y="5848350"/>
          <p14:tracePt t="21130" x="2455863" y="5867400"/>
          <p14:tracePt t="21138" x="2455863" y="5929313"/>
          <p14:tracePt t="21156" x="2455863" y="5965825"/>
          <p14:tracePt t="21172" x="2465388" y="5973763"/>
          <p14:tracePt t="21189" x="2473325" y="6000750"/>
          <p14:tracePt t="21205" x="2490788" y="6010275"/>
          <p14:tracePt t="21222" x="2500313" y="6010275"/>
          <p14:tracePt t="21239" x="2536825" y="6018213"/>
          <p14:tracePt t="21255" x="2571750" y="6037263"/>
          <p14:tracePt t="21272" x="2598738" y="6037263"/>
          <p14:tracePt t="21305" x="2608263" y="6037263"/>
          <p14:tracePt t="21305" x="2625725" y="6037263"/>
          <p14:tracePt t="21427" x="2633663" y="6037263"/>
          <p14:tracePt t="23419" x="2633663" y="6018213"/>
          <p14:tracePt t="23426" x="2589213" y="6010275"/>
          <p14:tracePt t="23508" x="2571750" y="6010275"/>
          <p14:tracePt t="23509" x="2562225" y="6010275"/>
          <p14:tracePt t="23522" x="2544763" y="6010275"/>
          <p14:tracePt t="24588" x="2554288" y="5991225"/>
          <p14:tracePt t="24596" x="2652713" y="5894388"/>
          <p14:tracePt t="24596" x="2660650" y="5875338"/>
          <p14:tracePt t="24654" x="2660650" y="5857875"/>
          <p14:tracePt t="24676" x="2660650" y="5848350"/>
          <p14:tracePt t="24677" x="2670175" y="5840413"/>
          <p14:tracePt t="24692" x="2679700" y="5830888"/>
          <p14:tracePt t="24706" x="2679700" y="5813425"/>
          <p14:tracePt t="24722" x="2687638" y="5795963"/>
          <p14:tracePt t="24739" x="2687638" y="5768975"/>
          <p14:tracePt t="24755" x="2687638" y="5705475"/>
          <p14:tracePt t="24773" x="2687638" y="5670550"/>
          <p14:tracePt t="24789" x="2687638" y="5616575"/>
          <p14:tracePt t="24806" x="2687638" y="5572125"/>
          <p14:tracePt t="24822" x="2687638" y="5537200"/>
          <p14:tracePt t="24842" x="2687638" y="5510213"/>
          <p14:tracePt t="24855" x="2687638" y="5491163"/>
          <p14:tracePt t="24874" x="2687638" y="5483225"/>
          <p14:tracePt t="24956" x="2687638" y="5473700"/>
          <p14:tracePt t="24957" x="2687638" y="5465763"/>
          <p14:tracePt t="24972" x="2679700" y="5465763"/>
          <p14:tracePt t="24996" x="2670175" y="5465763"/>
          <p14:tracePt t="25020" x="2660650" y="5465763"/>
          <p14:tracePt t="25036" x="2643188" y="5465763"/>
          <p14:tracePt t="25060" x="2625725" y="5473700"/>
          <p14:tracePt t="25563" x="2625725" y="5483225"/>
          <p14:tracePt t="25580" x="2625725" y="5491163"/>
          <p14:tracePt t="25588" x="2633663" y="5491163"/>
          <p14:tracePt t="25588" x="2643188" y="5500688"/>
          <p14:tracePt t="25596" x="2660650" y="5500688"/>
          <p14:tracePt t="25605" x="2714625" y="5500688"/>
          <p14:tracePt t="25605" x="2732088" y="5500688"/>
          <p14:tracePt t="25644" x="2741613" y="5500688"/>
          <p14:tracePt t="25655" x="2803525" y="5491163"/>
          <p14:tracePt t="25672" x="2867025" y="5473700"/>
          <p14:tracePt t="25711" x="2894013" y="5465763"/>
          <p14:tracePt t="25736" x="2946400" y="5456238"/>
          <p14:tracePt t="25757" x="2982913" y="5438775"/>
          <p14:tracePt t="25772" x="3000375" y="5438775"/>
          <p14:tracePt t="25789" x="3017838" y="5429250"/>
          <p14:tracePt t="25805" x="3036888" y="5429250"/>
          <p14:tracePt t="25822" x="3054350" y="5419725"/>
          <p14:tracePt t="25838" x="3089275" y="5419725"/>
          <p14:tracePt t="25858" x="3133725" y="5402263"/>
          <p14:tracePt t="25871" x="3160713" y="5402263"/>
          <p14:tracePt t="25889" x="3170238" y="5402263"/>
          <p14:tracePt t="26083" x="3170238" y="5411788"/>
          <p14:tracePt t="26094" x="3170238" y="5438775"/>
          <p14:tracePt t="26100" x="3160713" y="5473700"/>
          <p14:tracePt t="26105" x="3081338" y="5527675"/>
          <p14:tracePt t="26122" x="3027363" y="5608638"/>
          <p14:tracePt t="26122" x="2982913" y="5634038"/>
          <p14:tracePt t="26140" x="2965450" y="5653088"/>
          <p14:tracePt t="26155" x="2911475" y="5680075"/>
          <p14:tracePt t="26172" x="2874963" y="5688013"/>
          <p14:tracePt t="26188" x="2830513" y="5705475"/>
          <p14:tracePt t="26206" x="2776538" y="5715000"/>
          <p14:tracePt t="26221" x="2697163" y="5724525"/>
          <p14:tracePt t="26239" x="2633663" y="5732463"/>
          <p14:tracePt t="26254" x="2554288" y="5732463"/>
          <p14:tracePt t="26272" x="2517775" y="5751513"/>
          <p14:tracePt t="26288" x="2438400" y="5759450"/>
          <p14:tracePt t="26305" x="2401888" y="5759450"/>
          <p14:tracePt t="26321" x="2347913" y="5759450"/>
          <p14:tracePt t="26321" x="2322513" y="5776913"/>
          <p14:tracePt t="26341" x="2312988" y="5776913"/>
          <p14:tracePt t="26355" x="2197100" y="5803900"/>
          <p14:tracePt t="26373" x="2152650" y="5803900"/>
          <p14:tracePt t="26389" x="2071688" y="5822950"/>
          <p14:tracePt t="26405" x="1990725" y="5848350"/>
          <p14:tracePt t="26422" x="1938338" y="5857875"/>
          <p14:tracePt t="26439" x="1893888" y="5875338"/>
          <p14:tracePt t="26455" x="1847850" y="5894388"/>
          <p14:tracePt t="26472" x="1812925" y="5911850"/>
          <p14:tracePt t="26489" x="1803400" y="5911850"/>
          <p14:tracePt t="26505" x="1768475" y="5911850"/>
          <p14:tracePt t="26522" x="1731963" y="5938838"/>
          <p14:tracePt t="27028" x="1751013" y="5946775"/>
          <p14:tracePt t="27052" x="1758950" y="5956300"/>
          <p14:tracePt t="27061" x="1768475" y="5956300"/>
          <p14:tracePt t="27076" x="1776413" y="5956300"/>
          <p14:tracePt t="27094" x="1795463" y="5965825"/>
          <p14:tracePt t="27108" x="1803400" y="5965825"/>
          <p14:tracePt t="27127" x="1812925" y="5965825"/>
          <p14:tracePt t="27129" x="1830388" y="5983288"/>
          <p14:tracePt t="27138" x="1839913" y="5983288"/>
          <p14:tracePt t="27180" x="1847850" y="5983288"/>
          <p14:tracePt t="27212" x="1857375" y="5983288"/>
          <p14:tracePt t="27620" x="1866900" y="5983288"/>
          <p14:tracePt t="27635" x="1822450" y="6010275"/>
          <p14:tracePt t="27743" x="1812925" y="6010275"/>
          <p14:tracePt t="27771" x="1785938" y="6010275"/>
          <p14:tracePt t="27773" x="1768475" y="6018213"/>
          <p14:tracePt t="27836" x="1768475" y="6027738"/>
          <p14:tracePt t="27964" x="1751013" y="6027738"/>
          <p14:tracePt t="27971" x="1741488" y="6027738"/>
          <p14:tracePt t="27980" x="1731963" y="6027738"/>
          <p14:tracePt t="27994" x="1724025" y="6027738"/>
          <p14:tracePt t="28004" x="1704975" y="6027738"/>
          <p14:tracePt t="28022" x="1697038" y="6018213"/>
          <p14:tracePt t="28038" x="1687513" y="6018213"/>
          <p14:tracePt t="28055" x="1679575" y="6018213"/>
          <p14:tracePt t="28071" x="1652588" y="6018213"/>
          <p14:tracePt t="28107" x="1643063" y="6018213"/>
          <p14:tracePt t="28900" x="1633538" y="6010275"/>
          <p14:tracePt t="29714" x="0" y="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rgamena 1 8"/>
          <p:cNvSpPr/>
          <p:nvPr/>
        </p:nvSpPr>
        <p:spPr>
          <a:xfrm>
            <a:off x="5455946" y="2242066"/>
            <a:ext cx="3345154" cy="232993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2876550" y="240268"/>
            <a:ext cx="3151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Mutations</a:t>
            </a:r>
            <a:r>
              <a:rPr lang="it-IT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sz="24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detection</a:t>
            </a:r>
            <a:endParaRPr lang="it-IT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800100" y="703301"/>
            <a:ext cx="145264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Comic Sans MS" panose="030F0702030302020204" pitchFamily="66" charset="0"/>
              </a:rPr>
              <a:t>PCR</a:t>
            </a:r>
          </a:p>
          <a:p>
            <a:r>
              <a:rPr lang="it-IT" dirty="0" err="1" smtClean="0">
                <a:latin typeface="Comic Sans MS" panose="030F0702030302020204" pitchFamily="66" charset="0"/>
              </a:rPr>
              <a:t>Sequencing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</a:p>
          <a:p>
            <a:r>
              <a:rPr lang="it-IT" dirty="0" smtClean="0">
                <a:latin typeface="Comic Sans MS" panose="030F0702030302020204" pitchFamily="66" charset="0"/>
              </a:rPr>
              <a:t>SSCP</a:t>
            </a:r>
          </a:p>
          <a:p>
            <a:r>
              <a:rPr lang="it-IT" dirty="0" smtClean="0">
                <a:latin typeface="Comic Sans MS" panose="030F0702030302020204" pitchFamily="66" charset="0"/>
              </a:rPr>
              <a:t>DHPLC</a:t>
            </a:r>
          </a:p>
          <a:p>
            <a:r>
              <a:rPr lang="it-IT" dirty="0" smtClean="0">
                <a:latin typeface="Comic Sans MS" panose="030F0702030302020204" pitchFamily="66" charset="0"/>
              </a:rPr>
              <a:t>FISH</a:t>
            </a:r>
          </a:p>
          <a:p>
            <a:r>
              <a:rPr lang="it-IT" dirty="0" smtClean="0">
                <a:latin typeface="Comic Sans MS" panose="030F0702030302020204" pitchFamily="66" charset="0"/>
              </a:rPr>
              <a:t>IHC</a:t>
            </a:r>
          </a:p>
          <a:p>
            <a:endParaRPr lang="it-IT" dirty="0" smtClean="0">
              <a:latin typeface="Comic Sans MS" panose="030F0702030302020204" pitchFamily="66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295650" y="1318736"/>
            <a:ext cx="26597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Comic Sans MS" panose="030F0702030302020204" pitchFamily="66" charset="0"/>
              </a:rPr>
              <a:t>WT </a:t>
            </a:r>
            <a:r>
              <a:rPr lang="it-IT" dirty="0" err="1" smtClean="0">
                <a:latin typeface="Comic Sans MS" panose="030F0702030302020204" pitchFamily="66" charset="0"/>
              </a:rPr>
              <a:t>cell</a:t>
            </a:r>
            <a:r>
              <a:rPr lang="it-IT" dirty="0" smtClean="0">
                <a:latin typeface="Comic Sans MS" panose="030F0702030302020204" pitchFamily="66" charset="0"/>
              </a:rPr>
              <a:t> ‘</a:t>
            </a:r>
            <a:r>
              <a:rPr lang="it-IT" dirty="0" err="1" smtClean="0">
                <a:latin typeface="Comic Sans MS" panose="030F0702030302020204" pitchFamily="66" charset="0"/>
              </a:rPr>
              <a:t>contamination</a:t>
            </a:r>
            <a:r>
              <a:rPr lang="it-IT" dirty="0" smtClean="0">
                <a:latin typeface="Comic Sans MS" panose="030F0702030302020204" pitchFamily="66" charset="0"/>
              </a:rPr>
              <a:t>’</a:t>
            </a:r>
          </a:p>
          <a:p>
            <a:r>
              <a:rPr lang="it-IT" dirty="0" smtClean="0">
                <a:latin typeface="Comic Sans MS" panose="030F0702030302020204" pitchFamily="66" charset="0"/>
              </a:rPr>
              <a:t>FFPE </a:t>
            </a:r>
            <a:r>
              <a:rPr lang="it-IT" dirty="0" err="1" smtClean="0">
                <a:latin typeface="Comic Sans MS" panose="030F0702030302020204" pitchFamily="66" charset="0"/>
              </a:rPr>
              <a:t>samples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</a:p>
          <a:p>
            <a:endParaRPr lang="it-IT" dirty="0">
              <a:latin typeface="Comic Sans MS" panose="030F0702030302020204" pitchFamily="66" charset="0"/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6046496" y="2467064"/>
            <a:ext cx="2481770" cy="1733550"/>
            <a:chOff x="2665569" y="3067229"/>
            <a:chExt cx="2481770" cy="1733550"/>
          </a:xfrm>
        </p:grpSpPr>
        <p:sp>
          <p:nvSpPr>
            <p:cNvPr id="5" name="CasellaDiTesto 4"/>
            <p:cNvSpPr txBox="1"/>
            <p:nvPr/>
          </p:nvSpPr>
          <p:spPr>
            <a:xfrm>
              <a:off x="2665569" y="3600450"/>
              <a:ext cx="222528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latin typeface="Comic Sans MS" panose="030F0702030302020204" pitchFamily="66" charset="0"/>
                </a:rPr>
                <a:t>High </a:t>
              </a:r>
              <a:r>
                <a:rPr lang="it-IT" dirty="0" err="1" smtClean="0">
                  <a:latin typeface="Comic Sans MS" panose="030F0702030302020204" pitchFamily="66" charset="0"/>
                </a:rPr>
                <a:t>sensitivity</a:t>
              </a:r>
              <a:endParaRPr lang="it-IT" dirty="0" smtClean="0">
                <a:latin typeface="Comic Sans MS" panose="030F0702030302020204" pitchFamily="66" charset="0"/>
              </a:endParaRPr>
            </a:p>
            <a:p>
              <a:r>
                <a:rPr lang="it-IT" dirty="0" smtClean="0">
                  <a:latin typeface="Comic Sans MS" panose="030F0702030302020204" pitchFamily="66" charset="0"/>
                </a:rPr>
                <a:t>High </a:t>
              </a:r>
              <a:r>
                <a:rPr lang="it-IT" dirty="0" err="1" smtClean="0">
                  <a:latin typeface="Comic Sans MS" panose="030F0702030302020204" pitchFamily="66" charset="0"/>
                </a:rPr>
                <a:t>specificy</a:t>
              </a:r>
              <a:endParaRPr lang="it-IT" dirty="0" smtClean="0">
                <a:latin typeface="Comic Sans MS" panose="030F0702030302020204" pitchFamily="66" charset="0"/>
              </a:endParaRPr>
            </a:p>
            <a:p>
              <a:r>
                <a:rPr lang="it-IT" dirty="0" smtClean="0">
                  <a:latin typeface="Comic Sans MS" panose="030F0702030302020204" pitchFamily="66" charset="0"/>
                </a:rPr>
                <a:t>High </a:t>
              </a:r>
              <a:r>
                <a:rPr lang="it-IT" dirty="0" err="1" smtClean="0">
                  <a:latin typeface="Comic Sans MS" panose="030F0702030302020204" pitchFamily="66" charset="0"/>
                </a:rPr>
                <a:t>thoughput</a:t>
              </a:r>
              <a:endParaRPr lang="it-IT" dirty="0" smtClean="0">
                <a:latin typeface="Comic Sans MS" panose="030F0702030302020204" pitchFamily="66" charset="0"/>
              </a:endParaRPr>
            </a:p>
            <a:p>
              <a:r>
                <a:rPr lang="it-IT" dirty="0" err="1" smtClean="0">
                  <a:latin typeface="Comic Sans MS" panose="030F0702030302020204" pitchFamily="66" charset="0"/>
                </a:rPr>
                <a:t>Cost</a:t>
              </a:r>
              <a:r>
                <a:rPr lang="it-IT" dirty="0" smtClean="0">
                  <a:latin typeface="Comic Sans MS" panose="030F0702030302020204" pitchFamily="66" charset="0"/>
                </a:rPr>
                <a:t> </a:t>
              </a:r>
              <a:r>
                <a:rPr lang="it-IT" dirty="0" err="1" smtClean="0">
                  <a:latin typeface="Comic Sans MS" panose="030F0702030302020204" pitchFamily="66" charset="0"/>
                </a:rPr>
                <a:t>effectiveness</a:t>
              </a:r>
              <a:endParaRPr lang="it-IT" dirty="0">
                <a:latin typeface="Comic Sans MS" panose="030F0702030302020204" pitchFamily="66" charset="0"/>
              </a:endParaRPr>
            </a:p>
          </p:txBody>
        </p:sp>
        <p:sp>
          <p:nvSpPr>
            <p:cNvPr id="6" name="CasellaDiTesto 5"/>
            <p:cNvSpPr txBox="1"/>
            <p:nvPr/>
          </p:nvSpPr>
          <p:spPr>
            <a:xfrm>
              <a:off x="2665569" y="3067229"/>
              <a:ext cx="24817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 err="1" smtClean="0">
                  <a:latin typeface="Comic Sans MS" panose="030F0702030302020204" pitchFamily="66" charset="0"/>
                </a:rPr>
                <a:t>Molecular</a:t>
              </a:r>
              <a:r>
                <a:rPr lang="it-IT" sz="2000" b="1" dirty="0" smtClean="0">
                  <a:latin typeface="Comic Sans MS" panose="030F0702030302020204" pitchFamily="66" charset="0"/>
                </a:rPr>
                <a:t> </a:t>
              </a:r>
              <a:r>
                <a:rPr lang="it-IT" sz="2000" b="1" dirty="0" err="1" smtClean="0">
                  <a:latin typeface="Comic Sans MS" panose="030F0702030302020204" pitchFamily="66" charset="0"/>
                </a:rPr>
                <a:t>profiling</a:t>
              </a:r>
              <a:endParaRPr lang="it-IT" sz="2000" b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7" name="CasellaDiTesto 6"/>
          <p:cNvSpPr txBox="1"/>
          <p:nvPr/>
        </p:nvSpPr>
        <p:spPr>
          <a:xfrm>
            <a:off x="800100" y="4810214"/>
            <a:ext cx="558999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dirty="0" smtClean="0">
                <a:latin typeface="Comic Sans MS" panose="030F0702030302020204" pitchFamily="66" charset="0"/>
              </a:rPr>
              <a:t>Mass </a:t>
            </a:r>
            <a:r>
              <a:rPr lang="it-IT" dirty="0" err="1" smtClean="0">
                <a:latin typeface="Comic Sans MS" panose="030F0702030302020204" pitchFamily="66" charset="0"/>
              </a:rPr>
              <a:t>spectrometry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it-IT" dirty="0" err="1" smtClean="0">
                <a:latin typeface="Comic Sans MS" panose="030F0702030302020204" pitchFamily="66" charset="0"/>
              </a:rPr>
              <a:t>OncoCartaTM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MassARRAY</a:t>
            </a:r>
            <a:r>
              <a:rPr lang="it-IT" dirty="0" smtClean="0">
                <a:latin typeface="Comic Sans MS" panose="030F0702030302020204" pitchFamily="66" charset="0"/>
              </a:rPr>
              <a:t> ® chip (</a:t>
            </a:r>
            <a:r>
              <a:rPr lang="it-IT" dirty="0" err="1" smtClean="0">
                <a:latin typeface="Comic Sans MS" panose="030F0702030302020204" pitchFamily="66" charset="0"/>
              </a:rPr>
              <a:t>Sequenom</a:t>
            </a:r>
            <a:r>
              <a:rPr lang="it-IT" dirty="0" smtClean="0">
                <a:latin typeface="Comic Sans MS" panose="030F0702030302020204" pitchFamily="66" charset="0"/>
              </a:rPr>
              <a:t>, CA)</a:t>
            </a:r>
          </a:p>
          <a:p>
            <a:pPr>
              <a:lnSpc>
                <a:spcPct val="150000"/>
              </a:lnSpc>
            </a:pPr>
            <a:r>
              <a:rPr lang="it-IT" dirty="0" smtClean="0">
                <a:latin typeface="Comic Sans MS" panose="030F0702030302020204" pitchFamily="66" charset="0"/>
              </a:rPr>
              <a:t>238 </a:t>
            </a:r>
            <a:r>
              <a:rPr lang="it-IT" dirty="0" err="1" smtClean="0">
                <a:latin typeface="Comic Sans MS" panose="030F0702030302020204" pitchFamily="66" charset="0"/>
              </a:rPr>
              <a:t>mutations</a:t>
            </a:r>
            <a:r>
              <a:rPr lang="it-IT" dirty="0" smtClean="0">
                <a:latin typeface="Comic Sans MS" panose="030F0702030302020204" pitchFamily="66" charset="0"/>
              </a:rPr>
              <a:t> in 19 </a:t>
            </a:r>
            <a:r>
              <a:rPr lang="it-IT" dirty="0" err="1" smtClean="0">
                <a:latin typeface="Comic Sans MS" panose="030F0702030302020204" pitchFamily="66" charset="0"/>
              </a:rPr>
              <a:t>oncogenes</a:t>
            </a:r>
            <a:endParaRPr lang="it-IT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endParaRPr lang="it-IT" dirty="0">
              <a:latin typeface="Comic Sans MS" panose="030F0702030302020204" pitchFamily="66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711"/>
      </p:ext>
    </p:extLst>
  </p:cSld>
  <p:clrMapOvr>
    <a:masterClrMapping/>
  </p:clrMapOvr>
  <p:transition spd="med" advTm="1618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/>
        </p:nvSpPr>
        <p:spPr>
          <a:xfrm>
            <a:off x="2895599" y="459303"/>
            <a:ext cx="2934311" cy="430887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400"/>
              </a:spcBef>
              <a:defRPr sz="28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 algn="ctr">
              <a:defRPr sz="1800"/>
            </a:pPr>
            <a:r>
              <a:rPr sz="2800"/>
              <a:t>LUNG CANCER</a:t>
            </a:r>
          </a:p>
        </p:txBody>
      </p:sp>
      <p:sp>
        <p:nvSpPr>
          <p:cNvPr id="16" name="Shape 206"/>
          <p:cNvSpPr/>
          <p:nvPr/>
        </p:nvSpPr>
        <p:spPr>
          <a:xfrm>
            <a:off x="653082" y="1982456"/>
            <a:ext cx="6923432" cy="2492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1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  <a:defRPr sz="1800"/>
            </a:pPr>
            <a:r>
              <a:rPr lang="it-IT" sz="1800" dirty="0" err="1"/>
              <a:t>Heterogeneous</a:t>
            </a:r>
            <a:r>
              <a:rPr lang="it-IT" sz="1800" dirty="0"/>
              <a:t> </a:t>
            </a:r>
            <a:r>
              <a:rPr lang="it-IT" sz="1800" dirty="0" err="1"/>
              <a:t>disease</a:t>
            </a:r>
            <a:endParaRPr lang="it-IT" sz="1800" dirty="0"/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ü"/>
              <a:defRPr sz="1800"/>
            </a:pPr>
            <a:r>
              <a:rPr sz="1800" dirty="0" smtClean="0"/>
              <a:t>Is </a:t>
            </a:r>
            <a:r>
              <a:rPr sz="1800" dirty="0"/>
              <a:t>the leading cause of cancer deaths </a:t>
            </a:r>
            <a:r>
              <a:rPr sz="1800" dirty="0" smtClean="0"/>
              <a:t>worldwide</a:t>
            </a:r>
            <a:endParaRPr lang="it-IT" sz="1800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  <a:defRPr sz="1800"/>
            </a:pPr>
            <a:r>
              <a:rPr lang="it-IT" sz="1800" dirty="0" err="1"/>
              <a:t>Frequent</a:t>
            </a:r>
            <a:r>
              <a:rPr lang="it-IT" sz="1800" dirty="0"/>
              <a:t>  </a:t>
            </a:r>
            <a:r>
              <a:rPr lang="it-IT" sz="1800" dirty="0" err="1"/>
              <a:t>metastatization</a:t>
            </a:r>
            <a:r>
              <a:rPr lang="it-IT" sz="1800" dirty="0"/>
              <a:t> </a:t>
            </a:r>
            <a:endParaRPr lang="it-IT" sz="1800" dirty="0" smtClean="0"/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ü"/>
              <a:defRPr sz="1800"/>
            </a:pPr>
            <a:r>
              <a:rPr lang="en-US" sz="1800" dirty="0"/>
              <a:t>It is  often diagnosed at  an advanced </a:t>
            </a:r>
            <a:r>
              <a:rPr lang="en-US" sz="1800" dirty="0" smtClean="0"/>
              <a:t>stage</a:t>
            </a:r>
            <a:endParaRPr lang="it-IT" sz="1800" dirty="0" smtClean="0"/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ü"/>
              <a:defRPr sz="1800"/>
            </a:pPr>
            <a:r>
              <a:rPr lang="it-IT" sz="1800" u="sng" dirty="0" err="1" smtClean="0"/>
              <a:t>Chemotherapy</a:t>
            </a:r>
            <a:endParaRPr lang="it-IT" sz="1800" dirty="0" smtClean="0"/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ü"/>
              <a:defRPr sz="1800"/>
            </a:pPr>
            <a:endParaRPr sz="1800" dirty="0"/>
          </a:p>
        </p:txBody>
      </p:sp>
      <p:sp>
        <p:nvSpPr>
          <p:cNvPr id="17" name="Shape 207"/>
          <p:cNvSpPr/>
          <p:nvPr/>
        </p:nvSpPr>
        <p:spPr>
          <a:xfrm>
            <a:off x="4114798" y="6138862"/>
            <a:ext cx="4572004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endParaRPr sz="1600" dirty="0"/>
          </a:p>
        </p:txBody>
      </p:sp>
      <p:pic>
        <p:nvPicPr>
          <p:cNvPr id="2050" name="Picture 2" descr="Lung Cancer | The Cancer Atla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342" y="3983332"/>
            <a:ext cx="4898907" cy="271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5663974"/>
      </p:ext>
    </p:extLst>
  </p:cSld>
  <p:clrMapOvr>
    <a:masterClrMapping/>
  </p:clrMapOvr>
  <p:transition spd="med" advTm="74627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animBg="1" advAuto="0"/>
    </p:bldLst>
  </p:timing>
  <p:extLst>
    <p:ext uri="{3A86A75C-4F4B-4683-9AE1-C65F6400EC91}">
      <p14:laserTraceLst xmlns:p14="http://schemas.microsoft.com/office/powerpoint/2010/main">
        <p14:tracePtLst>
          <p14:tracePt t="19616" x="6465888" y="4768850"/>
          <p14:tracePt t="19617" x="6438900" y="4768850"/>
          <p14:tracePt t="19648" x="6429375" y="4768850"/>
          <p14:tracePt t="19648" x="6402388" y="4768850"/>
          <p14:tracePt t="19664" x="6384925" y="4759325"/>
          <p14:tracePt t="19680" x="6330950" y="4759325"/>
          <p14:tracePt t="19697" x="6286500" y="4759325"/>
          <p14:tracePt t="19714" x="6251575" y="4751388"/>
          <p14:tracePt t="19731" x="6232525" y="4751388"/>
          <p14:tracePt t="19764" x="6215063" y="4751388"/>
          <p14:tracePt t="19765" x="6205538" y="4751388"/>
          <p14:tracePt t="19799" x="6180138" y="4751388"/>
          <p14:tracePt t="19815" x="6153150" y="4751388"/>
          <p14:tracePt t="19823" x="6108700" y="4751388"/>
          <p14:tracePt t="19831" x="6010275" y="4803775"/>
          <p14:tracePt t="19831" x="5946775" y="4848225"/>
          <p14:tracePt t="19855" x="5813425" y="4919663"/>
          <p14:tracePt t="19871" x="5616575" y="5037138"/>
          <p14:tracePt t="19895" x="5518150" y="5116513"/>
          <p14:tracePt t="19905" x="5500688" y="5143500"/>
          <p14:tracePt t="19919" x="5473700" y="5180013"/>
          <p14:tracePt t="19935" x="5446713" y="5224463"/>
          <p14:tracePt t="19951" x="5419725" y="5303838"/>
          <p14:tracePt t="19971" x="5394325" y="5510213"/>
          <p14:tracePt t="19971" x="5394325" y="5554663"/>
          <p14:tracePt t="20031" x="5394325" y="5589588"/>
          <p14:tracePt t="20032" x="5394325" y="5661025"/>
          <p14:tracePt t="20047" x="5394325" y="5715000"/>
          <p14:tracePt t="20047" x="5394325" y="5741988"/>
          <p14:tracePt t="20082" x="5394325" y="5768975"/>
          <p14:tracePt t="20092" x="5394325" y="5795963"/>
          <p14:tracePt t="20097" x="5438775" y="5867400"/>
          <p14:tracePt t="20114" x="5562600" y="5991225"/>
          <p14:tracePt t="20132" x="5724525" y="6099175"/>
          <p14:tracePt t="20148" x="5875338" y="6188075"/>
          <p14:tracePt t="20163" x="6045200" y="6251575"/>
          <p14:tracePt t="20182" x="6269038" y="6286500"/>
          <p14:tracePt t="20197" x="6510338" y="6286500"/>
          <p14:tracePt t="20215" x="7188200" y="6286500"/>
          <p14:tracePt t="20231" x="7912100" y="6286500"/>
          <p14:tracePt t="20248" x="8688388" y="6062663"/>
          <p14:tracePt t="20265" x="9134475" y="5715000"/>
          <p14:tracePt t="20297" x="9134475" y="5670550"/>
          <p14:tracePt t="20304" x="9134475" y="5634038"/>
          <p14:tracePt t="20314" x="9134475" y="5562600"/>
          <p14:tracePt t="20331" x="9134475" y="5510213"/>
          <p14:tracePt t="20348" x="9134475" y="5429250"/>
          <p14:tracePt t="20364" x="9134475" y="5348288"/>
          <p14:tracePt t="20364" x="9134475" y="5286375"/>
          <p14:tracePt t="20383" x="9134475" y="5241925"/>
          <p14:tracePt t="20397" x="9126538" y="5089525"/>
          <p14:tracePt t="20414" x="9055100" y="4911725"/>
          <p14:tracePt t="20414" x="9001125" y="4795838"/>
          <p14:tracePt t="20431" x="8804275" y="4500563"/>
          <p14:tracePt t="20448" x="8439150" y="4143375"/>
          <p14:tracePt t="20464" x="7786688" y="3724275"/>
          <p14:tracePt t="20481" x="7027863" y="3419475"/>
          <p14:tracePt t="20497" x="6205538" y="3179763"/>
          <p14:tracePt t="20514" x="5473700" y="3081338"/>
          <p14:tracePt t="20532" x="4795838" y="3081338"/>
          <p14:tracePt t="20547" x="2928938" y="3330575"/>
          <p14:tracePt t="20599" x="2724150" y="3429000"/>
          <p14:tracePt t="20600" x="2517775" y="3509963"/>
          <p14:tracePt t="20614" x="2000250" y="3795713"/>
          <p14:tracePt t="20632" x="1724025" y="4062413"/>
          <p14:tracePt t="20657" x="1679575" y="4170363"/>
          <p14:tracePt t="20664" x="1625600" y="4394200"/>
          <p14:tracePt t="20681" x="1625600" y="4660900"/>
          <p14:tracePt t="20698" x="1625600" y="4991100"/>
          <p14:tracePt t="20714" x="1679575" y="5251450"/>
          <p14:tracePt t="20731" x="1901825" y="5715000"/>
          <p14:tracePt t="20766" x="2714625" y="6330950"/>
          <p14:tracePt t="20829" x="3554413" y="6518275"/>
          <p14:tracePt t="20869" x="4187825" y="6518275"/>
          <p14:tracePt t="20869" x="4456113" y="6518275"/>
          <p14:tracePt t="20898" x="4724400" y="6518275"/>
          <p14:tracePt t="20914" x="5062538" y="6518275"/>
          <p14:tracePt t="20915" x="5670550" y="6518275"/>
          <p14:tracePt t="20930" x="6018213" y="6446838"/>
          <p14:tracePt t="20930" x="6081713" y="6429375"/>
          <p14:tracePt t="20951" x="6215063" y="6394450"/>
          <p14:tracePt t="20981" x="6259513" y="6375400"/>
          <p14:tracePt t="20983" x="6367463" y="6330950"/>
          <p14:tracePt t="20999" x="6411913" y="6323013"/>
          <p14:tracePt t="21014" x="6491288" y="6276975"/>
          <p14:tracePt t="21031" x="6626225" y="6188075"/>
          <p14:tracePt t="21048" x="6732588" y="6134100"/>
          <p14:tracePt t="21064" x="6777038" y="6089650"/>
          <p14:tracePt t="21082" x="6813550" y="6054725"/>
          <p14:tracePt t="21097" x="6840538" y="6010275"/>
          <p14:tracePt t="21115" x="6858000" y="5938838"/>
          <p14:tracePt t="21130" x="6875463" y="5884863"/>
          <p14:tracePt t="21148" x="6875463" y="5857875"/>
          <p14:tracePt t="21164" x="6875463" y="5848350"/>
          <p14:tracePt t="21695" x="6894513" y="5848350"/>
          <p14:tracePt t="21705" x="6911975" y="5875338"/>
          <p14:tracePt t="21724" x="6919913" y="5938838"/>
          <p14:tracePt t="21747" x="6919913" y="5965825"/>
          <p14:tracePt t="21763" x="6938963" y="5991225"/>
          <p14:tracePt t="21764" x="6938963" y="6054725"/>
          <p14:tracePt t="21781" x="6938963" y="6089650"/>
          <p14:tracePt t="21797" x="6938963" y="6180138"/>
          <p14:tracePt t="21797" x="6938963" y="6197600"/>
          <p14:tracePt t="21832" x="6938963" y="6215063"/>
          <p14:tracePt t="21832" x="6938963" y="6232525"/>
          <p14:tracePt t="21848" x="6929438" y="6269038"/>
          <p14:tracePt t="21865" x="6919913" y="6296025"/>
          <p14:tracePt t="21882" x="6867525" y="6367463"/>
          <p14:tracePt t="21906" x="6858000" y="6375400"/>
          <p14:tracePt t="21914" x="6831013" y="6384925"/>
          <p14:tracePt t="21930" x="6796088" y="6402388"/>
          <p14:tracePt t="21948" x="6705600" y="6411913"/>
          <p14:tracePt t="21964" x="6537325" y="6411913"/>
          <p14:tracePt t="21982" x="6340475" y="6411913"/>
          <p14:tracePt t="21997" x="6153150" y="6411913"/>
          <p14:tracePt t="22014" x="5911850" y="6411913"/>
          <p14:tracePt t="22031" x="5572125" y="6411913"/>
          <p14:tracePt t="22031" x="5375275" y="6411913"/>
          <p14:tracePt t="22048" x="4938713" y="6411913"/>
          <p14:tracePt t="22079" x="4572000" y="6375400"/>
          <p14:tracePt t="22080" x="4348163" y="6313488"/>
          <p14:tracePt t="22097" x="4251325" y="6259513"/>
          <p14:tracePt t="22113" x="4197350" y="6224588"/>
          <p14:tracePt t="22132" x="4160838" y="6197600"/>
          <p14:tracePt t="22147" x="4133850" y="6153150"/>
          <p14:tracePt t="22164" x="4116388" y="6108700"/>
          <p14:tracePt t="22181" x="4089400" y="6062663"/>
          <p14:tracePt t="22198" x="4089400" y="6027738"/>
          <p14:tracePt t="22214" x="4054475" y="5911850"/>
          <p14:tracePt t="22233" x="4037013" y="5822950"/>
          <p14:tracePt t="22248" x="4027488" y="5741988"/>
          <p14:tracePt t="22265" x="4027488" y="5653088"/>
          <p14:tracePt t="22281" x="4027488" y="5527675"/>
          <p14:tracePt t="22309" x="4027488" y="5500688"/>
          <p14:tracePt t="22330" x="4027488" y="5411788"/>
          <p14:tracePt t="22332" x="4027488" y="5330825"/>
          <p14:tracePt t="22348" x="4027488" y="5259388"/>
          <p14:tracePt t="22364" x="4044950" y="5180013"/>
          <p14:tracePt t="22381" x="4071938" y="5126038"/>
          <p14:tracePt t="22398" x="4081463" y="5054600"/>
          <p14:tracePt t="22413" x="4125913" y="4965700"/>
          <p14:tracePt t="22432" x="4133850" y="4946650"/>
          <p14:tracePt t="22448" x="4152900" y="4929188"/>
          <p14:tracePt t="22463" x="4160838" y="4911725"/>
          <p14:tracePt t="22481" x="4187825" y="4875213"/>
          <p14:tracePt t="22497" x="4224338" y="4830763"/>
          <p14:tracePt t="22514" x="4268788" y="4768850"/>
          <p14:tracePt t="22530" x="4340225" y="4705350"/>
          <p14:tracePt t="22548" x="4438650" y="4625975"/>
          <p14:tracePt t="22564" x="4527550" y="4562475"/>
          <p14:tracePt t="22582" x="4616450" y="4500563"/>
          <p14:tracePt t="22597" x="4751388" y="4446588"/>
          <p14:tracePt t="22615" x="4983163" y="4367213"/>
          <p14:tracePt t="22632" x="5143500" y="4313238"/>
          <p14:tracePt t="22648" x="5313363" y="4276725"/>
          <p14:tracePt t="22664" x="5465763" y="4232275"/>
          <p14:tracePt t="22681" x="5680075" y="4214813"/>
          <p14:tracePt t="22697" x="5929313" y="4214813"/>
          <p14:tracePt t="22714" x="6242050" y="4214813"/>
          <p14:tracePt t="22730" x="6510338" y="4214813"/>
          <p14:tracePt t="22747" x="6796088" y="4214813"/>
          <p14:tracePt t="22797" x="6823075" y="4214813"/>
          <p14:tracePt t="22803" x="6848475" y="4214813"/>
          <p14:tracePt t="22814" x="7010400" y="4214813"/>
          <p14:tracePt t="22854" x="7045325" y="4214813"/>
          <p14:tracePt t="22865" x="7126288" y="4241800"/>
          <p14:tracePt t="22888" x="7143750" y="4251325"/>
          <p14:tracePt t="22897" x="7197725" y="4276725"/>
          <p14:tracePt t="22922" x="7232650" y="4286250"/>
          <p14:tracePt t="22931" x="7259638" y="4303713"/>
          <p14:tracePt t="22947" x="7286625" y="4340225"/>
          <p14:tracePt t="22964" x="7340600" y="4394200"/>
          <p14:tracePt t="22980" x="7385050" y="4465638"/>
          <p14:tracePt t="23003" x="7394575" y="4491038"/>
          <p14:tracePt t="23013" x="7412038" y="4537075"/>
          <p14:tracePt t="23013" x="7419975" y="4572000"/>
          <p14:tracePt t="23032" x="7429500" y="4581525"/>
          <p14:tracePt t="23047" x="7429500" y="4608513"/>
          <p14:tracePt t="23064" x="7429500" y="4616450"/>
          <p14:tracePt t="23080" x="7429500" y="4643438"/>
          <p14:tracePt t="23097" x="7429500" y="4652963"/>
          <p14:tracePt t="23135" x="7429500" y="4660900"/>
          <p14:tracePt t="23151" x="7429500" y="4687888"/>
          <p14:tracePt t="23152" x="7419975" y="4687888"/>
          <p14:tracePt t="23163" x="7402513" y="4705350"/>
          <p14:tracePt t="23180" x="7385050" y="4732338"/>
          <p14:tracePt t="23196" x="7367588" y="4741863"/>
          <p14:tracePt t="23214" x="7340600" y="4751388"/>
          <p14:tracePt t="23230" x="7323138" y="4768850"/>
          <p14:tracePt t="23230" x="7296150" y="4768850"/>
          <p14:tracePt t="23247" x="7269163" y="4776788"/>
          <p14:tracePt t="23264" x="7242175" y="4786313"/>
          <p14:tracePt t="23281" x="7215188" y="4786313"/>
          <p14:tracePt t="23297" x="7205663" y="4786313"/>
          <p14:tracePt t="23314" x="7180263" y="4786313"/>
          <p14:tracePt t="23338" x="7170738" y="4786313"/>
          <p14:tracePt t="23348" x="6965950" y="4510088"/>
          <p14:tracePt t="23420" x="6956425" y="4491038"/>
          <p14:tracePt t="23431" x="6946900" y="4446588"/>
          <p14:tracePt t="23431" x="6946900" y="4438650"/>
          <p14:tracePt t="23448" x="6946900" y="4419600"/>
          <p14:tracePt t="23464" x="6946900" y="4402138"/>
          <p14:tracePt t="23591" x="6973888" y="4367213"/>
          <p14:tracePt t="23597" x="7010400" y="4330700"/>
          <p14:tracePt t="23605" x="7081838" y="4295775"/>
          <p14:tracePt t="23613" x="7170738" y="4259263"/>
          <p14:tracePt t="23613" x="7205663" y="4259263"/>
          <p14:tracePt t="23632" x="7205663" y="4251325"/>
          <p14:tracePt t="23632" x="7232650" y="4251325"/>
          <p14:tracePt t="23647" x="7286625" y="4251325"/>
          <p14:tracePt t="23664" x="7323138" y="4251325"/>
          <p14:tracePt t="23680" x="7394575" y="4251325"/>
          <p14:tracePt t="23698" x="7419975" y="4251325"/>
          <p14:tracePt t="23714" x="7466013" y="4251325"/>
          <p14:tracePt t="23731" x="7483475" y="4259263"/>
          <p14:tracePt t="23747" x="7510463" y="4295775"/>
          <p14:tracePt t="23765" x="7554913" y="4340225"/>
          <p14:tracePt t="23780" x="7589838" y="4367213"/>
          <p14:tracePt t="23798" x="7599363" y="4411663"/>
          <p14:tracePt t="23814" x="7616825" y="4446588"/>
          <p14:tracePt t="23814" x="7616825" y="4465638"/>
          <p14:tracePt t="23832" x="7537450" y="4652963"/>
          <p14:tracePt t="23832" x="7491413" y="4679950"/>
          <p14:tracePt t="23936" x="7062788" y="4894263"/>
          <p14:tracePt t="23989" x="7000875" y="4894263"/>
          <p14:tracePt t="23998" x="6858000" y="4929188"/>
          <p14:tracePt t="24016" x="6777038" y="4946650"/>
          <p14:tracePt t="24031" x="6697663" y="4956175"/>
          <p14:tracePt t="24051" x="6653213" y="4956175"/>
          <p14:tracePt t="24063" x="6599238" y="4956175"/>
          <p14:tracePt t="24082" x="6581775" y="4956175"/>
          <p14:tracePt t="24097" x="6572250" y="4956175"/>
          <p14:tracePt t="24114" x="6537325" y="4956175"/>
          <p14:tracePt t="24130" x="6518275" y="4946650"/>
          <p14:tracePt t="24147" x="6500813" y="4929188"/>
          <p14:tracePt t="24164" x="6483350" y="4902200"/>
          <p14:tracePt t="24181" x="6473825" y="4894263"/>
          <p14:tracePt t="24197" x="6456363" y="4894263"/>
          <p14:tracePt t="24214" x="6446838" y="4867275"/>
          <p14:tracePt t="24256" x="6438900" y="4857750"/>
          <p14:tracePt t="24281" x="6429375" y="4840288"/>
          <p14:tracePt t="24407" x="6419850" y="4840288"/>
          <p14:tracePt t="24409" x="6429375" y="4875213"/>
          <p14:tracePt t="24519" x="6429375" y="4884738"/>
          <p14:tracePt t="24839" x="6438900" y="4884738"/>
          <p14:tracePt t="24887" x="6446838" y="4875213"/>
          <p14:tracePt t="24895" x="6473825" y="4840288"/>
          <p14:tracePt t="24904" x="6527800" y="4768850"/>
          <p14:tracePt t="24921" x="6537325" y="4732338"/>
          <p14:tracePt t="24931" x="6643688" y="4545013"/>
          <p14:tracePt t="24964" x="6680200" y="4241800"/>
          <p14:tracePt t="25031" x="6680200" y="4205288"/>
          <p14:tracePt t="25064" x="6661150" y="4197350"/>
          <p14:tracePt t="25263" x="6634163" y="4205288"/>
          <p14:tracePt t="25271" x="6608763" y="4224338"/>
          <p14:tracePt t="25280" x="6581775" y="4251325"/>
          <p14:tracePt t="25287" x="6537325" y="4303713"/>
          <p14:tracePt t="25297" x="6518275" y="4313238"/>
          <p14:tracePt t="25313" x="6510338" y="4322763"/>
          <p14:tracePt t="25331" x="6500813" y="4330700"/>
          <p14:tracePt t="25400" x="6500813" y="4340225"/>
          <p14:tracePt t="25407" x="6500813" y="4348163"/>
          <p14:tracePt t="25423" x="6500813" y="4367213"/>
          <p14:tracePt t="25432" x="6491288" y="4384675"/>
          <p14:tracePt t="25452" x="6483350" y="4419600"/>
          <p14:tracePt t="25935" x="6473825" y="4429125"/>
          <p14:tracePt t="25944" x="6446838" y="4429125"/>
          <p14:tracePt t="25951" x="6438900" y="4429125"/>
          <p14:tracePt t="25963" x="6394450" y="4419600"/>
          <p14:tracePt t="25964" x="6286500" y="4384675"/>
          <p14:tracePt t="25980" x="6197600" y="4384675"/>
          <p14:tracePt t="25997" x="6108700" y="4384675"/>
          <p14:tracePt t="26704" x="6099175" y="4384675"/>
          <p14:tracePt t="26712" x="6072188" y="4384675"/>
          <p14:tracePt t="26720" x="6037263" y="4394200"/>
          <p14:tracePt t="26721" x="6000750" y="4419600"/>
          <p14:tracePt t="26731" x="5929313" y="4456113"/>
          <p14:tracePt t="26747" x="5884863" y="4491038"/>
          <p14:tracePt t="26765" x="5822950" y="4518025"/>
          <p14:tracePt t="26780" x="5813425" y="4537075"/>
          <p14:tracePt t="26797" x="5795963" y="4537075"/>
          <p14:tracePt t="26813" x="5776913" y="4554538"/>
          <p14:tracePt t="26848" x="5768975" y="4562475"/>
          <p14:tracePt t="26849" x="5759450" y="4572000"/>
          <p14:tracePt t="26864" x="5741988" y="4581525"/>
          <p14:tracePt t="26881" x="5732463" y="4589463"/>
          <p14:tracePt t="26897" x="5715000" y="4608513"/>
          <p14:tracePt t="26913" x="5697538" y="4608513"/>
          <p14:tracePt t="26959" x="5680075" y="4625975"/>
          <p14:tracePt t="26967" x="5680075" y="4633913"/>
          <p14:tracePt t="26983" x="5680075" y="4643438"/>
          <p14:tracePt t="26984" x="5680075" y="4660900"/>
          <p14:tracePt t="26997" x="5680075" y="4670425"/>
          <p14:tracePt t="27014" x="5670550" y="4679950"/>
          <p14:tracePt t="27030" x="5670550" y="4705350"/>
          <p14:tracePt t="27047" x="5670550" y="4714875"/>
          <p14:tracePt t="27071" x="5670550" y="4724400"/>
          <p14:tracePt t="27110" x="5670550" y="4741863"/>
          <p14:tracePt t="27135" x="5680075" y="4751388"/>
          <p14:tracePt t="27151" x="5680075" y="4759325"/>
          <p14:tracePt t="27167" x="5680075" y="4768850"/>
          <p14:tracePt t="27173" x="5680075" y="4786313"/>
          <p14:tracePt t="27186" x="5680075" y="4795838"/>
          <p14:tracePt t="27319" x="5680075" y="4803775"/>
          <p14:tracePt t="27639" x="5680075" y="4776788"/>
          <p14:tracePt t="27653" x="5680075" y="4751388"/>
          <p14:tracePt t="27654" x="5715000" y="4697413"/>
          <p14:tracePt t="27664" x="5751513" y="4633913"/>
          <p14:tracePt t="27680" x="5776913" y="4589463"/>
          <p14:tracePt t="27697" x="5795963" y="4537075"/>
          <p14:tracePt t="27713" x="5813425" y="4527550"/>
          <p14:tracePt t="27731" x="5848350" y="4491038"/>
          <p14:tracePt t="27763" x="5884863" y="4473575"/>
          <p14:tracePt t="27790" x="5894388" y="4465638"/>
          <p14:tracePt t="27797" x="5919788" y="4446588"/>
          <p14:tracePt t="27814" x="5938838" y="4429125"/>
          <p14:tracePt t="27830" x="5956300" y="4419600"/>
          <p14:tracePt t="27830" x="5965825" y="4411663"/>
          <p14:tracePt t="27847" x="5983288" y="4411663"/>
          <p14:tracePt t="27863" x="6010275" y="4402138"/>
          <p14:tracePt t="27882" x="6045200" y="4384675"/>
          <p14:tracePt t="27897" x="6072188" y="4375150"/>
          <p14:tracePt t="27914" x="6108700" y="4367213"/>
          <p14:tracePt t="27946" x="6116638" y="4367213"/>
          <p14:tracePt t="27947" x="6170613" y="4348163"/>
          <p14:tracePt t="27963" x="6215063" y="4330700"/>
          <p14:tracePt t="27982" x="6232525" y="4330700"/>
          <p14:tracePt t="28023" x="6242050" y="4330700"/>
          <p14:tracePt t="28031" x="6251575" y="4322763"/>
          <p14:tracePt t="28036" x="6269038" y="4322763"/>
          <p14:tracePt t="28062" x="6296025" y="4322763"/>
          <p14:tracePt t="28063" x="6303963" y="4322763"/>
          <p14:tracePt t="28063" x="6313488" y="4322763"/>
          <p14:tracePt t="28087" x="6330950" y="4322763"/>
          <p14:tracePt t="28087" x="6340475" y="4322763"/>
          <p14:tracePt t="28103" x="6367463" y="4322763"/>
          <p14:tracePt t="28113" x="6402388" y="4322763"/>
          <p14:tracePt t="28131" x="6429375" y="4322763"/>
          <p14:tracePt t="28146" x="6438900" y="4322763"/>
          <p14:tracePt t="28163" x="6456363" y="4322763"/>
          <p14:tracePt t="28179" x="6500813" y="4322763"/>
          <p14:tracePt t="28197" x="6518275" y="4322763"/>
          <p14:tracePt t="28213" x="6537325" y="4322763"/>
          <p14:tracePt t="28230" x="6545263" y="4322763"/>
          <p14:tracePt t="28736" x="6554788" y="4322763"/>
          <p14:tracePt t="28743" x="6562725" y="4322763"/>
          <p14:tracePt t="28744" x="6581775" y="4322763"/>
          <p14:tracePt t="28763" x="6589713" y="4322763"/>
          <p14:tracePt t="28764" x="6616700" y="4330700"/>
          <p14:tracePt t="28781" x="6626225" y="4330700"/>
          <p14:tracePt t="28797" x="6670675" y="4340225"/>
          <p14:tracePt t="28797" x="6715125" y="4357688"/>
          <p14:tracePt t="28844" x="6769100" y="4367213"/>
          <p14:tracePt t="28861" x="6796088" y="4384675"/>
          <p14:tracePt t="28888" x="6804025" y="4384675"/>
          <p14:tracePt t="29988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10.jpeg" descr="Bronchioloalveolar"/>
          <p:cNvPicPr/>
          <p:nvPr/>
        </p:nvPicPr>
        <p:blipFill>
          <a:blip r:embed="rId4">
            <a:extLst/>
          </a:blip>
          <a:srcRect b="12500"/>
          <a:stretch>
            <a:fillRect/>
          </a:stretch>
        </p:blipFill>
        <p:spPr>
          <a:xfrm>
            <a:off x="457200" y="3810000"/>
            <a:ext cx="2159000" cy="1889125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Shape 179"/>
          <p:cNvSpPr/>
          <p:nvPr/>
        </p:nvSpPr>
        <p:spPr>
          <a:xfrm>
            <a:off x="622300" y="3792537"/>
            <a:ext cx="1828800" cy="24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800"/>
              </a:spcBef>
              <a:defRPr sz="1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Bronchioloalveolar</a:t>
            </a:r>
          </a:p>
        </p:txBody>
      </p:sp>
      <p:pic>
        <p:nvPicPr>
          <p:cNvPr id="180" name="image11.jpeg" descr="largecellca"/>
          <p:cNvPicPr/>
          <p:nvPr/>
        </p:nvPicPr>
        <p:blipFill>
          <a:blip r:embed="rId5">
            <a:extLst/>
          </a:blip>
          <a:srcRect b="11764"/>
          <a:stretch>
            <a:fillRect/>
          </a:stretch>
        </p:blipFill>
        <p:spPr>
          <a:xfrm>
            <a:off x="1828800" y="4419598"/>
            <a:ext cx="2159000" cy="1905003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Shape 181"/>
          <p:cNvSpPr/>
          <p:nvPr/>
        </p:nvSpPr>
        <p:spPr>
          <a:xfrm>
            <a:off x="2336800" y="4384675"/>
            <a:ext cx="1143001" cy="24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800"/>
              </a:spcBef>
              <a:defRPr sz="1400">
                <a:solidFill>
                  <a:srgbClr val="FFFFFF"/>
                </a:solidFill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Large cells</a:t>
            </a:r>
          </a:p>
        </p:txBody>
      </p:sp>
      <p:grpSp>
        <p:nvGrpSpPr>
          <p:cNvPr id="184" name="Group 184"/>
          <p:cNvGrpSpPr/>
          <p:nvPr/>
        </p:nvGrpSpPr>
        <p:grpSpPr>
          <a:xfrm>
            <a:off x="457199" y="238123"/>
            <a:ext cx="2705105" cy="596903"/>
            <a:chOff x="0" y="-1"/>
            <a:chExt cx="2705104" cy="596902"/>
          </a:xfrm>
        </p:grpSpPr>
        <p:sp>
          <p:nvSpPr>
            <p:cNvPr id="182" name="Shape 182"/>
            <p:cNvSpPr/>
            <p:nvPr/>
          </p:nvSpPr>
          <p:spPr>
            <a:xfrm>
              <a:off x="-1" y="-1"/>
              <a:ext cx="2704979" cy="59690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spcBef>
                  <a:spcPts val="1600"/>
                </a:spcBef>
                <a:defRPr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183" name="Shape 183"/>
            <p:cNvSpPr/>
            <p:nvPr/>
          </p:nvSpPr>
          <p:spPr>
            <a:xfrm>
              <a:off x="-1" y="-2"/>
              <a:ext cx="2705105" cy="49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spcBef>
                  <a:spcPts val="1600"/>
                </a:spcBef>
                <a:defRPr sz="28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lvl="0">
                <a:defRPr sz="1800"/>
              </a:pPr>
              <a:r>
                <a:rPr sz="2800"/>
                <a:t>Lung Cancer</a:t>
              </a:r>
            </a:p>
          </p:txBody>
        </p:sp>
      </p:grpSp>
      <p:pic>
        <p:nvPicPr>
          <p:cNvPr id="185" name="image12.jpeg" descr="SCLC"/>
          <p:cNvPicPr/>
          <p:nvPr/>
        </p:nvPicPr>
        <p:blipFill>
          <a:blip r:embed="rId6">
            <a:extLst/>
          </a:blip>
          <a:srcRect b="11764"/>
          <a:stretch>
            <a:fillRect/>
          </a:stretch>
        </p:blipFill>
        <p:spPr>
          <a:xfrm>
            <a:off x="457200" y="989011"/>
            <a:ext cx="2159000" cy="1906591"/>
          </a:xfrm>
          <a:prstGeom prst="rect">
            <a:avLst/>
          </a:prstGeom>
          <a:ln>
            <a:solidFill>
              <a:srgbClr val="FFCCFF"/>
            </a:solidFill>
            <a:round/>
          </a:ln>
        </p:spPr>
      </p:pic>
      <p:sp>
        <p:nvSpPr>
          <p:cNvPr id="186" name="Shape 186"/>
          <p:cNvSpPr/>
          <p:nvPr/>
        </p:nvSpPr>
        <p:spPr>
          <a:xfrm>
            <a:off x="2667000" y="1066799"/>
            <a:ext cx="4191000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spcBef>
                <a:spcPts val="1000"/>
              </a:spcBef>
            </a:pPr>
            <a:r>
              <a:rPr u="sng">
                <a:solidFill>
                  <a:srgbClr val="000066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S</a:t>
            </a:r>
            <a:r>
              <a:rPr>
                <a:solidFill>
                  <a:srgbClr val="000066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mall </a:t>
            </a:r>
            <a:r>
              <a:rPr u="sng">
                <a:solidFill>
                  <a:srgbClr val="000066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C</a:t>
            </a:r>
            <a:r>
              <a:rPr>
                <a:solidFill>
                  <a:srgbClr val="000066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ell </a:t>
            </a:r>
            <a:r>
              <a:rPr u="sng">
                <a:solidFill>
                  <a:srgbClr val="000066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L</a:t>
            </a:r>
            <a:r>
              <a:rPr>
                <a:solidFill>
                  <a:srgbClr val="000066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ung </a:t>
            </a:r>
            <a:r>
              <a:rPr u="sng">
                <a:solidFill>
                  <a:srgbClr val="000066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C</a:t>
            </a:r>
            <a:r>
              <a:rPr>
                <a:solidFill>
                  <a:srgbClr val="000066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arcinoma – SCLC</a:t>
            </a:r>
          </a:p>
        </p:txBody>
      </p:sp>
      <p:grpSp>
        <p:nvGrpSpPr>
          <p:cNvPr id="189" name="Group 189"/>
          <p:cNvGrpSpPr/>
          <p:nvPr/>
        </p:nvGrpSpPr>
        <p:grpSpPr>
          <a:xfrm>
            <a:off x="5257800" y="1692272"/>
            <a:ext cx="1905000" cy="392102"/>
            <a:chOff x="0" y="0"/>
            <a:chExt cx="1905000" cy="392100"/>
          </a:xfrm>
        </p:grpSpPr>
        <p:sp>
          <p:nvSpPr>
            <p:cNvPr id="187" name="Shape 187"/>
            <p:cNvSpPr/>
            <p:nvPr/>
          </p:nvSpPr>
          <p:spPr>
            <a:xfrm>
              <a:off x="0" y="-1"/>
              <a:ext cx="1905000" cy="392101"/>
            </a:xfrm>
            <a:prstGeom prst="rect">
              <a:avLst/>
            </a:prstGeom>
            <a:solidFill>
              <a:srgbClr val="E6E6E6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ctr">
                <a:spcBef>
                  <a:spcPts val="900"/>
                </a:spcBef>
                <a:defRPr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88" name="Shape 188"/>
            <p:cNvSpPr/>
            <p:nvPr/>
          </p:nvSpPr>
          <p:spPr>
            <a:xfrm>
              <a:off x="0" y="-1"/>
              <a:ext cx="1905000" cy="29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spcBef>
                  <a:spcPts val="900"/>
                </a:spcBef>
                <a:defRPr sz="16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lvl="0">
                <a:defRPr sz="1800"/>
              </a:pPr>
              <a:r>
                <a:rPr sz="1600"/>
                <a:t>“Neuroendocrine”</a:t>
              </a:r>
            </a:p>
          </p:txBody>
        </p:sp>
      </p:grpSp>
      <p:grpSp>
        <p:nvGrpSpPr>
          <p:cNvPr id="194" name="Group 194"/>
          <p:cNvGrpSpPr/>
          <p:nvPr/>
        </p:nvGrpSpPr>
        <p:grpSpPr>
          <a:xfrm>
            <a:off x="7315163" y="1141432"/>
            <a:ext cx="1295339" cy="838173"/>
            <a:chOff x="31" y="21"/>
            <a:chExt cx="1295338" cy="838172"/>
          </a:xfrm>
        </p:grpSpPr>
        <p:sp>
          <p:nvSpPr>
            <p:cNvPr id="190" name="Shape 190"/>
            <p:cNvSpPr/>
            <p:nvPr/>
          </p:nvSpPr>
          <p:spPr>
            <a:xfrm>
              <a:off x="31" y="21"/>
              <a:ext cx="1295340" cy="83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7" y="2882"/>
                  </a:moveTo>
                  <a:cubicBezTo>
                    <a:pt x="20639" y="6725"/>
                    <a:pt x="20639" y="12954"/>
                    <a:pt x="16797" y="16797"/>
                  </a:cubicBezTo>
                  <a:cubicBezTo>
                    <a:pt x="12954" y="20640"/>
                    <a:pt x="6724" y="20640"/>
                    <a:pt x="2881" y="16797"/>
                  </a:cubicBezTo>
                  <a:cubicBezTo>
                    <a:pt x="-961" y="12954"/>
                    <a:pt x="-961" y="6725"/>
                    <a:pt x="2881" y="2882"/>
                  </a:cubicBezTo>
                  <a:cubicBezTo>
                    <a:pt x="6724" y="-960"/>
                    <a:pt x="12954" y="-960"/>
                    <a:pt x="16797" y="2882"/>
                  </a:cubicBezTo>
                </a:path>
              </a:pathLst>
            </a:custGeom>
            <a:solidFill>
              <a:srgbClr val="FFFFFF"/>
            </a:solidFill>
            <a:ln w="9525" cap="flat">
              <a:solidFill>
                <a:srgbClr val="000099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grpSp>
          <p:nvGrpSpPr>
            <p:cNvPr id="193" name="Group 193"/>
            <p:cNvGrpSpPr/>
            <p:nvPr/>
          </p:nvGrpSpPr>
          <p:grpSpPr>
            <a:xfrm>
              <a:off x="304864" y="228600"/>
              <a:ext cx="685806" cy="408926"/>
              <a:chOff x="0" y="-1"/>
              <a:chExt cx="685804" cy="408925"/>
            </a:xfrm>
          </p:grpSpPr>
          <p:sp>
            <p:nvSpPr>
              <p:cNvPr id="191" name="Shape 191"/>
              <p:cNvSpPr/>
              <p:nvPr/>
            </p:nvSpPr>
            <p:spPr>
              <a:xfrm>
                <a:off x="0" y="-1"/>
                <a:ext cx="685805" cy="40892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spcBef>
                    <a:spcPts val="1000"/>
                  </a:spcBef>
                  <a:defRPr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192" name="Shape 192"/>
              <p:cNvSpPr/>
              <p:nvPr/>
            </p:nvSpPr>
            <p:spPr>
              <a:xfrm>
                <a:off x="0" y="-2"/>
                <a:ext cx="685805" cy="3175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>
                  <a:spcBef>
                    <a:spcPts val="1000"/>
                  </a:spcBef>
                  <a:defRPr>
                    <a:solidFill>
                      <a:srgbClr val="000099"/>
                    </a:solidFill>
                    <a:latin typeface="Comic Sans MS Bold"/>
                    <a:ea typeface="Comic Sans MS Bold"/>
                    <a:cs typeface="Comic Sans MS Bold"/>
                    <a:sym typeface="Comic Sans MS Bold"/>
                  </a:defRPr>
                </a:lvl1pPr>
              </a:lstStyle>
              <a:p>
                <a:pPr lvl="0">
                  <a:defRPr>
                    <a:solidFill>
                      <a:srgbClr val="000000"/>
                    </a:solidFill>
                  </a:defRPr>
                </a:pPr>
                <a:r>
                  <a:rPr>
                    <a:solidFill>
                      <a:srgbClr val="000099"/>
                    </a:solidFill>
                  </a:rPr>
                  <a:t>15%</a:t>
                </a:r>
              </a:p>
            </p:txBody>
          </p:sp>
        </p:grpSp>
      </p:grpSp>
      <p:sp>
        <p:nvSpPr>
          <p:cNvPr id="195" name="Shape 195"/>
          <p:cNvSpPr/>
          <p:nvPr/>
        </p:nvSpPr>
        <p:spPr>
          <a:xfrm>
            <a:off x="2743200" y="3047999"/>
            <a:ext cx="5029200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spcBef>
                <a:spcPts val="1000"/>
              </a:spcBef>
            </a:pP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u="sng">
                <a:solidFill>
                  <a:srgbClr val="FF00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N</a:t>
            </a:r>
            <a:r>
              <a:rPr>
                <a:solidFill>
                  <a:srgbClr val="FF00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on </a:t>
            </a:r>
            <a:r>
              <a:rPr u="sng">
                <a:solidFill>
                  <a:srgbClr val="FF00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S</a:t>
            </a:r>
            <a:r>
              <a:rPr>
                <a:solidFill>
                  <a:srgbClr val="FF00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mall </a:t>
            </a:r>
            <a:r>
              <a:rPr u="sng">
                <a:solidFill>
                  <a:srgbClr val="FF00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C</a:t>
            </a:r>
            <a:r>
              <a:rPr>
                <a:solidFill>
                  <a:srgbClr val="FF00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ell </a:t>
            </a:r>
            <a:r>
              <a:rPr u="sng">
                <a:solidFill>
                  <a:srgbClr val="FF00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L</a:t>
            </a:r>
            <a:r>
              <a:rPr>
                <a:solidFill>
                  <a:srgbClr val="FF00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ung </a:t>
            </a:r>
            <a:r>
              <a:rPr u="sng">
                <a:solidFill>
                  <a:srgbClr val="FF00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C</a:t>
            </a:r>
            <a:r>
              <a:rPr>
                <a:solidFill>
                  <a:srgbClr val="FF00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arcinoma – NSCLC</a:t>
            </a:r>
          </a:p>
        </p:txBody>
      </p:sp>
      <p:pic>
        <p:nvPicPr>
          <p:cNvPr id="196" name="image13.jpeg" descr="Squamousca"/>
          <p:cNvPicPr/>
          <p:nvPr/>
        </p:nvPicPr>
        <p:blipFill>
          <a:blip r:embed="rId7">
            <a:extLst/>
          </a:blip>
          <a:srcRect b="13822"/>
          <a:stretch>
            <a:fillRect/>
          </a:stretch>
        </p:blipFill>
        <p:spPr>
          <a:xfrm>
            <a:off x="3810000" y="3962400"/>
            <a:ext cx="2159000" cy="186055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Shape 197"/>
          <p:cNvSpPr/>
          <p:nvPr/>
        </p:nvSpPr>
        <p:spPr>
          <a:xfrm>
            <a:off x="4343400" y="3927475"/>
            <a:ext cx="1143001" cy="24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800"/>
              </a:spcBef>
              <a:defRPr sz="1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Squamous</a:t>
            </a:r>
          </a:p>
        </p:txBody>
      </p:sp>
      <p:grpSp>
        <p:nvGrpSpPr>
          <p:cNvPr id="200" name="Group 200"/>
          <p:cNvGrpSpPr/>
          <p:nvPr/>
        </p:nvGrpSpPr>
        <p:grpSpPr>
          <a:xfrm>
            <a:off x="5333995" y="3425820"/>
            <a:ext cx="2133604" cy="392102"/>
            <a:chOff x="0" y="0"/>
            <a:chExt cx="2133603" cy="392100"/>
          </a:xfrm>
        </p:grpSpPr>
        <p:sp>
          <p:nvSpPr>
            <p:cNvPr id="198" name="Shape 198"/>
            <p:cNvSpPr/>
            <p:nvPr/>
          </p:nvSpPr>
          <p:spPr>
            <a:xfrm>
              <a:off x="-1" y="-1"/>
              <a:ext cx="2133506" cy="392101"/>
            </a:xfrm>
            <a:prstGeom prst="rect">
              <a:avLst/>
            </a:prstGeom>
            <a:solidFill>
              <a:srgbClr val="E6E6E6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spcBef>
                  <a:spcPts val="900"/>
                </a:spcBef>
                <a:defRPr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1" y="-1"/>
              <a:ext cx="2133602" cy="29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spcBef>
                  <a:spcPts val="900"/>
                </a:spcBef>
                <a:defRPr sz="16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lvl="0">
                <a:defRPr sz="1800"/>
              </a:pPr>
              <a:r>
                <a:rPr sz="1600"/>
                <a:t>Lung epithelial cells</a:t>
              </a:r>
            </a:p>
          </p:txBody>
        </p:sp>
      </p:grpSp>
      <p:grpSp>
        <p:nvGrpSpPr>
          <p:cNvPr id="203" name="Group 203"/>
          <p:cNvGrpSpPr/>
          <p:nvPr/>
        </p:nvGrpSpPr>
        <p:grpSpPr>
          <a:xfrm>
            <a:off x="7619963" y="3122632"/>
            <a:ext cx="1295339" cy="838173"/>
            <a:chOff x="31" y="21"/>
            <a:chExt cx="1295338" cy="838172"/>
          </a:xfrm>
        </p:grpSpPr>
        <p:sp>
          <p:nvSpPr>
            <p:cNvPr id="201" name="Shape 201"/>
            <p:cNvSpPr/>
            <p:nvPr/>
          </p:nvSpPr>
          <p:spPr>
            <a:xfrm>
              <a:off x="31" y="21"/>
              <a:ext cx="1295340" cy="83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7" y="2882"/>
                  </a:moveTo>
                  <a:cubicBezTo>
                    <a:pt x="20639" y="6725"/>
                    <a:pt x="20639" y="12954"/>
                    <a:pt x="16797" y="16797"/>
                  </a:cubicBezTo>
                  <a:cubicBezTo>
                    <a:pt x="12954" y="20640"/>
                    <a:pt x="6724" y="20640"/>
                    <a:pt x="2881" y="16797"/>
                  </a:cubicBezTo>
                  <a:cubicBezTo>
                    <a:pt x="-961" y="12954"/>
                    <a:pt x="-961" y="6725"/>
                    <a:pt x="2881" y="2882"/>
                  </a:cubicBezTo>
                  <a:cubicBezTo>
                    <a:pt x="6724" y="-960"/>
                    <a:pt x="12954" y="-960"/>
                    <a:pt x="16797" y="2882"/>
                  </a:cubicBezTo>
                </a:path>
              </a:pathLst>
            </a:custGeom>
            <a:solidFill>
              <a:srgbClr val="FFFFFF"/>
            </a:solidFill>
            <a:ln w="9525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304864" y="228601"/>
              <a:ext cx="685804" cy="317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spcBef>
                  <a:spcPts val="1000"/>
                </a:spcBef>
                <a:defRPr>
                  <a:solidFill>
                    <a:srgbClr val="FF0000"/>
                  </a:solidFill>
                  <a:latin typeface="Comic Sans MS Bold"/>
                  <a:ea typeface="Comic Sans MS Bold"/>
                  <a:cs typeface="Comic Sans MS Bold"/>
                  <a:sym typeface="Comic Sans MS Bold"/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rgbClr val="FF0000"/>
                  </a:solidFill>
                </a:rPr>
                <a:t>85%</a:t>
              </a:r>
            </a:p>
          </p:txBody>
        </p:sp>
      </p:grpSp>
      <p:sp>
        <p:nvSpPr>
          <p:cNvPr id="204" name="Shape 204"/>
          <p:cNvSpPr/>
          <p:nvPr/>
        </p:nvSpPr>
        <p:spPr>
          <a:xfrm>
            <a:off x="6019800" y="4406898"/>
            <a:ext cx="2514600" cy="151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spcBef>
                <a:spcPts val="900"/>
              </a:spcBef>
              <a:buClr>
                <a:srgbClr val="000000"/>
              </a:buClr>
              <a:buSzPct val="100000"/>
              <a:buFont typeface="Comic Sans MS"/>
              <a:buChar char="-"/>
            </a:pP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Adenocarcinoma</a:t>
            </a:r>
            <a:endParaRPr>
              <a:latin typeface="Times Roman"/>
              <a:ea typeface="Times Roman"/>
              <a:cs typeface="Times Roman"/>
              <a:sym typeface="Times Roman"/>
            </a:endParaRPr>
          </a:p>
          <a:p>
            <a:pPr lvl="0">
              <a:spcBef>
                <a:spcPts val="900"/>
              </a:spcBef>
              <a:buClr>
                <a:srgbClr val="000000"/>
              </a:buClr>
              <a:buSzPct val="100000"/>
              <a:buFont typeface="Comic Sans MS"/>
              <a:buChar char="-"/>
            </a:pPr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 Squamous cell</a:t>
            </a:r>
            <a:endParaRPr>
              <a:latin typeface="Times Roman"/>
              <a:ea typeface="Times Roman"/>
              <a:cs typeface="Times Roman"/>
              <a:sym typeface="Times Roman"/>
            </a:endParaRPr>
          </a:p>
          <a:p>
            <a:pPr lvl="0">
              <a:spcBef>
                <a:spcPts val="900"/>
              </a:spcBef>
              <a:buClr>
                <a:srgbClr val="000000"/>
              </a:buClr>
              <a:buSzPct val="100000"/>
              <a:buFont typeface="Comic Sans MS"/>
              <a:buChar char="-"/>
            </a:pPr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 Large cell</a:t>
            </a:r>
            <a:endParaRPr>
              <a:latin typeface="Times Roman"/>
              <a:ea typeface="Times Roman"/>
              <a:cs typeface="Times Roman"/>
              <a:sym typeface="Times Roman"/>
            </a:endParaRPr>
          </a:p>
          <a:p>
            <a:pPr lvl="0">
              <a:spcBef>
                <a:spcPts val="900"/>
              </a:spcBef>
              <a:buClr>
                <a:srgbClr val="000000"/>
              </a:buClr>
              <a:buSzPct val="100000"/>
              <a:buFont typeface="Comic Sans MS"/>
              <a:buChar char="-"/>
            </a:pPr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…..</a:t>
            </a:r>
          </a:p>
        </p:txBody>
      </p:sp>
      <p:sp>
        <p:nvSpPr>
          <p:cNvPr id="205" name="Shape 205"/>
          <p:cNvSpPr/>
          <p:nvPr/>
        </p:nvSpPr>
        <p:spPr>
          <a:xfrm>
            <a:off x="914400" y="990600"/>
            <a:ext cx="1143001" cy="20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700"/>
              </a:spcBef>
              <a:defRPr sz="1200">
                <a:solidFill>
                  <a:srgbClr val="FFFFFF"/>
                </a:solidFill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200">
                <a:solidFill>
                  <a:srgbClr val="FFFFFF"/>
                </a:solidFill>
              </a:rPr>
              <a:t>Small cells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6519"/>
      </p:ext>
    </p:extLst>
  </p:cSld>
  <p:clrMapOvr>
    <a:masterClrMapping/>
  </p:clrMapOvr>
  <p:transition spd="med" advTm="38244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image11.png" descr="image9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67175" y="1219200"/>
            <a:ext cx="4824413" cy="5027613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Shape 210"/>
          <p:cNvSpPr/>
          <p:nvPr/>
        </p:nvSpPr>
        <p:spPr>
          <a:xfrm>
            <a:off x="466725" y="331785"/>
            <a:ext cx="8353425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/>
            <a:r>
              <a:t>Enviromental factors  (tobacco, hormonal, and viral) and genetic susceptibility interact to influence lung carcinogenesis</a:t>
            </a:r>
          </a:p>
        </p:txBody>
      </p:sp>
      <p:sp>
        <p:nvSpPr>
          <p:cNvPr id="211" name="Shape 211"/>
          <p:cNvSpPr/>
          <p:nvPr/>
        </p:nvSpPr>
        <p:spPr>
          <a:xfrm>
            <a:off x="444500" y="1790699"/>
            <a:ext cx="3455988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104569" indent="-104569" algn="just">
              <a:buSzPct val="100000"/>
              <a:buFont typeface="Arial"/>
              <a:buChar char="•"/>
              <a:defRPr sz="14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400"/>
              <a:t>Tissue injury initially causes genetic and epigenetic changes</a:t>
            </a:r>
          </a:p>
        </p:txBody>
      </p:sp>
      <p:sp>
        <p:nvSpPr>
          <p:cNvPr id="212" name="Shape 212"/>
          <p:cNvSpPr/>
          <p:nvPr/>
        </p:nvSpPr>
        <p:spPr>
          <a:xfrm>
            <a:off x="400050" y="2998785"/>
            <a:ext cx="3455988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104569" indent="-104569" algn="just">
              <a:buSzPct val="100000"/>
              <a:buFont typeface="Arial"/>
              <a:buChar char="•"/>
              <a:defRPr sz="14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400"/>
              <a:t>Dysregulated proliferation and apoptosis lead to dysplasia and clonal patches</a:t>
            </a:r>
          </a:p>
        </p:txBody>
      </p:sp>
      <p:sp>
        <p:nvSpPr>
          <p:cNvPr id="213" name="Shape 213"/>
          <p:cNvSpPr/>
          <p:nvPr/>
        </p:nvSpPr>
        <p:spPr>
          <a:xfrm>
            <a:off x="387350" y="4479923"/>
            <a:ext cx="3457575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104569" indent="-104569">
              <a:buSzPct val="100000"/>
              <a:buFont typeface="Arial"/>
              <a:buChar char="•"/>
              <a:defRPr sz="14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400"/>
              <a:t>Additional changes result in early-stage cancer, and metastasis</a:t>
            </a:r>
          </a:p>
        </p:txBody>
      </p:sp>
      <p:sp>
        <p:nvSpPr>
          <p:cNvPr id="214" name="Shape 214"/>
          <p:cNvSpPr/>
          <p:nvPr/>
        </p:nvSpPr>
        <p:spPr>
          <a:xfrm>
            <a:off x="6182040" y="6431479"/>
            <a:ext cx="2638110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12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200" dirty="0" err="1"/>
              <a:t>Herbst</a:t>
            </a:r>
            <a:r>
              <a:rPr sz="1200" dirty="0"/>
              <a:t> et al., N </a:t>
            </a:r>
            <a:r>
              <a:rPr sz="1200" dirty="0" err="1"/>
              <a:t>Engl</a:t>
            </a:r>
            <a:r>
              <a:rPr sz="1200" dirty="0"/>
              <a:t> J Med, 2008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48135"/>
      </p:ext>
    </p:extLst>
  </p:cSld>
  <p:clrMapOvr>
    <a:masterClrMapping/>
  </p:clrMapOvr>
  <p:transition spd="med" advTm="840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251" x="4133850" y="3990975"/>
          <p14:tracePt t="32188" x="4125913" y="3990975"/>
          <p14:tracePt t="32244" x="4125913" y="3983038"/>
          <p14:tracePt t="32252" x="4125913" y="3965575"/>
          <p14:tracePt t="32259" x="4160838" y="3929063"/>
          <p14:tracePt t="32308" x="4179888" y="3919538"/>
          <p14:tracePt t="32348" x="4187825" y="3902075"/>
          <p14:tracePt t="32548" x="4187825" y="3894138"/>
          <p14:tracePt t="32564" x="4187825" y="3884613"/>
          <p14:tracePt t="32675" x="4179888" y="3884613"/>
          <p14:tracePt t="32681" x="4143375" y="3894138"/>
          <p14:tracePt t="32699" x="4108450" y="3965575"/>
          <p14:tracePt t="32771" x="4071938" y="4000500"/>
          <p14:tracePt t="32780" x="4017963" y="4044950"/>
          <p14:tracePt t="32780" x="3965575" y="4098925"/>
          <p14:tracePt t="32795" x="3929063" y="4133850"/>
          <p14:tracePt t="32807" x="3875088" y="4197350"/>
          <p14:tracePt t="32825" x="3830638" y="4214813"/>
          <p14:tracePt t="32860" x="3822700" y="4214813"/>
          <p14:tracePt t="33091" x="3813175" y="4214813"/>
          <p14:tracePt t="33108" x="3803650" y="4205288"/>
          <p14:tracePt t="33108" x="3795713" y="4197350"/>
          <p14:tracePt t="33123" x="3786188" y="4179888"/>
          <p14:tracePt t="33165" x="3751263" y="4133850"/>
          <p14:tracePt t="33166" x="3741738" y="4133850"/>
          <p14:tracePt t="33193" x="3732213" y="4116388"/>
          <p14:tracePt t="33207" x="3724275" y="4116388"/>
          <p14:tracePt t="33208" x="3687763" y="4116388"/>
          <p14:tracePt t="33223" x="3633788" y="4098925"/>
          <p14:tracePt t="33240" x="3608388" y="4081463"/>
          <p14:tracePt t="33240" x="3598863" y="4062413"/>
          <p14:tracePt t="33260" x="3589338" y="4054475"/>
          <p14:tracePt t="33290" x="3571875" y="4037013"/>
          <p14:tracePt t="33307" x="3562350" y="4027488"/>
          <p14:tracePt t="33379" x="3554413" y="4017963"/>
          <p14:tracePt t="33475" x="3544888" y="4017963"/>
          <p14:tracePt t="33516" x="3536950" y="4017963"/>
          <p14:tracePt t="33524" x="3527425" y="4017963"/>
          <p14:tracePt t="33603" x="3509963" y="4017963"/>
          <p14:tracePt t="33652" x="3482975" y="4017963"/>
          <p14:tracePt t="33667" x="3473450" y="4017963"/>
          <p14:tracePt t="33672" x="3465513" y="4017963"/>
          <p14:tracePt t="34131" x="3455988" y="4017963"/>
          <p14:tracePt t="34156" x="3455988" y="4010025"/>
          <p14:tracePt t="34172" x="3455988" y="3990975"/>
          <p14:tracePt t="34203" x="3455988" y="3983038"/>
          <p14:tracePt t="34227" x="3465513" y="3973513"/>
          <p14:tracePt t="34283" x="3473450" y="3956050"/>
          <p14:tracePt t="34288" x="3482975" y="3956050"/>
          <p14:tracePt t="34324" x="3500438" y="3946525"/>
          <p14:tracePt t="34348" x="3509963" y="3929063"/>
          <p14:tracePt t="34363" x="3509963" y="3919538"/>
          <p14:tracePt t="34373" x="3527425" y="3919538"/>
          <p14:tracePt t="34374" x="3536950" y="3919538"/>
          <p14:tracePt t="34389" x="3562350" y="3902075"/>
          <p14:tracePt t="34407" x="3571875" y="3902075"/>
          <p14:tracePt t="34422" x="3598863" y="3867150"/>
          <p14:tracePt t="34440" x="3660775" y="3803650"/>
          <p14:tracePt t="34464" x="3768725" y="3741738"/>
          <p14:tracePt t="34477" x="3768725" y="3732213"/>
          <p14:tracePt t="34489" x="3848100" y="3679825"/>
          <p14:tracePt t="34506" x="3867150" y="3660775"/>
          <p14:tracePt t="34522" x="3919538" y="3633788"/>
          <p14:tracePt t="34540" x="3938588" y="3625850"/>
          <p14:tracePt t="34556" x="3990975" y="3581400"/>
          <p14:tracePt t="34580" x="4037013" y="3554413"/>
          <p14:tracePt t="34589" x="4062413" y="3554413"/>
          <p14:tracePt t="34607" x="4081463" y="3509963"/>
          <p14:tracePt t="34645" x="4089400" y="3500438"/>
          <p14:tracePt t="34664" x="4089400" y="3490913"/>
          <p14:tracePt t="34692" x="4108450" y="3482975"/>
          <p14:tracePt t="34707" x="4116388" y="3473450"/>
          <p14:tracePt t="34723" x="4143375" y="3465513"/>
          <p14:tracePt t="34724" x="4197350" y="3465513"/>
          <p14:tracePt t="34740" x="4232275" y="3446463"/>
          <p14:tracePt t="34756" x="4259263" y="3438525"/>
          <p14:tracePt t="34773" x="4340225" y="3438525"/>
          <p14:tracePt t="34791" x="4367213" y="3438525"/>
          <p14:tracePt t="34805" x="4394200" y="3438525"/>
          <p14:tracePt t="35040" x="4394200" y="3446463"/>
          <p14:tracePt t="35059" x="4411663" y="3465513"/>
          <p14:tracePt t="35116" x="4429125" y="3465513"/>
          <p14:tracePt t="35124" x="4456113" y="3473450"/>
          <p14:tracePt t="35131" x="4465638" y="3473450"/>
          <p14:tracePt t="35131" x="4537075" y="3527425"/>
          <p14:tracePt t="35140" x="4724400" y="3544888"/>
          <p14:tracePt t="35156" x="4813300" y="3598863"/>
          <p14:tracePt t="35173" x="4938713" y="3598863"/>
          <p14:tracePt t="35189" x="4991100" y="3598863"/>
          <p14:tracePt t="35207" x="5018088" y="3598863"/>
          <p14:tracePt t="35251" x="5054600" y="3598863"/>
          <p14:tracePt t="35267" x="5081588" y="3616325"/>
          <p14:tracePt t="35283" x="5126038" y="3633788"/>
          <p14:tracePt t="35290" x="5160963" y="3679825"/>
          <p14:tracePt t="35326" x="5180013" y="3687763"/>
          <p14:tracePt t="35332" x="5187950" y="3705225"/>
          <p14:tracePt t="35363" x="5197475" y="3714750"/>
          <p14:tracePt t="35391" x="5214938" y="3732213"/>
          <p14:tracePt t="35404" x="5214938" y="3751263"/>
          <p14:tracePt t="35423" x="5251450" y="3751263"/>
          <p14:tracePt t="35459" x="5259388" y="3759200"/>
          <p14:tracePt t="35472" x="5268913" y="3768725"/>
          <p14:tracePt t="35490" x="5295900" y="3795713"/>
          <p14:tracePt t="35493" x="5330825" y="3822700"/>
          <p14:tracePt t="35506" x="5357813" y="3857625"/>
          <p14:tracePt t="35524" x="5367338" y="3867150"/>
          <p14:tracePt t="35563" x="5375275" y="3884613"/>
          <p14:tracePt t="35596" x="5384800" y="3884613"/>
          <p14:tracePt t="35603" x="5394325" y="3919538"/>
          <p14:tracePt t="35611" x="5394325" y="3929063"/>
          <p14:tracePt t="35622" x="5402263" y="3929063"/>
          <p14:tracePt t="35639" x="5411788" y="3946525"/>
          <p14:tracePt t="35657" x="5411788" y="3965575"/>
          <p14:tracePt t="35673" x="5411788" y="3983038"/>
          <p14:tracePt t="35690" x="5429250" y="3990975"/>
          <p14:tracePt t="35706" x="5429250" y="4143375"/>
          <p14:tracePt t="35769" x="5429250" y="4170363"/>
          <p14:tracePt t="35772" x="5429250" y="4187825"/>
          <p14:tracePt t="35819" x="5419725" y="4214813"/>
          <p14:tracePt t="35827" x="5394325" y="4241800"/>
          <p14:tracePt t="35839" x="5394325" y="4259263"/>
          <p14:tracePt t="35841" x="5340350" y="4295775"/>
          <p14:tracePt t="35856" x="5286375" y="4348163"/>
          <p14:tracePt t="35873" x="5214938" y="4394200"/>
          <p14:tracePt t="35889" x="5143500" y="4456113"/>
          <p14:tracePt t="35889" x="5143500" y="4465638"/>
          <p14:tracePt t="35907" x="5108575" y="4518025"/>
          <p14:tracePt t="35979" x="5099050" y="4518025"/>
          <p14:tracePt t="36075" x="5089525" y="4510088"/>
          <p14:tracePt t="36083" x="5089525" y="4500563"/>
          <p14:tracePt t="36091" x="5062538" y="4500563"/>
          <p14:tracePt t="36097" x="5045075" y="4500563"/>
          <p14:tracePt t="36106" x="5000625" y="4491038"/>
          <p14:tracePt t="36122" x="4946650" y="4491038"/>
          <p14:tracePt t="36140" x="4919663" y="4491038"/>
          <p14:tracePt t="36155" x="4884738" y="4491038"/>
          <p14:tracePt t="36173" x="4697413" y="4491038"/>
          <p14:tracePt t="36205" x="4643438" y="4491038"/>
          <p14:tracePt t="36206" x="4545013" y="4473575"/>
          <p14:tracePt t="36222" x="4446588" y="4456113"/>
          <p14:tracePt t="36240" x="4340225" y="4446588"/>
          <p14:tracePt t="36256" x="4268788" y="4438650"/>
          <p14:tracePt t="36272" x="4214813" y="4419600"/>
          <p14:tracePt t="36291" x="4170363" y="4419600"/>
          <p14:tracePt t="36306" x="4125913" y="4419600"/>
          <p14:tracePt t="36364" x="4116388" y="4419600"/>
          <p14:tracePt t="36387" x="4089400" y="4419600"/>
          <p14:tracePt t="36467" x="4081463" y="4419600"/>
          <p14:tracePt t="36499" x="4062413" y="4419600"/>
          <p14:tracePt t="36531" x="4054475" y="4419600"/>
          <p14:tracePt t="36851" x="4037013" y="4419600"/>
          <p14:tracePt t="37395" x="4010025" y="4419600"/>
          <p14:tracePt t="37403" x="3990975" y="4419600"/>
          <p14:tracePt t="37435" x="3983038" y="4419600"/>
          <p14:tracePt t="37451" x="3973513" y="4419600"/>
          <p14:tracePt t="37467" x="3956050" y="4419600"/>
          <p14:tracePt t="37483" x="3929063" y="4411663"/>
          <p14:tracePt t="37491" x="3929063" y="4394200"/>
          <p14:tracePt t="37499" x="3919538" y="4384675"/>
          <p14:tracePt t="37505" x="3884613" y="4340225"/>
          <p14:tracePt t="37505" x="3884613" y="4330700"/>
          <p14:tracePt t="37523" x="3848100" y="4276725"/>
          <p14:tracePt t="37540" x="3759200" y="4187825"/>
          <p14:tracePt t="37556" x="3724275" y="4133850"/>
          <p14:tracePt t="37573" x="3616325" y="4000500"/>
          <p14:tracePt t="37588" x="3517900" y="3848100"/>
          <p14:tracePt t="37606" x="3465513" y="3741738"/>
          <p14:tracePt t="37622" x="3375025" y="3581400"/>
          <p14:tracePt t="37639" x="3303588" y="3490913"/>
          <p14:tracePt t="37655" x="3276600" y="3384550"/>
          <p14:tracePt t="37673" x="3241675" y="3303588"/>
          <p14:tracePt t="37689" x="3232150" y="3205163"/>
          <p14:tracePt t="37689" x="3232150" y="3179763"/>
          <p14:tracePt t="37707" x="3214688" y="3160713"/>
          <p14:tracePt t="37722" x="3268663" y="2973388"/>
          <p14:tracePt t="37791" x="3286125" y="2911475"/>
          <p14:tracePt t="37805" x="3438525" y="2830513"/>
          <p14:tracePt t="37824" x="3465513" y="2795588"/>
          <p14:tracePt t="37838" x="3527425" y="2732088"/>
          <p14:tracePt t="37857" x="3554413" y="2687638"/>
          <p14:tracePt t="37872" x="3608388" y="2633663"/>
          <p14:tracePt t="37907" x="3616325" y="2625725"/>
          <p14:tracePt t="37908" x="3625850" y="2616200"/>
          <p14:tracePt t="37908" x="3652838" y="2598738"/>
          <p14:tracePt t="37923" x="3660775" y="2589213"/>
          <p14:tracePt t="37939" x="3741738" y="2544763"/>
          <p14:tracePt t="37956" x="3786188" y="2517775"/>
          <p14:tracePt t="37989" x="3803650" y="2500313"/>
          <p14:tracePt t="39051" x="3813175" y="2500313"/>
          <p14:tracePt t="39056" x="3830638" y="2482850"/>
          <p14:tracePt t="39771" x="3840163" y="2473325"/>
          <p14:tracePt t="39779" x="3848100" y="2473325"/>
          <p14:tracePt t="39811" x="3848100" y="2465388"/>
          <p14:tracePt t="39859" x="3857625" y="2465388"/>
          <p14:tracePt t="39883" x="3867150" y="2465388"/>
          <p14:tracePt t="40059" x="3867150" y="2419350"/>
          <p14:tracePt t="41435" x="3875088" y="2419350"/>
          <p14:tracePt t="41447" x="3884613" y="2419350"/>
          <p14:tracePt t="41468" x="3902075" y="2411413"/>
          <p14:tracePt t="41475" x="3938588" y="2401888"/>
          <p14:tracePt t="41484" x="3946525" y="2401888"/>
          <p14:tracePt t="41484" x="4027488" y="2401888"/>
          <p14:tracePt t="41493" x="4054475" y="2401888"/>
          <p14:tracePt t="41506" x="4071938" y="2401888"/>
          <p14:tracePt t="41522" x="4089400" y="2401888"/>
          <p14:tracePt t="41572" x="4089400" y="2393950"/>
          <p14:tracePt t="41596" x="4089400" y="2384425"/>
          <p14:tracePt t="41627" x="4098925" y="2374900"/>
          <p14:tracePt t="41635" x="4116388" y="2374900"/>
          <p14:tracePt t="41643" x="4179888" y="2411413"/>
          <p14:tracePt t="41643" x="4205288" y="2438400"/>
          <p14:tracePt t="41659" x="4241800" y="2490788"/>
          <p14:tracePt t="41660" x="4268788" y="2536825"/>
          <p14:tracePt t="41672" x="4303713" y="2589213"/>
          <p14:tracePt t="41689" x="4330700" y="2633663"/>
          <p14:tracePt t="41705" x="4375150" y="2670175"/>
          <p14:tracePt t="41728" x="4384675" y="2670175"/>
          <p14:tracePt t="41739" x="4411663" y="2714625"/>
          <p14:tracePt t="41756" x="4456113" y="2776538"/>
          <p14:tracePt t="41772" x="4483100" y="2840038"/>
          <p14:tracePt t="41790" x="4500563" y="2867025"/>
          <p14:tracePt t="41807" x="4518025" y="2901950"/>
          <p14:tracePt t="41822" x="4527550" y="2911475"/>
          <p14:tracePt t="41839" x="4527550" y="2946400"/>
          <p14:tracePt t="41855" x="4554538" y="3027363"/>
          <p14:tracePt t="41871" x="4643438" y="3108325"/>
          <p14:tracePt t="41888" x="4660900" y="3152775"/>
          <p14:tracePt t="41905" x="4714875" y="3187700"/>
          <p14:tracePt t="41922" x="4751388" y="3251200"/>
          <p14:tracePt t="41922" x="4768850" y="3259138"/>
          <p14:tracePt t="41940" x="4795838" y="3303588"/>
          <p14:tracePt t="41955" x="4857750" y="3367088"/>
          <p14:tracePt t="41973" x="4919663" y="3438525"/>
          <p14:tracePt t="41989" x="4938713" y="3465513"/>
          <p14:tracePt t="42006" x="4991100" y="3517900"/>
          <p14:tracePt t="42022" x="5045075" y="3581400"/>
          <p14:tracePt t="42040" x="5108575" y="3643313"/>
          <p14:tracePt t="42056" x="5143500" y="3697288"/>
          <p14:tracePt t="42073" x="5214938" y="3732213"/>
          <p14:tracePt t="42089" x="5589588" y="3946525"/>
          <p14:tracePt t="42174" x="5670550" y="3946525"/>
          <p14:tracePt t="42205" x="5697538" y="3946525"/>
          <p14:tracePt t="42206" x="5732463" y="3956050"/>
          <p14:tracePt t="42222" x="5813425" y="3956050"/>
          <p14:tracePt t="42239" x="5848350" y="3956050"/>
          <p14:tracePt t="42255" x="5965825" y="3938588"/>
          <p14:tracePt t="42272" x="6062663" y="3919538"/>
          <p14:tracePt t="42288" x="6205538" y="3875088"/>
          <p14:tracePt t="42307" x="6224588" y="3848100"/>
          <p14:tracePt t="42363" x="6224588" y="3840163"/>
          <p14:tracePt t="42379" x="6251575" y="3822700"/>
          <p14:tracePt t="42383" x="6259513" y="3813175"/>
          <p14:tracePt t="42482" x="6269038" y="3803650"/>
          <p14:tracePt t="42499" x="6286500" y="3803650"/>
          <p14:tracePt t="42540" x="6330950" y="3803650"/>
          <p14:tracePt t="42548" x="6384925" y="3768725"/>
          <p14:tracePt t="42556" x="6394450" y="3768725"/>
          <p14:tracePt t="42557" x="6419850" y="3741738"/>
          <p14:tracePt t="42573" x="6572250" y="3751263"/>
          <p14:tracePt t="42589" x="6680200" y="3776663"/>
          <p14:tracePt t="42606" x="6715125" y="3786188"/>
          <p14:tracePt t="42622" x="6867525" y="3822700"/>
          <p14:tracePt t="42638" x="7081838" y="3929063"/>
          <p14:tracePt t="42655" x="7126288" y="3929063"/>
          <p14:tracePt t="42671" x="7180263" y="3956050"/>
          <p14:tracePt t="42820" x="7180263" y="3983038"/>
          <p14:tracePt t="42827" x="7161213" y="4000500"/>
          <p14:tracePt t="42832" x="7134225" y="4017963"/>
          <p14:tracePt t="42838" x="7089775" y="4037013"/>
          <p14:tracePt t="42855" x="7037388" y="4044950"/>
          <p14:tracePt t="42873" x="7018338" y="4054475"/>
          <p14:tracePt t="42889" x="6991350" y="4054475"/>
          <p14:tracePt t="42889" x="6946900" y="4054475"/>
          <p14:tracePt t="42924" x="6894513" y="4081463"/>
          <p14:tracePt t="42924" x="6796088" y="4062413"/>
          <p14:tracePt t="42924" x="6715125" y="4044950"/>
          <p14:tracePt t="42940" x="6626225" y="4027488"/>
          <p14:tracePt t="42940" x="6581775" y="4027488"/>
          <p14:tracePt t="42955" x="6340475" y="4027488"/>
          <p14:tracePt t="42972" x="6161088" y="4027488"/>
          <p14:tracePt t="42989" x="6045200" y="4010025"/>
          <p14:tracePt t="43005" x="5965825" y="4010025"/>
          <p14:tracePt t="43022" x="5875338" y="4017963"/>
          <p14:tracePt t="43039" x="5840413" y="4044950"/>
          <p14:tracePt t="43057" x="5759450" y="4062413"/>
          <p14:tracePt t="43072" x="5634038" y="4089400"/>
          <p14:tracePt t="43089" x="5491163" y="4170363"/>
          <p14:tracePt t="43106" x="5419725" y="4179888"/>
          <p14:tracePt t="43122" x="5384800" y="4224338"/>
          <p14:tracePt t="43139" x="5375275" y="4224338"/>
          <p14:tracePt t="43252" x="5367338" y="4224338"/>
          <p14:tracePt t="43253" x="5357813" y="4224338"/>
          <p14:tracePt t="43291" x="5348288" y="4232275"/>
          <p14:tracePt t="43403" x="5322888" y="4232275"/>
          <p14:tracePt t="43407" x="5313363" y="4170363"/>
          <p14:tracePt t="43413" x="5295900" y="4160838"/>
          <p14:tracePt t="43422" x="5276850" y="4108450"/>
          <p14:tracePt t="43439" x="5081588" y="3759200"/>
          <p14:tracePt t="43480" x="5054600" y="3643313"/>
          <p14:tracePt t="43506" x="5018088" y="3616325"/>
          <p14:tracePt t="43522" x="5018088" y="3598863"/>
          <p14:tracePt t="43523" x="4983163" y="3536950"/>
          <p14:tracePt t="43538" x="4973638" y="3455988"/>
          <p14:tracePt t="43538" x="4965700" y="3455988"/>
          <p14:tracePt t="43557" x="4946650" y="3411538"/>
          <p14:tracePt t="43573" x="4929188" y="3295650"/>
          <p14:tracePt t="43588" x="4929188" y="3232150"/>
          <p14:tracePt t="43606" x="4929188" y="3152775"/>
          <p14:tracePt t="43622" x="4929188" y="3081338"/>
          <p14:tracePt t="43639" x="4929188" y="2982913"/>
          <p14:tracePt t="43655" x="4929188" y="2857500"/>
          <p14:tracePt t="43673" x="4929188" y="2786063"/>
          <p14:tracePt t="43689" x="4929188" y="2776538"/>
          <p14:tracePt t="43706" x="4929188" y="2768600"/>
          <p14:tracePt t="43722" x="4929188" y="2714625"/>
          <p14:tracePt t="43751" x="4938713" y="2697163"/>
          <p14:tracePt t="43756" x="5027613" y="2625725"/>
          <p14:tracePt t="43788" x="5099050" y="2581275"/>
          <p14:tracePt t="43790" x="5205413" y="2500313"/>
          <p14:tracePt t="43807" x="5241925" y="2465388"/>
          <p14:tracePt t="43823" x="5295900" y="2438400"/>
          <p14:tracePt t="43839" x="5384800" y="2384425"/>
          <p14:tracePt t="43856" x="5491163" y="2347913"/>
          <p14:tracePt t="43872" x="5510213" y="2347913"/>
          <p14:tracePt t="43932" x="5518150" y="2347913"/>
          <p14:tracePt t="43995" x="5562600" y="2347913"/>
          <p14:tracePt t="44003" x="5589588" y="2347913"/>
          <p14:tracePt t="44014" x="5616575" y="2347913"/>
          <p14:tracePt t="44022" x="5653088" y="2401888"/>
          <p14:tracePt t="44039" x="5705475" y="2438400"/>
          <p14:tracePt t="44057" x="5741988" y="2490788"/>
          <p14:tracePt t="44072" x="5759450" y="2517775"/>
          <p14:tracePt t="44089" x="5795963" y="2554288"/>
          <p14:tracePt t="44105" x="5795963" y="2571750"/>
          <p14:tracePt t="44105" x="5795963" y="2581275"/>
          <p14:tracePt t="44163" x="5803900" y="2589213"/>
          <p14:tracePt t="44171" x="5803900" y="2598738"/>
          <p14:tracePt t="44176" x="5803900" y="2608263"/>
          <p14:tracePt t="44188" x="5803900" y="2625725"/>
          <p14:tracePt t="44235" x="5803900" y="2633663"/>
          <p14:tracePt t="44531" x="5813425" y="2633663"/>
          <p14:tracePt t="44547" x="5813425" y="2589213"/>
          <p14:tracePt t="44547" x="5813425" y="2562225"/>
          <p14:tracePt t="44564" x="5822950" y="2544763"/>
          <p14:tracePt t="44579" x="5840413" y="2500313"/>
          <p14:tracePt t="44597" x="5840413" y="2455863"/>
          <p14:tracePt t="44600" x="5848350" y="2411413"/>
          <p14:tracePt t="44606" x="5848350" y="2393950"/>
          <p14:tracePt t="44623" x="5857875" y="2330450"/>
          <p14:tracePt t="44638" x="5867400" y="2312988"/>
          <p14:tracePt t="44656" x="5875338" y="2295525"/>
          <p14:tracePt t="44671" x="5884863" y="2268538"/>
          <p14:tracePt t="44688" x="5919788" y="2214563"/>
          <p14:tracePt t="44705" x="5919788" y="2205038"/>
          <p14:tracePt t="44991" x="5919788" y="2197100"/>
          <p14:tracePt t="45307" x="5919788" y="2179638"/>
          <p14:tracePt t="45315" x="5946775" y="2170113"/>
          <p14:tracePt t="45322" x="5956300" y="2160588"/>
          <p14:tracePt t="45339" x="5973763" y="2160588"/>
          <p14:tracePt t="45340" x="5991225" y="2160588"/>
          <p14:tracePt t="45356" x="6000750" y="2160588"/>
          <p14:tracePt t="45395" x="6010275" y="2160588"/>
          <p14:tracePt t="45405" x="6018213" y="2160588"/>
          <p14:tracePt t="45411" x="6170613" y="2152650"/>
          <p14:tracePt t="45509" x="6188075" y="2152650"/>
          <p14:tracePt t="45537" x="6259513" y="2170113"/>
          <p14:tracePt t="45539" x="6286500" y="2187575"/>
          <p14:tracePt t="45539" x="6313488" y="2197100"/>
          <p14:tracePt t="45556" x="6340475" y="2197100"/>
          <p14:tracePt t="45572" x="6402388" y="2224088"/>
          <p14:tracePt t="45589" x="6473825" y="2268538"/>
          <p14:tracePt t="45606" x="6562725" y="2312988"/>
          <p14:tracePt t="45622" x="6572250" y="2312988"/>
          <p14:tracePt t="45638" x="6581775" y="2312988"/>
          <p14:tracePt t="45655" x="6599238" y="2312988"/>
          <p14:tracePt t="45672" x="6634163" y="2312988"/>
          <p14:tracePt t="45689" x="6653213" y="2312988"/>
          <p14:tracePt t="45724" x="6680200" y="2330450"/>
          <p14:tracePt t="45771" x="6705600" y="2347913"/>
          <p14:tracePt t="45772" x="6715125" y="2347913"/>
          <p14:tracePt t="45811" x="6732588" y="2357438"/>
          <p14:tracePt t="45827" x="6732588" y="2366963"/>
          <p14:tracePt t="45867" x="6732588" y="2384425"/>
          <p14:tracePt t="45875" x="6732588" y="2393950"/>
          <p14:tracePt t="45900" x="6742113" y="2411413"/>
          <p14:tracePt t="45907" x="6742113" y="2428875"/>
          <p14:tracePt t="45923" x="6742113" y="2455863"/>
          <p14:tracePt t="45930" x="6769100" y="2490788"/>
          <p14:tracePt t="45955" x="6769100" y="2509838"/>
          <p14:tracePt t="46003" x="6777038" y="2527300"/>
          <p14:tracePt t="46019" x="6786563" y="2527300"/>
          <p14:tracePt t="46068" x="6796088" y="2527300"/>
          <p14:tracePt t="46092" x="6804025" y="2527300"/>
          <p14:tracePt t="46100" x="6840538" y="2500313"/>
          <p14:tracePt t="46123" x="6884988" y="2446338"/>
          <p14:tracePt t="46131" x="6902450" y="2419350"/>
          <p14:tracePt t="46139" x="6938963" y="2366963"/>
          <p14:tracePt t="46147" x="7054850" y="2224088"/>
          <p14:tracePt t="46155" x="7402513" y="1874838"/>
          <p14:tracePt t="46172" x="7518400" y="1751013"/>
          <p14:tracePt t="46189" x="7518400" y="1731963"/>
          <p14:tracePt t="46275" x="7527925" y="1731963"/>
          <p14:tracePt t="46291" x="7545388" y="1731963"/>
          <p14:tracePt t="46299" x="7562850" y="1731963"/>
          <p14:tracePt t="46310" x="7572375" y="1731963"/>
          <p14:tracePt t="46311" x="7634288" y="1751013"/>
          <p14:tracePt t="46324" x="7634288" y="1776413"/>
          <p14:tracePt t="46339" x="7697788" y="1857375"/>
          <p14:tracePt t="46357" x="7742238" y="1911350"/>
          <p14:tracePt t="46372" x="7786688" y="1938338"/>
          <p14:tracePt t="46388" x="7796213" y="1955800"/>
          <p14:tracePt t="46405" x="7840663" y="2036763"/>
          <p14:tracePt t="46422" x="7902575" y="2116138"/>
          <p14:tracePt t="46467" x="7902575" y="2133600"/>
          <p14:tracePt t="46472" x="7912100" y="2143125"/>
          <p14:tracePt t="46488" x="7939088" y="2179638"/>
          <p14:tracePt t="46489" x="7966075" y="2241550"/>
          <p14:tracePt t="46515" x="7991475" y="2276475"/>
          <p14:tracePt t="46572" x="7991475" y="2286000"/>
          <p14:tracePt t="46700" x="7991475" y="2295525"/>
          <p14:tracePt t="46764" x="8010525" y="2295525"/>
          <p14:tracePt t="46787" x="8037513" y="2295525"/>
          <p14:tracePt t="46851" x="8054975" y="2295525"/>
          <p14:tracePt t="46875" x="8062913" y="2312988"/>
          <p14:tracePt t="46899" x="8089900" y="2347913"/>
          <p14:tracePt t="46907" x="8099425" y="2347913"/>
          <p14:tracePt t="46922" x="8099425" y="2357438"/>
          <p14:tracePt t="46922" x="8099425" y="2374900"/>
          <p14:tracePt t="46924" x="8126413" y="2473325"/>
          <p14:tracePt t="47011" x="8126413" y="2490788"/>
          <p14:tracePt t="47014" x="8126413" y="2500313"/>
          <p14:tracePt t="47355" x="8126413" y="2544763"/>
          <p14:tracePt t="47363" x="8126413" y="2562225"/>
          <p14:tracePt t="47365" x="8099425" y="2625725"/>
          <p14:tracePt t="47371" x="8081963" y="2741613"/>
          <p14:tracePt t="47388" x="7983538" y="2884488"/>
          <p14:tracePt t="47414" x="7983538" y="2894013"/>
          <p14:tracePt t="47421" x="7947025" y="2946400"/>
          <p14:tracePt t="47439" x="7929563" y="2982913"/>
          <p14:tracePt t="47455" x="7912100" y="3017838"/>
          <p14:tracePt t="47472" x="7902575" y="3054350"/>
          <p14:tracePt t="47488" x="7867650" y="3152775"/>
          <p14:tracePt t="47505" x="7831138" y="3232150"/>
          <p14:tracePt t="47530" x="7804150" y="3276600"/>
          <p14:tracePt t="47538" x="7769225" y="3348038"/>
          <p14:tracePt t="47555" x="7732713" y="3429000"/>
          <p14:tracePt t="47573" x="7680325" y="3482975"/>
          <p14:tracePt t="47589" x="7581900" y="3544888"/>
          <p14:tracePt t="47605" x="7473950" y="3652838"/>
          <p14:tracePt t="47623" x="7394575" y="3724275"/>
          <p14:tracePt t="47645" x="7340600" y="3741738"/>
          <p14:tracePt t="47655" x="7331075" y="3759200"/>
          <p14:tracePt t="48292" x="7331075" y="3751263"/>
          <p14:tracePt t="48882" x="7331075" y="3741738"/>
          <p14:tracePt t="48915" x="7304088" y="3714750"/>
          <p14:tracePt t="48931" x="7296150" y="3714750"/>
          <p14:tracePt t="48945" x="7259638" y="3714750"/>
          <p14:tracePt t="48963" x="7242175" y="3714750"/>
          <p14:tracePt t="48980" x="7232650" y="3714750"/>
          <p14:tracePt t="48988" x="6919913" y="3660775"/>
          <p14:tracePt t="49063" x="6867525" y="3660775"/>
          <p14:tracePt t="49072" x="6848475" y="3660775"/>
          <p14:tracePt t="49088" x="6831013" y="3660775"/>
          <p14:tracePt t="49106" x="6796088" y="3652838"/>
          <p14:tracePt t="49123" x="6786563" y="3652838"/>
          <p14:tracePt t="49138" x="6786563" y="3643313"/>
          <p14:tracePt t="49156" x="6742113" y="3589338"/>
          <p14:tracePt t="49172" x="6697663" y="3490913"/>
          <p14:tracePt t="49189" x="6599238" y="3357563"/>
          <p14:tracePt t="49205" x="6510338" y="3251200"/>
          <p14:tracePt t="49222" x="6384925" y="3071813"/>
          <p14:tracePt t="49238" x="6330950" y="2901950"/>
          <p14:tracePt t="49256" x="6232525" y="2768600"/>
          <p14:tracePt t="49272" x="6215063" y="2697163"/>
          <p14:tracePt t="49290" x="6153150" y="2589213"/>
          <p14:tracePt t="49305" x="6143625" y="2562225"/>
          <p14:tracePt t="49305" x="6126163" y="2536825"/>
          <p14:tracePt t="49324" x="6089650" y="2482850"/>
          <p14:tracePt t="49338" x="6089650" y="2330450"/>
          <p14:tracePt t="49338" x="6054725" y="2276475"/>
          <p14:tracePt t="49357" x="6054725" y="2224088"/>
          <p14:tracePt t="49372" x="6045200" y="2205038"/>
          <p14:tracePt t="49389" x="6045200" y="2160588"/>
          <p14:tracePt t="49405" x="6027738" y="2009775"/>
          <p14:tracePt t="49446" x="6000750" y="1973263"/>
          <p14:tracePt t="49455" x="5983288" y="1884363"/>
          <p14:tracePt t="49472" x="5956300" y="1847850"/>
          <p14:tracePt t="49489" x="5946775" y="1812925"/>
          <p14:tracePt t="49506" x="5938838" y="1758950"/>
          <p14:tracePt t="49522" x="5911850" y="1704975"/>
          <p14:tracePt t="49572" x="5911850" y="1697038"/>
          <p14:tracePt t="49580" x="5911850" y="1679575"/>
          <p14:tracePt t="49676" x="5894388" y="1679575"/>
          <p14:tracePt t="49692" x="5867400" y="1679575"/>
          <p14:tracePt t="49740" x="5848350" y="1679575"/>
          <p14:tracePt t="49788" x="5840413" y="1679575"/>
          <p14:tracePt t="49802" x="5830888" y="1679575"/>
          <p14:tracePt t="49806" x="5741988" y="1751013"/>
          <p14:tracePt t="49907" x="5724525" y="1751013"/>
          <p14:tracePt t="49920" x="5715000" y="1751013"/>
          <p14:tracePt t="49920" x="5705475" y="1776413"/>
          <p14:tracePt t="49931" x="5688013" y="1812925"/>
          <p14:tracePt t="49939" x="5661025" y="1830388"/>
          <p14:tracePt t="49947" x="5643563" y="1857375"/>
          <p14:tracePt t="49947" x="5626100" y="1874838"/>
          <p14:tracePt t="49955" x="5581650" y="1946275"/>
          <p14:tracePt t="49971" x="5562600" y="1965325"/>
          <p14:tracePt t="49988" x="5554663" y="2017713"/>
          <p14:tracePt t="50004" x="5545138" y="2054225"/>
          <p14:tracePt t="50022" x="5527675" y="2081213"/>
          <p14:tracePt t="50037" x="5510213" y="2125663"/>
          <p14:tracePt t="50056" x="5500688" y="2170113"/>
          <p14:tracePt t="50095" x="5527675" y="2251075"/>
          <p14:tracePt t="50177" x="5562600" y="2286000"/>
          <p14:tracePt t="50187" x="5608638" y="2312988"/>
          <p14:tracePt t="50205" x="5688013" y="2384425"/>
          <p14:tracePt t="50228" x="5715000" y="2401888"/>
          <p14:tracePt t="50237" x="5795963" y="2455863"/>
          <p14:tracePt t="50254" x="5857875" y="2482850"/>
          <p14:tracePt t="50271" x="5867400" y="2490788"/>
          <p14:tracePt t="50287" x="5875338" y="2490788"/>
          <p14:tracePt t="50324" x="5884863" y="2509838"/>
          <p14:tracePt t="50355" x="5911850" y="2517775"/>
          <p14:tracePt t="50379" x="5929313" y="2517775"/>
          <p14:tracePt t="50395" x="5946775" y="2517775"/>
          <p14:tracePt t="50404" x="5956300" y="2544763"/>
          <p14:tracePt t="50452" x="5973763" y="2554288"/>
          <p14:tracePt t="50460" x="5973763" y="2562225"/>
          <p14:tracePt t="50499" x="5991225" y="2562225"/>
          <p14:tracePt t="50563" x="6062663" y="2616200"/>
          <p14:tracePt t="50588" x="6081713" y="2652713"/>
          <p14:tracePt t="50604" x="6089650" y="2660650"/>
          <p14:tracePt t="50612" x="6099175" y="2660650"/>
          <p14:tracePt t="50627" x="6108700" y="2687638"/>
          <p14:tracePt t="50644" x="6116638" y="2697163"/>
          <p14:tracePt t="50659" x="6116638" y="2705100"/>
          <p14:tracePt t="50660" x="6134100" y="2724150"/>
          <p14:tracePt t="50671" x="6153150" y="2751138"/>
          <p14:tracePt t="50715" x="6153150" y="2768600"/>
          <p14:tracePt t="51035" x="6161088" y="2768600"/>
          <p14:tracePt t="51037" x="6143625" y="2705100"/>
          <p14:tracePt t="51044" x="6062663" y="2633663"/>
          <p14:tracePt t="51054" x="6062663" y="2571750"/>
          <p14:tracePt t="51072" x="6027738" y="2482850"/>
          <p14:tracePt t="51088" x="5991225" y="2446338"/>
          <p14:tracePt t="51105" x="5983288" y="2438400"/>
          <p14:tracePt t="51121" x="5983288" y="2419350"/>
          <p14:tracePt t="51138" x="5983288" y="2366963"/>
          <p14:tracePt t="51155" x="5956300" y="2330450"/>
          <p14:tracePt t="51172" x="5938838" y="2295525"/>
          <p14:tracePt t="51188" x="5911850" y="2286000"/>
          <p14:tracePt t="51206" x="5857875" y="2268538"/>
          <p14:tracePt t="51222" x="5724525" y="2170113"/>
          <p14:tracePt t="51222" x="5697538" y="2152650"/>
          <p14:tracePt t="51277" x="5661025" y="2133600"/>
          <p14:tracePt t="51297" x="5653088" y="2116138"/>
          <p14:tracePt t="51305" x="5616575" y="2089150"/>
          <p14:tracePt t="51322" x="5589588" y="2081213"/>
          <p14:tracePt t="51338" x="5527675" y="2071688"/>
          <p14:tracePt t="51355" x="5510213" y="2062163"/>
          <p14:tracePt t="51427" x="5491163" y="2062163"/>
          <p14:tracePt t="51437" x="5483225" y="2062163"/>
          <p14:tracePt t="51588" x="5483225" y="2081213"/>
          <p14:tracePt t="51595" x="5483225" y="2125663"/>
          <p14:tracePt t="51604" x="5483225" y="2179638"/>
          <p14:tracePt t="51613" x="5510213" y="2224088"/>
          <p14:tracePt t="51621" x="5572125" y="2268538"/>
          <p14:tracePt t="51638" x="5589588" y="2286000"/>
          <p14:tracePt t="51655" x="5626100" y="2303463"/>
          <p14:tracePt t="51747" x="5653088" y="2303463"/>
          <p14:tracePt t="51757" x="5670550" y="2295525"/>
          <p14:tracePt t="51780" x="5688013" y="2286000"/>
          <p14:tracePt t="51788" x="5697538" y="2259013"/>
          <p14:tracePt t="51789" x="5741988" y="2259013"/>
          <p14:tracePt t="51807" x="5813425" y="2214563"/>
          <p14:tracePt t="51821" x="5840413" y="2179638"/>
          <p14:tracePt t="51838" x="5875338" y="2143125"/>
          <p14:tracePt t="51854" x="5946775" y="2071688"/>
          <p14:tracePt t="51872" x="6010275" y="2009775"/>
          <p14:tracePt t="51888" x="6045200" y="1955800"/>
          <p14:tracePt t="51905" x="6062663" y="1946275"/>
          <p14:tracePt t="51921" x="6089650" y="1938338"/>
          <p14:tracePt t="51939" x="6108700" y="1901825"/>
          <p14:tracePt t="51954" x="6116638" y="1874838"/>
          <p14:tracePt t="51971" x="6126163" y="1839913"/>
          <p14:tracePt t="52019" x="6126163" y="1812925"/>
          <p14:tracePt t="52068" x="6126163" y="1768475"/>
          <p14:tracePt t="52099" x="6126163" y="1741488"/>
          <p14:tracePt t="52163" x="6126163" y="1724025"/>
          <p14:tracePt t="52860" x="6153150" y="1724025"/>
          <p14:tracePt t="52867" x="6161088" y="1724025"/>
          <p14:tracePt t="52875" x="6170613" y="1724025"/>
          <p14:tracePt t="52894" x="6170613" y="1812925"/>
          <p14:tracePt t="52895" x="6170613" y="1857375"/>
          <p14:tracePt t="52904" x="6180138" y="1911350"/>
          <p14:tracePt t="52922" x="6197600" y="1938338"/>
          <p14:tracePt t="52938" x="6197600" y="1965325"/>
          <p14:tracePt t="52971" x="6197600" y="1973263"/>
          <p14:tracePt t="52972" x="6197600" y="2000250"/>
          <p14:tracePt t="52988" x="6197600" y="2017713"/>
          <p14:tracePt t="53005" x="6197600" y="2027238"/>
          <p14:tracePt t="53021" x="6197600" y="2036763"/>
          <p14:tracePt t="53037" x="6197600" y="2044700"/>
          <p14:tracePt t="53055" x="6215063" y="2081213"/>
          <p14:tracePt t="53071" x="6188075" y="2098675"/>
          <p14:tracePt t="53089" x="6072188" y="2179638"/>
          <p14:tracePt t="53158" x="6045200" y="2179638"/>
          <p14:tracePt t="53172" x="5919788" y="2259013"/>
          <p14:tracePt t="53197" x="5884863" y="2312988"/>
          <p14:tracePt t="53205" x="5768975" y="2438400"/>
          <p14:tracePt t="53221" x="5661025" y="2554288"/>
          <p14:tracePt t="53238" x="5518150" y="2697163"/>
          <p14:tracePt t="53255" x="5402263" y="2874963"/>
          <p14:tracePt t="53271" x="5367338" y="3044825"/>
          <p14:tracePt t="53288" x="5259388" y="3286125"/>
          <p14:tracePt t="53307" x="5259388" y="3598863"/>
          <p14:tracePt t="53322" x="5241925" y="3902075"/>
          <p14:tracePt t="53338" x="5295900" y="4187825"/>
          <p14:tracePt t="53354" x="5402263" y="4562475"/>
          <p14:tracePt t="53372" x="5527675" y="4803775"/>
          <p14:tracePt t="53405" x="5562600" y="4840288"/>
          <p14:tracePt t="53442" x="5608638" y="4867275"/>
          <p14:tracePt t="53475" x="5616575" y="4875213"/>
          <p14:tracePt t="53531" x="5626100" y="4875213"/>
          <p14:tracePt t="53595" x="5626100" y="4884738"/>
          <p14:tracePt t="53611" x="5626100" y="4894263"/>
          <p14:tracePt t="53620" x="5626100" y="4911725"/>
          <p14:tracePt t="53622" x="5581650" y="4946650"/>
          <p14:tracePt t="53638" x="5500688" y="5072063"/>
          <p14:tracePt t="53654" x="5419725" y="5160963"/>
          <p14:tracePt t="53671" x="5348288" y="5268913"/>
          <p14:tracePt t="53689" x="5303838" y="5313363"/>
          <p14:tracePt t="53704" x="5286375" y="5330825"/>
          <p14:tracePt t="53819" x="5276850" y="5340350"/>
          <p14:tracePt t="53827" x="5268913" y="5340350"/>
          <p14:tracePt t="53924" x="5276850" y="5340350"/>
          <p14:tracePt t="53939" x="5313363" y="5340350"/>
          <p14:tracePt t="53948" x="5330825" y="5340350"/>
          <p14:tracePt t="53956" x="5348288" y="5322888"/>
          <p14:tracePt t="53956" x="5446713" y="5232400"/>
          <p14:tracePt t="53972" x="5518150" y="5180013"/>
          <p14:tracePt t="53988" x="5572125" y="5143500"/>
          <p14:tracePt t="54005" x="5608638" y="5089525"/>
          <p14:tracePt t="54021" x="5634038" y="5027613"/>
          <p14:tracePt t="54037" x="5634038" y="5010150"/>
          <p14:tracePt t="54056" x="5643563" y="4956175"/>
          <p14:tracePt t="54072" x="5653088" y="4919663"/>
          <p14:tracePt t="54088" x="5661025" y="4902200"/>
          <p14:tracePt t="54105" x="5661025" y="4884738"/>
          <p14:tracePt t="54121" x="5670550" y="4875213"/>
          <p14:tracePt t="54138" x="5670550" y="4867275"/>
          <p14:tracePt t="54316" x="5670550" y="4884738"/>
          <p14:tracePt t="54324" x="5670550" y="4894263"/>
          <p14:tracePt t="54327" x="5661025" y="4946650"/>
          <p14:tracePt t="54338" x="5661025" y="4991100"/>
          <p14:tracePt t="54354" x="5643563" y="5072063"/>
          <p14:tracePt t="54372" x="5643563" y="5116513"/>
          <p14:tracePt t="54389" x="5643563" y="5126038"/>
          <p14:tracePt t="54404" x="5643563" y="5133975"/>
          <p14:tracePt t="54755" x="5670550" y="5133975"/>
          <p14:tracePt t="54787" x="5680075" y="5126038"/>
          <p14:tracePt t="54804" x="5697538" y="5116513"/>
          <p14:tracePt t="54819" x="5715000" y="5108575"/>
          <p14:tracePt t="54875" x="5715000" y="5099050"/>
          <p14:tracePt t="54894" x="5724525" y="5099050"/>
          <p14:tracePt t="55003" x="5724525" y="5089525"/>
          <p14:tracePt t="55131" x="5741988" y="5089525"/>
          <p14:tracePt t="55211" x="5751513" y="5089525"/>
          <p14:tracePt t="55219" x="5768975" y="5045075"/>
          <p14:tracePt t="55243" x="5768975" y="5018088"/>
          <p14:tracePt t="55254" x="5768975" y="4938713"/>
          <p14:tracePt t="55270" x="5768975" y="4875213"/>
          <p14:tracePt t="55288" x="5768975" y="4813300"/>
          <p14:tracePt t="55467" x="5759450" y="4830763"/>
          <p14:tracePt t="55474" x="5751513" y="4875213"/>
          <p14:tracePt t="55506" x="5741988" y="4875213"/>
          <p14:tracePt t="55520" x="5732463" y="4884738"/>
          <p14:tracePt t="55521" x="5724525" y="4894263"/>
          <p14:tracePt t="55538" x="5724525" y="4919663"/>
          <p14:tracePt t="55553" x="5715000" y="4956175"/>
          <p14:tracePt t="55572" x="5705475" y="4965700"/>
          <p14:tracePt t="55587" x="5705475" y="4973638"/>
          <p14:tracePt t="56291" x="5697538" y="4983163"/>
          <p14:tracePt t="56315" x="5688013" y="4983163"/>
          <p14:tracePt t="56316" x="5670550" y="4983163"/>
          <p14:tracePt t="56339" x="5661025" y="4973638"/>
          <p14:tracePt t="56363" x="5653088" y="4973638"/>
          <p14:tracePt t="56368" x="5643563" y="4973638"/>
          <p14:tracePt t="56387" x="5643563" y="4965700"/>
          <p14:tracePt t="56411" x="5634038" y="4965700"/>
          <p14:tracePt t="56413" x="5626100" y="4956175"/>
          <p14:tracePt t="56572" x="5616575" y="4956175"/>
          <p14:tracePt t="56579" x="5616575" y="4965700"/>
          <p14:tracePt t="56604" x="5616575" y="4973638"/>
          <p14:tracePt t="56620" x="5616575" y="4983163"/>
          <p14:tracePt t="56628" x="5608638" y="5000625"/>
          <p14:tracePt t="56629" x="5599113" y="5010150"/>
          <p14:tracePt t="56642" x="5599113" y="5045075"/>
          <p14:tracePt t="56655" x="5599113" y="5099050"/>
          <p14:tracePt t="56671" x="5599113" y="5133975"/>
          <p14:tracePt t="56688" x="5599113" y="5153025"/>
          <p14:tracePt t="56704" x="5599113" y="5170488"/>
          <p14:tracePt t="56739" x="5599113" y="5180013"/>
          <p14:tracePt t="61035" x="5599113" y="5160963"/>
          <p14:tracePt t="61075" x="5599113" y="5153025"/>
          <p14:tracePt t="61094" x="5599113" y="5143500"/>
          <p14:tracePt t="61115" x="5599113" y="5126038"/>
          <p14:tracePt t="61123" x="5589588" y="5116513"/>
          <p14:tracePt t="61136" x="5581650" y="5099050"/>
          <p14:tracePt t="61136" x="5581650" y="5081588"/>
          <p14:tracePt t="61219" x="5581650" y="5072063"/>
          <p14:tracePt t="61243" x="5581650" y="5062538"/>
          <p14:tracePt t="61252" x="5581650" y="5045075"/>
          <p14:tracePt t="61274" x="5581650" y="5037138"/>
          <p14:tracePt t="61299" x="5572125" y="5018088"/>
          <p14:tracePt t="61310" x="5562600" y="5010150"/>
          <p14:tracePt t="61323" x="5562600" y="5000625"/>
          <p14:tracePt t="61339" x="5562600" y="4991100"/>
          <p14:tracePt t="61339" x="5562600" y="4983163"/>
          <p14:tracePt t="61363" x="5562600" y="4965700"/>
          <p14:tracePt t="61377" x="5562600" y="4956175"/>
          <p14:tracePt t="61388" x="5562600" y="4946650"/>
          <p14:tracePt t="61388" x="5554663" y="4919663"/>
          <p14:tracePt t="61404" x="5554663" y="4902200"/>
          <p14:tracePt t="61421" x="5554663" y="4875213"/>
          <p14:tracePt t="61437" x="5554663" y="4840288"/>
          <p14:tracePt t="61454" x="5537200" y="4813300"/>
          <p14:tracePt t="61471" x="5527675" y="4803775"/>
          <p14:tracePt t="61487" x="5527675" y="4776788"/>
          <p14:tracePt t="61504" x="5527675" y="4768850"/>
          <p14:tracePt t="61521" x="5527675" y="4741863"/>
          <p14:tracePt t="61537" x="5527675" y="4724400"/>
          <p14:tracePt t="61554" x="5527675" y="4687888"/>
          <p14:tracePt t="61554" x="5527675" y="4670425"/>
          <p14:tracePt t="61572" x="5527675" y="4633913"/>
          <p14:tracePt t="61587" x="5518150" y="4598988"/>
          <p14:tracePt t="61605" x="5518150" y="4554538"/>
          <p14:tracePt t="61620" x="5500688" y="4510088"/>
          <p14:tracePt t="61638" x="5500688" y="4375150"/>
          <p14:tracePt t="61661" x="5510213" y="4322763"/>
          <p14:tracePt t="61671" x="5537200" y="4241800"/>
          <p14:tracePt t="61687" x="5608638" y="4089400"/>
          <p14:tracePt t="61712" x="5634038" y="4017963"/>
          <p14:tracePt t="61720" x="5697538" y="3894138"/>
          <p14:tracePt t="61738" x="5705475" y="3857625"/>
          <p14:tracePt t="61754" x="5759450" y="3803650"/>
          <p14:tracePt t="61771" x="5813425" y="3697288"/>
          <p14:tracePt t="61788" x="5902325" y="3527425"/>
          <p14:tracePt t="61814" x="5946775" y="3473450"/>
          <p14:tracePt t="61820" x="6018213" y="3394075"/>
          <p14:tracePt t="61838" x="6062663" y="3303588"/>
          <p14:tracePt t="61854" x="6099175" y="3295650"/>
          <p14:tracePt t="61871" x="6126163" y="3268663"/>
          <p14:tracePt t="61887" x="6134100" y="3259138"/>
          <p14:tracePt t="61904" x="6153150" y="3259138"/>
          <p14:tracePt t="61924" x="6161088" y="3259138"/>
          <p14:tracePt t="61948" x="6224588" y="3205163"/>
          <p14:tracePt t="62022" x="6242050" y="3187700"/>
          <p14:tracePt t="62037" x="6251575" y="3187700"/>
          <p14:tracePt t="62076" x="6269038" y="3187700"/>
          <p14:tracePt t="62099" x="6269038" y="3179763"/>
          <p14:tracePt t="62123" x="6286500" y="3179763"/>
          <p14:tracePt t="62163" x="6313488" y="3179763"/>
          <p14:tracePt t="62172" x="6340475" y="3179763"/>
          <p14:tracePt t="62188" x="6348413" y="3179763"/>
          <p14:tracePt t="62188" x="6367463" y="3179763"/>
          <p14:tracePt t="62204" x="6402388" y="3205163"/>
          <p14:tracePt t="62221" x="6419850" y="3214688"/>
          <p14:tracePt t="62237" x="6419850" y="3224213"/>
          <p14:tracePt t="62254" x="6446838" y="3232150"/>
          <p14:tracePt t="62270" x="6500813" y="3303588"/>
          <p14:tracePt t="62327" x="6518275" y="3303588"/>
          <p14:tracePt t="62343" x="6545263" y="3340100"/>
          <p14:tracePt t="62354" x="6554788" y="3357563"/>
          <p14:tracePt t="62354" x="6562725" y="3375025"/>
          <p14:tracePt t="62372" x="6581775" y="3384550"/>
          <p14:tracePt t="62387" x="6599238" y="3438525"/>
          <p14:tracePt t="62405" x="6608763" y="3465513"/>
          <p14:tracePt t="62420" x="6626225" y="3482975"/>
          <p14:tracePt t="62438" x="6634163" y="3509963"/>
          <p14:tracePt t="62454" x="6634163" y="3527425"/>
          <p14:tracePt t="62471" x="6661150" y="3562350"/>
          <p14:tracePt t="62487" x="6680200" y="3589338"/>
          <p14:tracePt t="62505" x="6688138" y="3616325"/>
          <p14:tracePt t="62521" x="6697663" y="3633788"/>
          <p14:tracePt t="62538" x="6697663" y="3652838"/>
          <p14:tracePt t="62554" x="6705600" y="3679825"/>
          <p14:tracePt t="62554" x="6724650" y="3697288"/>
          <p14:tracePt t="62573" x="6724650" y="3724275"/>
          <p14:tracePt t="62587" x="6732588" y="3776663"/>
          <p14:tracePt t="62605" x="6751638" y="3803650"/>
          <p14:tracePt t="62621" x="6759575" y="3830638"/>
          <p14:tracePt t="62637" x="6769100" y="3867150"/>
          <p14:tracePt t="62654" x="6786563" y="3911600"/>
          <p14:tracePt t="62692" x="6786563" y="3929063"/>
          <p14:tracePt t="62693" x="6796088" y="3946525"/>
          <p14:tracePt t="62704" x="6796088" y="3965575"/>
          <p14:tracePt t="62721" x="6796088" y="4010025"/>
          <p14:tracePt t="62737" x="6796088" y="4027488"/>
          <p14:tracePt t="62754" x="6796088" y="4044950"/>
          <p14:tracePt t="62770" x="6796088" y="4098925"/>
          <p14:tracePt t="62770" x="6796088" y="4116388"/>
          <p14:tracePt t="62803" x="6796088" y="4152900"/>
          <p14:tracePt t="62804" x="6796088" y="4187825"/>
          <p14:tracePt t="62823" x="6796088" y="4197350"/>
          <p14:tracePt t="62837" x="6796088" y="4205288"/>
          <p14:tracePt t="62854" x="6796088" y="4224338"/>
          <p14:tracePt t="63163" x="6804025" y="4224338"/>
          <p14:tracePt t="63251" x="6804025" y="4205288"/>
          <p14:tracePt t="63267" x="6804025" y="4197350"/>
          <p14:tracePt t="63268" x="6804025" y="4187825"/>
          <p14:tracePt t="63286" x="6804025" y="4143375"/>
          <p14:tracePt t="63308" x="6804025" y="4133850"/>
          <p14:tracePt t="63308" x="6786563" y="4116388"/>
          <p14:tracePt t="63320" x="6786563" y="4108450"/>
          <p14:tracePt t="63732" x="6786563" y="4098925"/>
          <p14:tracePt t="63748" x="6786563" y="4071938"/>
          <p14:tracePt t="63763" x="6786563" y="4054475"/>
          <p14:tracePt t="63771" x="6786563" y="4044950"/>
          <p14:tracePt t="63788" x="6786563" y="4027488"/>
          <p14:tracePt t="63812" x="6786563" y="4017963"/>
          <p14:tracePt t="63812" x="6786563" y="4000500"/>
          <p14:tracePt t="63827" x="6786563" y="3990975"/>
          <p14:tracePt t="63838" x="6804025" y="3983038"/>
          <p14:tracePt t="63876" x="6804025" y="3965575"/>
          <p14:tracePt t="64051" x="6823075" y="3965575"/>
          <p14:tracePt t="64147" x="6831013" y="3965575"/>
          <p14:tracePt t="64162" x="6840538" y="3965575"/>
          <p14:tracePt t="64163" x="6867525" y="3973513"/>
          <p14:tracePt t="64363" x="6867525" y="3983038"/>
          <p14:tracePt t="64771" x="6875463" y="3990975"/>
          <p14:tracePt t="64779" x="6884988" y="4000500"/>
          <p14:tracePt t="64794" x="6902450" y="4010025"/>
          <p14:tracePt t="64797" x="6911975" y="4010025"/>
          <p14:tracePt t="64803" x="6919913" y="4010025"/>
          <p14:tracePt t="64821" x="6929438" y="4017963"/>
          <p14:tracePt t="64876" x="6938963" y="4027488"/>
          <p14:tracePt t="64932" x="6956425" y="4027488"/>
          <p14:tracePt t="65100" x="6956425" y="4037013"/>
          <p14:tracePt t="65124" x="6965950" y="4044950"/>
          <p14:tracePt t="65307" x="6973888" y="4044950"/>
          <p14:tracePt t="65370" x="6991350" y="4054475"/>
          <p14:tracePt t="65401" x="6991350" y="4071938"/>
          <p14:tracePt t="65716" x="7000875" y="4081463"/>
          <p14:tracePt t="65723" x="7000875" y="4089400"/>
          <p14:tracePt t="65740" x="7000875" y="4098925"/>
          <p14:tracePt t="65741" x="6983413" y="4108450"/>
          <p14:tracePt t="65741" x="6973888" y="4108450"/>
          <p14:tracePt t="65772" x="6956425" y="4116388"/>
          <p14:tracePt t="65788" x="6938963" y="4116388"/>
          <p14:tracePt t="65804" x="6911975" y="4133850"/>
          <p14:tracePt t="65823" x="6902450" y="4133850"/>
          <p14:tracePt t="65837" x="6884988" y="4133850"/>
          <p14:tracePt t="65884" x="6875463" y="4143375"/>
          <p14:tracePt t="65915" x="6858000" y="4160838"/>
          <p14:tracePt t="65923" x="6858000" y="4170363"/>
          <p14:tracePt t="65948" x="6858000" y="4179888"/>
          <p14:tracePt t="65963" x="6858000" y="4205288"/>
          <p14:tracePt t="65972" x="6858000" y="4224338"/>
          <p14:tracePt t="65978" x="6858000" y="4232275"/>
          <p14:tracePt t="65987" x="6858000" y="4268788"/>
          <p14:tracePt t="66004" x="6858000" y="4303713"/>
          <p14:tracePt t="66026" x="6858000" y="4313238"/>
          <p14:tracePt t="66037" x="6858000" y="4322763"/>
          <p14:tracePt t="66076" x="6858000" y="4340225"/>
          <p14:tracePt t="66100" x="6858000" y="4357688"/>
          <p14:tracePt t="66116" x="6867525" y="4367213"/>
          <p14:tracePt t="66132" x="6875463" y="4375150"/>
          <p14:tracePt t="66140" x="6884988" y="4375150"/>
          <p14:tracePt t="66141" x="6884988" y="4384675"/>
          <p14:tracePt t="66154" x="6902450" y="4402138"/>
          <p14:tracePt t="66154" x="6919913" y="4411663"/>
          <p14:tracePt t="66172" x="6929438" y="4429125"/>
          <p14:tracePt t="66187" x="6956425" y="4438650"/>
          <p14:tracePt t="66204" x="6965950" y="4446588"/>
          <p14:tracePt t="66220" x="6973888" y="4446588"/>
          <p14:tracePt t="66237" x="7000875" y="4465638"/>
          <p14:tracePt t="66254" x="7010400" y="4465638"/>
          <p14:tracePt t="66270" x="7018338" y="4465638"/>
          <p14:tracePt t="66371" x="7027863" y="4465638"/>
          <p14:tracePt t="66379" x="7027863" y="4446588"/>
          <p14:tracePt t="66379" x="7027863" y="4419600"/>
          <p14:tracePt t="66396" x="7027863" y="4394200"/>
          <p14:tracePt t="66404" x="7010400" y="4322763"/>
          <p14:tracePt t="66420" x="6938963" y="4251325"/>
          <p14:tracePt t="66437" x="6858000" y="4152900"/>
          <p14:tracePt t="66453" x="6831013" y="4143375"/>
          <p14:tracePt t="66470" x="6813550" y="4125913"/>
          <p14:tracePt t="66486" x="6796088" y="4108450"/>
          <p14:tracePt t="66504" x="6786563" y="4089400"/>
          <p14:tracePt t="66521" x="6777038" y="4081463"/>
          <p14:tracePt t="66537" x="6759575" y="4062413"/>
          <p14:tracePt t="66572" x="6759575" y="4054475"/>
          <p14:tracePt t="66573" x="6742113" y="4044950"/>
          <p14:tracePt t="66587" x="6742113" y="4017963"/>
          <p14:tracePt t="66604" x="6732588" y="3973513"/>
          <p14:tracePt t="66621" x="6724650" y="3946525"/>
          <p14:tracePt t="66637" x="6705600" y="3911600"/>
          <p14:tracePt t="66664" x="6705600" y="3894138"/>
          <p14:tracePt t="66670" x="6697663" y="3867150"/>
          <p14:tracePt t="66687" x="6697663" y="3848100"/>
          <p14:tracePt t="66703" x="6697663" y="3830638"/>
          <p14:tracePt t="66720" x="6697663" y="3822700"/>
          <p14:tracePt t="66737" x="6697663" y="3795713"/>
          <p14:tracePt t="66754" x="6697663" y="3786188"/>
          <p14:tracePt t="66770" x="6697663" y="3776663"/>
          <p14:tracePt t="66819" x="6697663" y="3768725"/>
          <p14:tracePt t="66835" x="6705600" y="3751263"/>
          <p14:tracePt t="66846" x="6724650" y="3741738"/>
          <p14:tracePt t="66876" x="6724650" y="3732213"/>
          <p14:tracePt t="66891" x="6732588" y="3732213"/>
          <p14:tracePt t="66904" x="6742113" y="3724275"/>
          <p14:tracePt t="66905" x="6751638" y="3724275"/>
          <p14:tracePt t="66920" x="6769100" y="3724275"/>
          <p14:tracePt t="66937" x="6796088" y="3714750"/>
          <p14:tracePt t="66953" x="6823075" y="3714750"/>
          <p14:tracePt t="66953" x="6831013" y="3714750"/>
          <p14:tracePt t="66972" x="6858000" y="3714750"/>
          <p14:tracePt t="66987" x="6938963" y="3714750"/>
          <p14:tracePt t="67005" x="7161213" y="3724275"/>
          <p14:tracePt t="67020" x="7286625" y="3741738"/>
          <p14:tracePt t="67037" x="7367588" y="3776663"/>
          <p14:tracePt t="67070" x="7385050" y="3776663"/>
          <p14:tracePt t="67072" x="7394575" y="3786188"/>
          <p14:tracePt t="67087" x="7402513" y="3786188"/>
          <p14:tracePt t="67179" x="7412038" y="3803650"/>
          <p14:tracePt t="67219" x="7412038" y="3813175"/>
          <p14:tracePt t="67235" x="7412038" y="3822700"/>
          <p14:tracePt t="67243" x="7412038" y="3840163"/>
          <p14:tracePt t="67254" x="7412038" y="3848100"/>
          <p14:tracePt t="67269" x="7412038" y="3867150"/>
          <p14:tracePt t="67270" x="7412038" y="3884613"/>
          <p14:tracePt t="67286" x="7412038" y="3902075"/>
          <p14:tracePt t="67303" x="7412038" y="3929063"/>
          <p14:tracePt t="67322" x="7412038" y="3965575"/>
          <p14:tracePt t="67337" x="7412038" y="3973513"/>
          <p14:tracePt t="67354" x="7412038" y="3990975"/>
          <p14:tracePt t="67370" x="7412038" y="4010025"/>
          <p14:tracePt t="67388" x="7412038" y="4027488"/>
          <p14:tracePt t="67404" x="7412038" y="4044950"/>
          <p14:tracePt t="69035" x="7402513" y="4044950"/>
          <p14:tracePt t="69051" x="7394575" y="4044950"/>
          <p14:tracePt t="69061" x="7385050" y="4044950"/>
          <p14:tracePt t="69083" x="7375525" y="4044950"/>
          <p14:tracePt t="69107" x="7358063" y="4044950"/>
          <p14:tracePt t="69108" x="7358063" y="4062413"/>
          <p14:tracePt t="69155" x="7348538" y="4071938"/>
          <p14:tracePt t="69187" x="7340600" y="4071938"/>
          <p14:tracePt t="69236" x="7331075" y="4071938"/>
          <p14:tracePt t="69244" x="7313613" y="4071938"/>
          <p14:tracePt t="69268" x="7304088" y="4071938"/>
          <p14:tracePt t="69269" x="7296150" y="4071938"/>
          <p14:tracePt t="69286" x="7286625" y="4054475"/>
          <p14:tracePt t="69287" x="7259638" y="4054475"/>
          <p14:tracePt t="69305" x="7232650" y="4044950"/>
          <p14:tracePt t="69319" x="7215188" y="4044950"/>
          <p14:tracePt t="69337" x="7197725" y="4037013"/>
          <p14:tracePt t="69354" x="7188200" y="4037013"/>
          <p14:tracePt t="69354" x="7180263" y="4037013"/>
          <p14:tracePt t="69371" x="7170738" y="4037013"/>
          <p14:tracePt t="69386" x="7143750" y="4017963"/>
          <p14:tracePt t="69404" x="7134225" y="4017963"/>
          <p14:tracePt t="69420" x="7108825" y="4010025"/>
          <p14:tracePt t="69437" x="7062788" y="3990975"/>
          <p14:tracePt t="69454" x="7037388" y="3990975"/>
          <p14:tracePt t="69470" x="7018338" y="3973513"/>
          <p14:tracePt t="69487" x="6983413" y="3956050"/>
          <p14:tracePt t="69504" x="6973888" y="3956050"/>
          <p14:tracePt t="69612" x="6965950" y="3946525"/>
          <p14:tracePt t="69618" x="6965950" y="3929063"/>
          <p14:tracePt t="69660" x="6965950" y="3919538"/>
          <p14:tracePt t="69676" x="6965950" y="3911600"/>
          <p14:tracePt t="69681" x="6956425" y="3902075"/>
          <p14:tracePt t="69704" x="6946900" y="3884613"/>
          <p14:tracePt t="69731" x="6946900" y="3875088"/>
          <p14:tracePt t="69748" x="6938963" y="3875088"/>
          <p14:tracePt t="69771" x="6929438" y="3875088"/>
          <p14:tracePt t="69787" x="6919913" y="3875088"/>
          <p14:tracePt t="69796" x="6902450" y="3857625"/>
          <p14:tracePt t="69827" x="6894513" y="3857625"/>
          <p14:tracePt t="69836" x="6884988" y="3857625"/>
          <p14:tracePt t="69868" x="6867525" y="3857625"/>
          <p14:tracePt t="69908" x="6848475" y="3857625"/>
          <p14:tracePt t="69931" x="6840538" y="3867150"/>
          <p14:tracePt t="69936" x="6840538" y="3884613"/>
          <p14:tracePt t="69964" x="6840538" y="3894138"/>
          <p14:tracePt t="69996" x="6823075" y="3902075"/>
          <p14:tracePt t="70036" x="6823075" y="3919538"/>
          <p14:tracePt t="70051" x="6823075" y="3929063"/>
          <p14:tracePt t="70061" x="6823075" y="3938588"/>
          <p14:tracePt t="70063" x="6813550" y="3956050"/>
          <p14:tracePt t="70069" x="6813550" y="3965575"/>
          <p14:tracePt t="70086" x="6813550" y="3983038"/>
          <p14:tracePt t="70105" x="6796088" y="4010025"/>
          <p14:tracePt t="70120" x="6786563" y="4037013"/>
          <p14:tracePt t="70137" x="6786563" y="4044950"/>
          <p14:tracePt t="70153" x="6786563" y="4054475"/>
          <p14:tracePt t="70170" x="6777038" y="4071938"/>
          <p14:tracePt t="70275" x="6777038" y="4081463"/>
          <p14:tracePt t="70339" x="6777038" y="4089400"/>
          <p14:tracePt t="70363" x="6769100" y="4108450"/>
          <p14:tracePt t="70379" x="6759575" y="4116388"/>
          <p14:tracePt t="70395" x="6759575" y="4125913"/>
          <p14:tracePt t="70435" x="6751638" y="4133850"/>
          <p14:tracePt t="70475" x="6751638" y="4143375"/>
          <p14:tracePt t="70547" x="6751638" y="4152900"/>
          <p14:tracePt t="70675" x="6742113" y="4152900"/>
          <p14:tracePt t="70691" x="6742113" y="4143375"/>
          <p14:tracePt t="70699" x="6742113" y="4133850"/>
          <p14:tracePt t="70723" x="6742113" y="4125913"/>
          <p14:tracePt t="70755" x="6742113" y="4108450"/>
          <p14:tracePt t="70772" x="6751638" y="4108450"/>
          <p14:tracePt t="70786" x="6751638" y="4098925"/>
          <p14:tracePt t="71004" x="6759575" y="4098925"/>
          <p14:tracePt t="71011" x="6769100" y="4098925"/>
          <p14:tracePt t="71020" x="6777038" y="4098925"/>
          <p14:tracePt t="71025" x="6777038" y="4116388"/>
          <p14:tracePt t="71036" x="6786563" y="4133850"/>
          <p14:tracePt t="71091" x="6796088" y="4143375"/>
          <p14:tracePt t="71123" x="6804025" y="4160838"/>
          <p14:tracePt t="71139" x="6823075" y="4160838"/>
          <p14:tracePt t="71163" x="6831013" y="4160838"/>
          <p14:tracePt t="71171" x="6840538" y="4160838"/>
          <p14:tracePt t="71179" x="6858000" y="4179888"/>
          <p14:tracePt t="71186" x="6965950" y="4251325"/>
          <p14:tracePt t="71209" x="7045325" y="4303713"/>
          <p14:tracePt t="71220" x="7099300" y="4357688"/>
          <p14:tracePt t="71236" x="7126288" y="4394200"/>
          <p14:tracePt t="71253" x="7143750" y="4438650"/>
          <p14:tracePt t="71270" x="7153275" y="4456113"/>
          <p14:tracePt t="71287" x="7170738" y="4483100"/>
          <p14:tracePt t="71302" x="7170738" y="4527550"/>
          <p14:tracePt t="71321" x="7180263" y="4554538"/>
          <p14:tracePt t="71337" x="7180263" y="4598988"/>
          <p14:tracePt t="71354" x="7188200" y="4616450"/>
          <p14:tracePt t="71395" x="7188200" y="4625975"/>
          <p14:tracePt t="71411" x="7188200" y="4643438"/>
          <p14:tracePt t="71425" x="7188200" y="4652963"/>
          <p14:tracePt t="71427" x="7188200" y="4687888"/>
          <p14:tracePt t="71437" x="7188200" y="4714875"/>
          <p14:tracePt t="71453" x="7188200" y="4751388"/>
          <p14:tracePt t="71470" x="7188200" y="4786313"/>
          <p14:tracePt t="71487" x="7188200" y="4830763"/>
          <p14:tracePt t="71504" x="7188200" y="4875213"/>
          <p14:tracePt t="71520" x="7188200" y="4902200"/>
          <p14:tracePt t="71537" x="7188200" y="4956175"/>
          <p14:tracePt t="71553" x="7188200" y="5027613"/>
          <p14:tracePt t="71553" x="7188200" y="5081588"/>
          <p14:tracePt t="71572" x="7188200" y="5126038"/>
          <p14:tracePt t="71587" x="7153275" y="5232400"/>
          <p14:tracePt t="71605" x="7134225" y="5276850"/>
          <p14:tracePt t="71620" x="7126288" y="5286375"/>
          <p14:tracePt t="71835" x="7126288" y="5276850"/>
          <p14:tracePt t="71852" x="7126288" y="5214938"/>
          <p14:tracePt t="71903" x="7126288" y="5205413"/>
          <p14:tracePt t="71903" x="7126288" y="5180013"/>
          <p14:tracePt t="71920" x="7126288" y="5153025"/>
          <p14:tracePt t="71936" x="7126288" y="5062538"/>
          <p14:tracePt t="71978" x="7126288" y="5045075"/>
          <p14:tracePt t="71987" x="7126288" y="5037138"/>
          <p14:tracePt t="73635" x="7126288" y="5018088"/>
          <p14:tracePt t="73740" x="7126288" y="5010150"/>
          <p14:tracePt t="73955" x="7134225" y="5010150"/>
          <p14:tracePt t="74003" x="7143750" y="5010150"/>
          <p14:tracePt t="74163" x="7161213" y="5010150"/>
          <p14:tracePt t="74194" x="7180263" y="5010150"/>
          <p14:tracePt t="74194" x="7205663" y="5010150"/>
          <p14:tracePt t="74204" x="7215188" y="5010150"/>
          <p14:tracePt t="74204" x="7242175" y="4991100"/>
          <p14:tracePt t="74221" x="7269163" y="4991100"/>
          <p14:tracePt t="74236" x="7304088" y="4991100"/>
          <p14:tracePt t="74254" x="7313613" y="4983163"/>
          <p14:tracePt t="74269" x="7323138" y="4983163"/>
          <p14:tracePt t="74286" x="7348538" y="4983163"/>
          <p14:tracePt t="74324" x="7358063" y="4983163"/>
          <p14:tracePt t="74325" x="7367588" y="4983163"/>
          <p14:tracePt t="74336" x="7385050" y="4983163"/>
          <p14:tracePt t="74353" x="7394575" y="4983163"/>
          <p14:tracePt t="74370" x="7402513" y="4983163"/>
          <p14:tracePt t="74370" x="7419975" y="4973638"/>
          <p14:tracePt t="74388" x="7473950" y="4973638"/>
          <p14:tracePt t="74484" x="7483475" y="4973638"/>
          <p14:tracePt t="74508" x="7491413" y="4973638"/>
          <p14:tracePt t="74523" x="7510463" y="4973638"/>
          <p14:tracePt t="74538" x="7518400" y="4973638"/>
          <p14:tracePt t="74540" x="7537450" y="4973638"/>
          <p14:tracePt t="74569" x="7554913" y="4973638"/>
          <p14:tracePt t="74595" x="7562850" y="4973638"/>
          <p14:tracePt t="74597" x="7581900" y="4973638"/>
          <p14:tracePt t="74620" x="7608888" y="4973638"/>
          <p14:tracePt t="74621" x="7634288" y="4973638"/>
          <p14:tracePt t="74637" x="7643813" y="4973638"/>
          <p14:tracePt t="74675" x="7661275" y="4973638"/>
          <p14:tracePt t="74692" x="7670800" y="4973638"/>
          <p14:tracePt t="74694" x="7680325" y="4973638"/>
          <p14:tracePt t="74703" x="7705725" y="4973638"/>
          <p14:tracePt t="74719" x="7715250" y="4973638"/>
          <p14:tracePt t="74736" x="7724775" y="4973638"/>
          <p14:tracePt t="74753" x="7732713" y="4973638"/>
          <p14:tracePt t="74770" x="7759700" y="4973638"/>
          <p14:tracePt t="74786" x="7786688" y="4973638"/>
          <p14:tracePt t="74805" x="7804150" y="4973638"/>
          <p14:tracePt t="74821" x="7813675" y="4973638"/>
          <p14:tracePt t="74837" x="7831138" y="4973638"/>
          <p14:tracePt t="74854" x="7840663" y="4973638"/>
          <p14:tracePt t="74870" x="7885113" y="4973638"/>
          <p14:tracePt t="74887" x="8251825" y="4973638"/>
          <p14:tracePt t="74926" x="8323263" y="4973638"/>
          <p14:tracePt t="74927" x="8447088" y="4973638"/>
          <p14:tracePt t="74941" x="8474075" y="4973638"/>
          <p14:tracePt t="74953" x="8501063" y="4983163"/>
          <p14:tracePt t="75372" x="8501063" y="4991100"/>
          <p14:tracePt t="75380" x="8501063" y="5000625"/>
          <p14:tracePt t="75388" x="8491538" y="5010150"/>
          <p14:tracePt t="75388" x="8483600" y="5010150"/>
          <p14:tracePt t="75404" x="8466138" y="5018088"/>
          <p14:tracePt t="75405" x="8456613" y="5018088"/>
          <p14:tracePt t="75420" x="8439150" y="5027613"/>
          <p14:tracePt t="75436" x="8429625" y="5027613"/>
          <p14:tracePt t="75453" x="8402638" y="5037138"/>
          <p14:tracePt t="75489" x="8402638" y="5045075"/>
          <p14:tracePt t="75506" x="8394700" y="5045075"/>
          <p14:tracePt t="75523" x="8375650" y="5045075"/>
          <p14:tracePt t="75536" x="8367713" y="5045075"/>
          <p14:tracePt t="75537" x="8313738" y="5045075"/>
          <p14:tracePt t="75619" x="8296275" y="5045075"/>
          <p14:tracePt t="79876" x="8251825" y="5037138"/>
          <p14:tracePt t="79884" x="8215313" y="5037138"/>
          <p14:tracePt t="79892" x="8188325" y="5037138"/>
          <p14:tracePt t="79903" x="8143875" y="5018088"/>
          <p14:tracePt t="79920" x="8126413" y="5018088"/>
          <p14:tracePt t="79937" x="8099425" y="5010150"/>
          <p14:tracePt t="79954" x="8072438" y="4991100"/>
          <p14:tracePt t="79971" x="7956550" y="4956175"/>
          <p14:tracePt t="80056" x="7920038" y="4946650"/>
          <p14:tracePt t="80071" x="7902575" y="4938713"/>
          <p14:tracePt t="80088" x="7894638" y="4938713"/>
          <p14:tracePt t="80156" x="7894638" y="4929188"/>
          <p14:tracePt t="80445" x="7912100" y="4929188"/>
          <p14:tracePt t="80461" x="7920038" y="4929188"/>
          <p14:tracePt t="80476" x="7956550" y="4929188"/>
          <p14:tracePt t="80478" x="7983538" y="4929188"/>
          <p14:tracePt t="80487" x="8037513" y="4929188"/>
          <p14:tracePt t="80504" x="8089900" y="4929188"/>
          <p14:tracePt t="80520" x="8116888" y="4929188"/>
          <p14:tracePt t="80538" x="8126413" y="4929188"/>
          <p14:tracePt t="80553" x="8153400" y="4929188"/>
          <p14:tracePt t="80571" x="8170863" y="4929188"/>
          <p14:tracePt t="80587" x="8197850" y="4938713"/>
          <p14:tracePt t="80587" x="8205788" y="4938713"/>
          <p14:tracePt t="80605" x="8232775" y="4938713"/>
          <p14:tracePt t="80621" x="8242300" y="4938713"/>
          <p14:tracePt t="80637" x="8251825" y="4938713"/>
          <p14:tracePt t="80653" x="8269288" y="4938713"/>
          <p14:tracePt t="80670" x="8277225" y="4938713"/>
          <p14:tracePt t="80924" x="8286750" y="4938713"/>
          <p14:tracePt t="80934" x="8304213" y="4938713"/>
          <p14:tracePt t="80972" x="8313738" y="4938713"/>
          <p14:tracePt t="81085" x="8323263" y="4938713"/>
          <p14:tracePt t="81087" x="8331200" y="4938713"/>
          <p14:tracePt t="81114" x="8340725" y="4938713"/>
          <p14:tracePt t="81157" x="8358188" y="4938713"/>
          <p14:tracePt t="81165" x="8367713" y="4938713"/>
          <p14:tracePt t="81187" x="8375650" y="4938713"/>
          <p14:tracePt t="81204" x="8394700" y="4938713"/>
          <p14:tracePt t="81204" x="8402638" y="4938713"/>
          <p14:tracePt t="81252" x="8412163" y="4929188"/>
          <p14:tracePt t="82775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image14.jpeg" descr="Lung cancer3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6750" y="1239837"/>
            <a:ext cx="3897313" cy="2744790"/>
          </a:xfrm>
          <a:prstGeom prst="rect">
            <a:avLst/>
          </a:prstGeom>
          <a:ln>
            <a:solidFill/>
            <a:round/>
          </a:ln>
        </p:spPr>
      </p:pic>
      <p:pic>
        <p:nvPicPr>
          <p:cNvPr id="217" name="image15.jpeg" descr="Lung cancer8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97387" y="2946400"/>
            <a:ext cx="4306888" cy="2943225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Shape 218"/>
          <p:cNvSpPr/>
          <p:nvPr/>
        </p:nvSpPr>
        <p:spPr>
          <a:xfrm>
            <a:off x="331786" y="646112"/>
            <a:ext cx="7951790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/>
            <a:r>
              <a:t>Genetic susceptibility : some low penetrant alleles have been proposed</a:t>
            </a:r>
          </a:p>
        </p:txBody>
      </p:sp>
      <p:sp>
        <p:nvSpPr>
          <p:cNvPr id="219" name="Shape 219"/>
          <p:cNvSpPr/>
          <p:nvPr/>
        </p:nvSpPr>
        <p:spPr>
          <a:xfrm>
            <a:off x="5133975" y="1516062"/>
            <a:ext cx="3495675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600"/>
              <a:t>6 SNPS in the nicotinic acethylcoline receptor gene cluster on chromosome 15q</a:t>
            </a:r>
          </a:p>
        </p:txBody>
      </p:sp>
      <p:sp>
        <p:nvSpPr>
          <p:cNvPr id="220" name="Shape 220"/>
          <p:cNvSpPr/>
          <p:nvPr/>
        </p:nvSpPr>
        <p:spPr>
          <a:xfrm>
            <a:off x="874710" y="4783137"/>
            <a:ext cx="363538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600"/>
              <a:t>A region on chromosome 5p which includes the human telomerase reverse transcriptase gene hTERT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859132"/>
      </p:ext>
    </p:extLst>
  </p:cSld>
  <p:clrMapOvr>
    <a:masterClrMapping/>
  </p:clrMapOvr>
  <p:transition spd="med" advTm="432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131" x="4572000" y="3429000"/>
          <p14:tracePt t="21318" x="4608513" y="3429000"/>
          <p14:tracePt t="21326" x="4679950" y="3411538"/>
          <p14:tracePt t="21332" x="4911725" y="3330575"/>
          <p14:tracePt t="21358" x="4973638" y="3295650"/>
          <p14:tracePt t="21366" x="5010150" y="3276600"/>
          <p14:tracePt t="21382" x="5045075" y="3224213"/>
          <p14:tracePt t="21398" x="5062538" y="3197225"/>
          <p14:tracePt t="21398" x="5081588" y="3170238"/>
          <p14:tracePt t="21422" x="5116513" y="3062288"/>
          <p14:tracePt t="21438" x="5143500" y="2938463"/>
          <p14:tracePt t="21462" x="5160963" y="2813050"/>
          <p14:tracePt t="21472" x="5160963" y="2759075"/>
          <p14:tracePt t="21486" x="5160963" y="2670175"/>
          <p14:tracePt t="21500" x="5160963" y="2589213"/>
          <p14:tracePt t="21514" x="5160963" y="2500313"/>
          <p14:tracePt t="21531" x="5160963" y="2374900"/>
          <p14:tracePt t="21548" x="5160963" y="2276475"/>
          <p14:tracePt t="21548" x="5160963" y="2232025"/>
          <p14:tracePt t="21566" x="5153025" y="2170113"/>
          <p14:tracePt t="21581" x="5153025" y="2062163"/>
          <p14:tracePt t="21581" x="5153025" y="2009775"/>
          <p14:tracePt t="21599" x="5153025" y="1938338"/>
          <p14:tracePt t="21614" x="5153025" y="1857375"/>
          <p14:tracePt t="21632" x="5153025" y="1795463"/>
          <p14:tracePt t="21647" x="5153025" y="1741488"/>
          <p14:tracePt t="21664" x="5133975" y="1687513"/>
          <p14:tracePt t="21681" x="5126038" y="1643063"/>
          <p14:tracePt t="21698" x="5108575" y="1581150"/>
          <p14:tracePt t="21713" x="5081588" y="1527175"/>
          <p14:tracePt t="21732" x="5045075" y="1446213"/>
          <p14:tracePt t="21748" x="5000625" y="1366838"/>
          <p14:tracePt t="21765" x="4956175" y="1322388"/>
          <p14:tracePt t="21781" x="4894263" y="1258888"/>
          <p14:tracePt t="21781" x="4884738" y="1250950"/>
          <p14:tracePt t="21798" x="4813300" y="1223963"/>
          <p14:tracePt t="21815" x="4776788" y="1214438"/>
          <p14:tracePt t="21832" x="4751388" y="1214438"/>
          <p14:tracePt t="21848" x="4705350" y="1214438"/>
          <p14:tracePt t="21865" x="4687888" y="1214438"/>
          <p14:tracePt t="21882" x="4589463" y="1214438"/>
          <p14:tracePt t="21898" x="4554538" y="1214438"/>
          <p14:tracePt t="21914" x="4527550" y="1214438"/>
          <p14:tracePt t="21932" x="4510088" y="1223963"/>
          <p14:tracePt t="21949" x="4500563" y="1258888"/>
          <p14:tracePt t="21964" x="4483100" y="1330325"/>
          <p14:tracePt t="21982" x="4483100" y="1428750"/>
          <p14:tracePt t="21997" x="4483100" y="1544638"/>
          <p14:tracePt t="22016" x="4625975" y="1758950"/>
          <p14:tracePt t="22016" x="4687888" y="1812925"/>
          <p14:tracePt t="22064" x="4786313" y="1893888"/>
          <p14:tracePt t="22065" x="4902200" y="1982788"/>
          <p14:tracePt t="22082" x="4983163" y="2036763"/>
          <p14:tracePt t="22098" x="5054600" y="2062163"/>
          <p14:tracePt t="22115" x="5126038" y="2081213"/>
          <p14:tracePt t="22131" x="5187950" y="2098675"/>
          <p14:tracePt t="22148" x="5303838" y="2116138"/>
          <p14:tracePt t="22164" x="5697538" y="2133600"/>
          <p14:tracePt t="22164" x="5867400" y="2133600"/>
          <p14:tracePt t="22182" x="6037263" y="2133600"/>
          <p14:tracePt t="22197" x="6394450" y="2133600"/>
          <p14:tracePt t="22215" x="6554788" y="2133600"/>
          <p14:tracePt t="22230" x="6680200" y="2133600"/>
          <p14:tracePt t="22248" x="6705600" y="2133600"/>
          <p14:tracePt t="22264" x="6715125" y="2133600"/>
          <p14:tracePt t="22281" x="6724650" y="2133600"/>
          <p14:tracePt t="22297" x="6742113" y="2116138"/>
          <p14:tracePt t="22314" x="6759575" y="2089150"/>
          <p14:tracePt t="22331" x="6786563" y="2071688"/>
          <p14:tracePt t="22347" x="6823075" y="2027238"/>
          <p14:tracePt t="22383" x="6831013" y="2009775"/>
          <p14:tracePt t="22384" x="6831013" y="2000250"/>
          <p14:tracePt t="22398" x="6840538" y="1982788"/>
          <p14:tracePt t="22439" x="6840538" y="1973263"/>
          <p14:tracePt t="22455" x="6840538" y="1955800"/>
          <p14:tracePt t="22519" x="6813550" y="1946275"/>
          <p14:tracePt t="22523" x="6804025" y="1946275"/>
          <p14:tracePt t="22536" x="6786563" y="1946275"/>
          <p14:tracePt t="22547" x="6759575" y="1946275"/>
          <p14:tracePt t="22548" x="6742113" y="1946275"/>
          <p14:tracePt t="22566" x="6705600" y="1946275"/>
          <p14:tracePt t="22581" x="6661150" y="1946275"/>
          <p14:tracePt t="22581" x="6626225" y="1982788"/>
          <p14:tracePt t="22600" x="6572250" y="2036763"/>
          <p14:tracePt t="22615" x="6527800" y="2098675"/>
          <p14:tracePt t="22632" x="6491288" y="2143125"/>
          <p14:tracePt t="22647" x="6473825" y="2205038"/>
          <p14:tracePt t="22665" x="6446838" y="2286000"/>
          <p14:tracePt t="22682" x="6429375" y="2357438"/>
          <p14:tracePt t="22697" x="6411913" y="2438400"/>
          <p14:tracePt t="22715" x="6411913" y="2759075"/>
          <p14:tracePt t="22769" x="6456363" y="2803525"/>
          <p14:tracePt t="22782" x="6527800" y="2911475"/>
          <p14:tracePt t="22797" x="6626225" y="3027363"/>
          <p14:tracePt t="22815" x="6688138" y="3071813"/>
          <p14:tracePt t="22831" x="6742113" y="3098800"/>
          <p14:tracePt t="22849" x="6777038" y="3098800"/>
          <p14:tracePt t="22865" x="6786563" y="3098800"/>
          <p14:tracePt t="22881" x="6813550" y="3098800"/>
          <p14:tracePt t="22898" x="6929438" y="3098800"/>
          <p14:tracePt t="22915" x="7108825" y="3044825"/>
          <p14:tracePt t="22931" x="7286625" y="2973388"/>
          <p14:tracePt t="22948" x="7412038" y="2884488"/>
          <p14:tracePt t="22964" x="7500938" y="2813050"/>
          <p14:tracePt t="22982" x="7554913" y="2786063"/>
          <p14:tracePt t="22997" x="7589838" y="2741613"/>
          <p14:tracePt t="23015" x="7599363" y="2732088"/>
          <p14:tracePt t="23031" x="7616825" y="2714625"/>
          <p14:tracePt t="23048" x="7626350" y="2697163"/>
          <p14:tracePt t="23066" x="7643813" y="2670175"/>
          <p14:tracePt t="23081" x="7643813" y="2643188"/>
          <p14:tracePt t="23099" x="7661275" y="2608263"/>
          <p14:tracePt t="23115" x="7661275" y="2562225"/>
          <p14:tracePt t="23132" x="7670800" y="2527300"/>
          <p14:tracePt t="23148" x="7670800" y="2490788"/>
          <p14:tracePt t="23165" x="7670800" y="2465388"/>
          <p14:tracePt t="23181" x="7670800" y="2455863"/>
          <p14:tracePt t="23198" x="7670800" y="2428875"/>
          <p14:tracePt t="23214" x="7653338" y="2411413"/>
          <p14:tracePt t="23232" x="7643813" y="2393950"/>
          <p14:tracePt t="23248" x="7634288" y="2384425"/>
          <p14:tracePt t="23265" x="7608888" y="2357438"/>
          <p14:tracePt t="23281" x="7599363" y="2347913"/>
          <p14:tracePt t="23298" x="7589838" y="2339975"/>
          <p14:tracePt t="23335" x="7581900" y="2339975"/>
          <p14:tracePt t="23431" x="7572375" y="2339975"/>
          <p14:tracePt t="26303" x="7562850" y="2339975"/>
          <p14:tracePt t="26335" x="7545388" y="2357438"/>
          <p14:tracePt t="26344" x="7537450" y="2366963"/>
          <p14:tracePt t="26352" x="7510463" y="2384425"/>
          <p14:tracePt t="26355" x="7483475" y="2393950"/>
          <p14:tracePt t="26365" x="7446963" y="2411413"/>
          <p14:tracePt t="26383" x="7412038" y="2428875"/>
          <p14:tracePt t="26416" x="7402513" y="2428875"/>
          <p14:tracePt t="26417" x="7331075" y="2465388"/>
          <p14:tracePt t="26473" x="7323138" y="2473325"/>
          <p14:tracePt t="26483" x="7224713" y="2517775"/>
          <p14:tracePt t="26505" x="7081838" y="2571750"/>
          <p14:tracePt t="26541" x="6991350" y="2598738"/>
          <p14:tracePt t="26565" x="6919913" y="2598738"/>
          <p14:tracePt t="26566" x="6796088" y="2616200"/>
          <p14:tracePt t="26583" x="6634163" y="2660650"/>
          <p14:tracePt t="26598" x="6456363" y="2679700"/>
          <p14:tracePt t="26598" x="6367463" y="2687638"/>
          <p14:tracePt t="26616" x="6215063" y="2714625"/>
          <p14:tracePt t="26633" x="6062663" y="2732088"/>
          <p14:tracePt t="26649" x="5965825" y="2751138"/>
          <p14:tracePt t="26665" x="5867400" y="2768600"/>
          <p14:tracePt t="26682" x="5803900" y="2776538"/>
          <p14:tracePt t="26698" x="5741988" y="2786063"/>
          <p14:tracePt t="26716" x="5670550" y="2786063"/>
          <p14:tracePt t="26732" x="5608638" y="2795588"/>
          <p14:tracePt t="26750" x="5572125" y="2813050"/>
          <p14:tracePt t="26764" x="5510213" y="2813050"/>
          <p14:tracePt t="26764" x="5483225" y="2813050"/>
          <p14:tracePt t="26783" x="5456238" y="2813050"/>
          <p14:tracePt t="26797" x="5394325" y="2813050"/>
          <p14:tracePt t="26797" x="5367338" y="2813050"/>
          <p14:tracePt t="26816" x="5322888" y="2813050"/>
          <p14:tracePt t="26832" x="5286375" y="2813050"/>
          <p14:tracePt t="26849" x="5232400" y="2813050"/>
          <p14:tracePt t="26866" x="5224463" y="2813050"/>
          <p14:tracePt t="26882" x="5205413" y="2813050"/>
          <p14:tracePt t="26899" x="5187950" y="2813050"/>
          <p14:tracePt t="26915" x="5133975" y="2813050"/>
          <p14:tracePt t="26932" x="5108575" y="2813050"/>
          <p14:tracePt t="26949" x="5099050" y="2813050"/>
          <p14:tracePt t="26965" x="5089525" y="2813050"/>
          <p14:tracePt t="27191" x="5108575" y="2813050"/>
          <p14:tracePt t="27199" x="5126038" y="2803525"/>
          <p14:tracePt t="27215" x="5153025" y="2803525"/>
          <p14:tracePt t="27226" x="5170488" y="2795588"/>
          <p14:tracePt t="27231" x="5214938" y="2776538"/>
          <p14:tracePt t="27249" x="5313363" y="2732088"/>
          <p14:tracePt t="27265" x="5456238" y="2679700"/>
          <p14:tracePt t="27282" x="5572125" y="2633663"/>
          <p14:tracePt t="27297" x="5634038" y="2616200"/>
          <p14:tracePt t="27315" x="5670550" y="2608263"/>
          <p14:tracePt t="27331" x="5741988" y="2589213"/>
          <p14:tracePt t="27349" x="5803900" y="2581275"/>
          <p14:tracePt t="27364" x="5956300" y="2581275"/>
          <p14:tracePt t="27382" x="6126163" y="2581275"/>
          <p14:tracePt t="27398" x="6224588" y="2581275"/>
          <p14:tracePt t="27398" x="6251575" y="2581275"/>
          <p14:tracePt t="27416" x="6303963" y="2581275"/>
          <p14:tracePt t="27431" x="6323013" y="2581275"/>
          <p14:tracePt t="27448" x="6348413" y="2581275"/>
          <p14:tracePt t="27464" x="6394450" y="2581275"/>
          <p14:tracePt t="27482" x="6473825" y="2581275"/>
          <p14:tracePt t="27498" x="6537325" y="2581275"/>
          <p14:tracePt t="27515" x="6643688" y="2581275"/>
          <p14:tracePt t="30784" x="6643688" y="2562225"/>
          <p14:tracePt t="30792" x="6634163" y="2562225"/>
          <p14:tracePt t="30800" x="6626225" y="2562225"/>
          <p14:tracePt t="30801" x="6608763" y="2562225"/>
          <p14:tracePt t="30815" x="6562725" y="2536825"/>
          <p14:tracePt t="30865" x="6554788" y="2536825"/>
          <p14:tracePt t="30865" x="6527800" y="2536825"/>
          <p14:tracePt t="30882" x="6518275" y="2527300"/>
          <p14:tracePt t="30898" x="6491288" y="2527300"/>
          <p14:tracePt t="30914" x="6473825" y="2517775"/>
          <p14:tracePt t="30931" x="6456363" y="2517775"/>
          <p14:tracePt t="30967" x="6446838" y="2517775"/>
          <p14:tracePt t="30991" x="6438900" y="2517775"/>
          <p14:tracePt t="30999" x="6411913" y="2517775"/>
          <p14:tracePt t="31014" x="6402388" y="2517775"/>
          <p14:tracePt t="31031" x="6367463" y="2517775"/>
          <p14:tracePt t="31048" x="6269038" y="2500313"/>
          <p14:tracePt t="31065" x="6170613" y="2500313"/>
          <p14:tracePt t="31082" x="6081713" y="2500313"/>
          <p14:tracePt t="31098" x="5983288" y="2500313"/>
          <p14:tracePt t="31116" x="5929313" y="2500313"/>
          <p14:tracePt t="31132" x="5875338" y="2500313"/>
          <p14:tracePt t="31149" x="5840413" y="2500313"/>
          <p14:tracePt t="31165" x="5795963" y="2500313"/>
          <p14:tracePt t="31165" x="5768975" y="2517775"/>
          <p14:tracePt t="31184" x="5741988" y="2517775"/>
          <p14:tracePt t="31197" x="5670550" y="2554288"/>
          <p14:tracePt t="31197" x="5643563" y="2554288"/>
          <p14:tracePt t="31216" x="5562600" y="2581275"/>
          <p14:tracePt t="31231" x="5473700" y="2625725"/>
          <p14:tracePt t="31248" x="5402263" y="2643188"/>
          <p14:tracePt t="31264" x="5340350" y="2697163"/>
          <p14:tracePt t="31282" x="5303838" y="2724150"/>
          <p14:tracePt t="31297" x="5259388" y="2759075"/>
          <p14:tracePt t="31314" x="5187950" y="2803525"/>
          <p14:tracePt t="31331" x="5133975" y="2857500"/>
          <p14:tracePt t="31348" x="5062538" y="2919413"/>
          <p14:tracePt t="31366" x="5018088" y="2965450"/>
          <p14:tracePt t="31382" x="4956175" y="3027363"/>
          <p14:tracePt t="31399" x="4911725" y="3081338"/>
          <p14:tracePt t="31415" x="4848225" y="3152775"/>
          <p14:tracePt t="31415" x="4830763" y="3197225"/>
          <p14:tracePt t="31432" x="4759325" y="3276600"/>
          <p14:tracePt t="31448" x="4687888" y="3384550"/>
          <p14:tracePt t="31465" x="4633913" y="3517900"/>
          <p14:tracePt t="31482" x="4581525" y="3643313"/>
          <p14:tracePt t="31499" x="4527550" y="3751263"/>
          <p14:tracePt t="31515" x="4473575" y="3894138"/>
          <p14:tracePt t="31539" x="4375150" y="4429125"/>
          <p14:tracePt t="31645" x="4375150" y="4446588"/>
          <p14:tracePt t="31648" x="4375150" y="4510088"/>
          <p14:tracePt t="31665" x="4375150" y="4554538"/>
          <p14:tracePt t="31681" x="4375150" y="4608513"/>
          <p14:tracePt t="31698" x="4375150" y="4625975"/>
          <p14:tracePt t="31714" x="4375150" y="4679950"/>
          <p14:tracePt t="31732" x="4375150" y="4705350"/>
          <p14:tracePt t="31749" x="4375150" y="4759325"/>
          <p14:tracePt t="31764" x="4375150" y="4795838"/>
          <p14:tracePt t="31764" x="4375150" y="4822825"/>
          <p14:tracePt t="31784" x="4375150" y="4848225"/>
          <p14:tracePt t="31798" x="4394200" y="4911725"/>
          <p14:tracePt t="31798" x="4402138" y="4956175"/>
          <p14:tracePt t="31816" x="4411663" y="4991100"/>
          <p14:tracePt t="31832" x="4429125" y="5045075"/>
          <p14:tracePt t="31849" x="4456113" y="5108575"/>
          <p14:tracePt t="31870" x="4491038" y="5187950"/>
          <p14:tracePt t="31883" x="4527550" y="5241925"/>
          <p14:tracePt t="31898" x="4554538" y="5295900"/>
          <p14:tracePt t="31916" x="4589463" y="5330825"/>
          <p14:tracePt t="31932" x="4616450" y="5375275"/>
          <p14:tracePt t="31949" x="4679950" y="5429250"/>
          <p14:tracePt t="31982" x="4768850" y="5491163"/>
          <p14:tracePt t="32019" x="4813300" y="5500688"/>
          <p14:tracePt t="32032" x="4830763" y="5510213"/>
          <p14:tracePt t="32048" x="4857750" y="5510213"/>
          <p14:tracePt t="32066" x="4894263" y="5510213"/>
          <p14:tracePt t="32082" x="4911725" y="5518150"/>
          <p14:tracePt t="32098" x="4919663" y="5518150"/>
          <p14:tracePt t="32115" x="4929188" y="5518150"/>
          <p14:tracePt t="32133" x="4938713" y="5518150"/>
          <p14:tracePt t="32148" x="4956175" y="5518150"/>
          <p14:tracePt t="32165" x="4973638" y="5518150"/>
          <p14:tracePt t="32224" x="4991100" y="5518150"/>
          <p14:tracePt t="32232" x="5010150" y="5510213"/>
          <p14:tracePt t="32233" x="5045075" y="5491163"/>
          <p14:tracePt t="32248" x="5143500" y="5411788"/>
          <p14:tracePt t="32266" x="5214938" y="5367338"/>
          <p14:tracePt t="32282" x="5251450" y="5330825"/>
          <p14:tracePt t="32298" x="5313363" y="5259388"/>
          <p14:tracePt t="32315" x="5384800" y="5197475"/>
          <p14:tracePt t="32332" x="5465763" y="5133975"/>
          <p14:tracePt t="32348" x="5500688" y="5099050"/>
          <p14:tracePt t="32365" x="5554663" y="5081588"/>
          <p14:tracePt t="32382" x="5608638" y="5045075"/>
          <p14:tracePt t="32382" x="5616575" y="5010150"/>
          <p14:tracePt t="32400" x="5661025" y="4991100"/>
          <p14:tracePt t="32414" x="5724525" y="4929188"/>
          <p14:tracePt t="32432" x="5776913" y="4884738"/>
          <p14:tracePt t="32447" x="5830888" y="4830763"/>
          <p14:tracePt t="32464" x="5875338" y="4795838"/>
          <p14:tracePt t="32482" x="5929313" y="4751388"/>
          <p14:tracePt t="32525" x="5946775" y="4732338"/>
          <p14:tracePt t="32564" x="5946775" y="4724400"/>
          <p14:tracePt t="32565" x="5965825" y="4705350"/>
          <p14:tracePt t="32605" x="5991225" y="4510088"/>
          <p14:tracePt t="32771" x="5991225" y="4500563"/>
          <p14:tracePt t="32831" x="5991225" y="4483100"/>
          <p14:tracePt t="32847" x="5965825" y="4465638"/>
          <p14:tracePt t="32855" x="5956300" y="4456113"/>
          <p14:tracePt t="32863" x="5830888" y="4394200"/>
          <p14:tracePt t="32897" x="5803900" y="4375150"/>
          <p14:tracePt t="32903" x="5776913" y="4357688"/>
          <p14:tracePt t="32914" x="5562600" y="4232275"/>
          <p14:tracePt t="32914" x="5537200" y="4224338"/>
          <p14:tracePt t="32976" x="5384800" y="4160838"/>
          <p14:tracePt t="33084" x="5180013" y="4348163"/>
          <p14:tracePt t="33185" x="5081588" y="4429125"/>
          <p14:tracePt t="33220" x="5045075" y="4429125"/>
          <p14:tracePt t="33238" x="5037138" y="4446588"/>
          <p14:tracePt t="33248" x="5018088" y="4456113"/>
          <p14:tracePt t="33264" x="4991100" y="4483100"/>
          <p14:tracePt t="33283" x="4946650" y="4510088"/>
          <p14:tracePt t="33297" x="4911725" y="4537075"/>
          <p14:tracePt t="33315" x="4857750" y="4581525"/>
          <p14:tracePt t="33331" x="4822825" y="4633913"/>
          <p14:tracePt t="33348" x="4786313" y="4687888"/>
          <p14:tracePt t="33364" x="4751388" y="4741863"/>
          <p14:tracePt t="33382" x="4724400" y="4786313"/>
          <p14:tracePt t="33398" x="4714875" y="4813300"/>
          <p14:tracePt t="33415" x="4697413" y="4857750"/>
          <p14:tracePt t="33432" x="4697413" y="4867275"/>
          <p14:tracePt t="33448" x="4687888" y="4875213"/>
          <p14:tracePt t="33464" x="4687888" y="4884738"/>
          <p14:tracePt t="33481" x="4687888" y="4894263"/>
          <p14:tracePt t="33497" x="4687888" y="4911725"/>
          <p14:tracePt t="33515" x="4697413" y="4929188"/>
          <p14:tracePt t="33531" x="4724400" y="4956175"/>
          <p14:tracePt t="33548" x="4751388" y="4973638"/>
          <p14:tracePt t="33565" x="4795838" y="5018088"/>
          <p14:tracePt t="33582" x="4830763" y="5045075"/>
          <p14:tracePt t="33598" x="4884738" y="5081588"/>
          <p14:tracePt t="33598" x="4902200" y="5081588"/>
          <p14:tracePt t="33616" x="4956175" y="5116513"/>
          <p14:tracePt t="33634" x="4983163" y="5143500"/>
          <p14:tracePt t="33648" x="5010150" y="5170488"/>
          <p14:tracePt t="33696" x="5018088" y="5187950"/>
          <p14:tracePt t="33751" x="5027613" y="5187950"/>
          <p14:tracePt t="34183" x="5045075" y="5187950"/>
          <p14:tracePt t="34204" x="5054600" y="5187950"/>
          <p14:tracePt t="34205" x="5108575" y="5187950"/>
          <p14:tracePt t="34287" x="5116513" y="5187950"/>
          <p14:tracePt t="34314" x="5126038" y="5180013"/>
          <p14:tracePt t="34783" x="5143500" y="5160963"/>
          <p14:tracePt t="34791" x="5187950" y="5143500"/>
          <p14:tracePt t="34799" x="5214938" y="5108575"/>
          <p14:tracePt t="34807" x="5268913" y="5072063"/>
          <p14:tracePt t="34814" x="5384800" y="5010150"/>
          <p14:tracePt t="34831" x="5419725" y="4983163"/>
          <p14:tracePt t="34848" x="5438775" y="4965700"/>
          <p14:tracePt t="34864" x="5483225" y="4929188"/>
          <p14:tracePt t="34882" x="5491163" y="4919663"/>
          <p14:tracePt t="34905" x="5510213" y="4902200"/>
          <p14:tracePt t="34914" x="5518150" y="4884738"/>
          <p14:tracePt t="34951" x="5518150" y="4875213"/>
          <p14:tracePt t="34959" x="5518150" y="4867275"/>
          <p14:tracePt t="34972" x="5527675" y="4848225"/>
          <p14:tracePt t="34981" x="5527675" y="4840288"/>
          <p14:tracePt t="34998" x="5527675" y="4822825"/>
          <p14:tracePt t="35015" x="5527675" y="4795838"/>
          <p14:tracePt t="35032" x="5527675" y="4776788"/>
          <p14:tracePt t="35049" x="5527675" y="4759325"/>
          <p14:tracePt t="35064" x="5527675" y="4741863"/>
          <p14:tracePt t="35103" x="5527675" y="4724400"/>
          <p14:tracePt t="35119" x="5527675" y="4714875"/>
          <p14:tracePt t="35159" x="5510213" y="4697413"/>
          <p14:tracePt t="35167" x="5491163" y="4697413"/>
          <p14:tracePt t="35168" x="5491163" y="4687888"/>
          <p14:tracePt t="35181" x="5419725" y="4670425"/>
          <p14:tracePt t="35198" x="5295900" y="4670425"/>
          <p14:tracePt t="35214" x="5153025" y="4652963"/>
          <p14:tracePt t="35214" x="5054600" y="4633913"/>
          <p14:tracePt t="35232" x="4884738" y="4633913"/>
          <p14:tracePt t="35247" x="4741863" y="4633913"/>
          <p14:tracePt t="35265" x="4670425" y="4633913"/>
          <p14:tracePt t="35281" x="4633913" y="4633913"/>
          <p14:tracePt t="35298" x="4625975" y="4652963"/>
          <p14:tracePt t="35375" x="4616450" y="4652963"/>
          <p14:tracePt t="35471" x="4616450" y="4660900"/>
          <p14:tracePt t="35479" x="4616450" y="4679950"/>
          <p14:tracePt t="35511" x="4616450" y="4697413"/>
          <p14:tracePt t="35528" x="4625975" y="4705350"/>
          <p14:tracePt t="35535" x="4633913" y="4714875"/>
          <p14:tracePt t="35567" x="4643438" y="4724400"/>
          <p14:tracePt t="36040" x="4652963" y="4705350"/>
          <p14:tracePt t="36047" x="4776788" y="4510088"/>
          <p14:tracePt t="36083" x="4894263" y="4303713"/>
          <p14:tracePt t="36105" x="4991100" y="4197350"/>
          <p14:tracePt t="36124" x="5000625" y="4160838"/>
          <p14:tracePt t="36131" x="5045075" y="4098925"/>
          <p14:tracePt t="36147" x="5062538" y="4081463"/>
          <p14:tracePt t="36472" x="5062538" y="4089400"/>
          <p14:tracePt t="36473" x="5054600" y="4125913"/>
          <p14:tracePt t="36497" x="5054600" y="4152900"/>
          <p14:tracePt t="36498" x="5027613" y="4205288"/>
          <p14:tracePt t="36515" x="5018088" y="4251325"/>
          <p14:tracePt t="36531" x="4973638" y="4340225"/>
          <p14:tracePt t="36564" x="4956175" y="4367213"/>
          <p14:tracePt t="36565" x="4911725" y="4465638"/>
          <p14:tracePt t="36582" x="4840288" y="4581525"/>
          <p14:tracePt t="36604" x="4813300" y="4625975"/>
          <p14:tracePt t="36623" x="4786313" y="4687888"/>
          <p14:tracePt t="36633" x="4732338" y="4759325"/>
          <p14:tracePt t="36653" x="4697413" y="4822825"/>
          <p14:tracePt t="36665" x="4660900" y="4875213"/>
          <p14:tracePt t="36682" x="4643438" y="4929188"/>
          <p14:tracePt t="36698" x="4633913" y="4965700"/>
          <p14:tracePt t="36721" x="4616450" y="4973638"/>
          <p14:tracePt t="36731" x="4616450" y="4983163"/>
          <p14:tracePt t="36747" x="4616450" y="5010150"/>
          <p14:tracePt t="36784" x="4608513" y="5010150"/>
          <p14:tracePt t="37759" x="4616450" y="5018088"/>
          <p14:tracePt t="37775" x="4625975" y="5018088"/>
          <p14:tracePt t="37799" x="4643438" y="5018088"/>
          <p14:tracePt t="37887" x="4652963" y="5027613"/>
          <p14:tracePt t="39215" x="4660900" y="5037138"/>
          <p14:tracePt t="39222" x="4670425" y="5037138"/>
          <p14:tracePt t="39230" x="4687888" y="5037138"/>
          <p14:tracePt t="39246" x="4705350" y="5045075"/>
          <p14:tracePt t="39271" x="4705350" y="5054600"/>
          <p14:tracePt t="39278" x="4705350" y="5062538"/>
          <p14:tracePt t="41910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roup 224"/>
          <p:cNvGrpSpPr/>
          <p:nvPr/>
        </p:nvGrpSpPr>
        <p:grpSpPr>
          <a:xfrm>
            <a:off x="738187" y="1500186"/>
            <a:ext cx="2159002" cy="2159005"/>
            <a:chOff x="0" y="0"/>
            <a:chExt cx="2159001" cy="2159004"/>
          </a:xfrm>
        </p:grpSpPr>
        <p:pic>
          <p:nvPicPr>
            <p:cNvPr id="222" name="image10.jpeg" descr="Bronchioloalveolar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159002" cy="21590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3" name="Shape 223"/>
            <p:cNvSpPr/>
            <p:nvPr/>
          </p:nvSpPr>
          <p:spPr>
            <a:xfrm>
              <a:off x="152400" y="-1"/>
              <a:ext cx="1828802" cy="241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spcBef>
                  <a:spcPts val="800"/>
                </a:spcBef>
                <a:defRPr sz="1400"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1400">
                  <a:solidFill>
                    <a:srgbClr val="FFFFFF"/>
                  </a:solidFill>
                </a:rPr>
                <a:t>Bronchioloalveolar</a:t>
              </a:r>
            </a:p>
          </p:txBody>
        </p:sp>
      </p:grpSp>
      <p:grpSp>
        <p:nvGrpSpPr>
          <p:cNvPr id="227" name="Group 227"/>
          <p:cNvGrpSpPr/>
          <p:nvPr/>
        </p:nvGrpSpPr>
        <p:grpSpPr>
          <a:xfrm>
            <a:off x="2873375" y="2168521"/>
            <a:ext cx="2159000" cy="2159009"/>
            <a:chOff x="0" y="-1"/>
            <a:chExt cx="2159000" cy="2159007"/>
          </a:xfrm>
        </p:grpSpPr>
        <p:pic>
          <p:nvPicPr>
            <p:cNvPr id="225" name="image11.jpeg" descr="largecellca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159000" cy="21590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6" name="Shape 226"/>
            <p:cNvSpPr/>
            <p:nvPr/>
          </p:nvSpPr>
          <p:spPr>
            <a:xfrm>
              <a:off x="380997" y="-2"/>
              <a:ext cx="1143004" cy="203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spcBef>
                  <a:spcPts val="700"/>
                </a:spcBef>
                <a:defRPr sz="1200">
                  <a:solidFill>
                    <a:srgbClr val="FFFFFF"/>
                  </a:solidFill>
                  <a:latin typeface="Comic Sans MS Bold"/>
                  <a:ea typeface="Comic Sans MS Bold"/>
                  <a:cs typeface="Comic Sans MS Bold"/>
                  <a:sym typeface="Comic Sans MS Bold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1200">
                  <a:solidFill>
                    <a:srgbClr val="FFFFFF"/>
                  </a:solidFill>
                </a:rPr>
                <a:t>Large cells</a:t>
              </a:r>
            </a:p>
          </p:txBody>
        </p:sp>
      </p:grpSp>
      <p:sp>
        <p:nvSpPr>
          <p:cNvPr id="228" name="Shape 228"/>
          <p:cNvSpPr/>
          <p:nvPr/>
        </p:nvSpPr>
        <p:spPr>
          <a:xfrm>
            <a:off x="2343150" y="722312"/>
            <a:ext cx="5029200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solidFill>
                  <a:srgbClr val="FF0000"/>
                </a:solidFill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0000"/>
                </a:solidFill>
              </a:rPr>
              <a:t>Non Small Cell Lung Cancer</a:t>
            </a:r>
          </a:p>
        </p:txBody>
      </p:sp>
      <p:grpSp>
        <p:nvGrpSpPr>
          <p:cNvPr id="231" name="Group 231"/>
          <p:cNvGrpSpPr/>
          <p:nvPr/>
        </p:nvGrpSpPr>
        <p:grpSpPr>
          <a:xfrm>
            <a:off x="6240462" y="3581400"/>
            <a:ext cx="2159004" cy="2159000"/>
            <a:chOff x="0" y="0"/>
            <a:chExt cx="2159003" cy="2159000"/>
          </a:xfrm>
        </p:grpSpPr>
        <p:pic>
          <p:nvPicPr>
            <p:cNvPr id="229" name="image13.jpeg" descr="Squamousca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0"/>
              <a:ext cx="2159005" cy="2159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0" name="Shape 230"/>
            <p:cNvSpPr/>
            <p:nvPr/>
          </p:nvSpPr>
          <p:spPr>
            <a:xfrm>
              <a:off x="304799" y="30159"/>
              <a:ext cx="1143005" cy="203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spcBef>
                  <a:spcPts val="700"/>
                </a:spcBef>
                <a:defRPr sz="1200"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1200">
                  <a:solidFill>
                    <a:srgbClr val="FFFFFF"/>
                  </a:solidFill>
                </a:rPr>
                <a:t>Squamous</a:t>
              </a:r>
            </a:p>
          </p:txBody>
        </p:sp>
      </p:grpSp>
      <p:sp>
        <p:nvSpPr>
          <p:cNvPr id="232" name="Shape 232"/>
          <p:cNvSpPr/>
          <p:nvPr/>
        </p:nvSpPr>
        <p:spPr>
          <a:xfrm>
            <a:off x="2970210" y="1393824"/>
            <a:ext cx="5743578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435526" indent="-435526">
              <a:buSzPct val="100000"/>
              <a:buFont typeface="Arial"/>
              <a:buChar char="•"/>
              <a:defRPr sz="2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2000"/>
              <a:t>Adenocarcinoma is  the most common type of NSCLC</a:t>
            </a:r>
          </a:p>
        </p:txBody>
      </p:sp>
      <p:sp>
        <p:nvSpPr>
          <p:cNvPr id="233" name="Shape 233"/>
          <p:cNvSpPr/>
          <p:nvPr/>
        </p:nvSpPr>
        <p:spPr>
          <a:xfrm>
            <a:off x="862012" y="4508498"/>
            <a:ext cx="5294313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435526" indent="-435526">
              <a:buSzPct val="100000"/>
              <a:buFont typeface="Arial"/>
              <a:buChar char="•"/>
              <a:defRPr sz="2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2000" dirty="0"/>
              <a:t>Smoking causes all types of lung cancer but it is more related to SCLC and squamous-cell carcinoma</a:t>
            </a:r>
          </a:p>
        </p:txBody>
      </p:sp>
      <p:sp>
        <p:nvSpPr>
          <p:cNvPr id="234" name="Shape 234"/>
          <p:cNvSpPr/>
          <p:nvPr/>
        </p:nvSpPr>
        <p:spPr>
          <a:xfrm>
            <a:off x="346074" y="6021387"/>
            <a:ext cx="8443915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/>
            <a:r>
              <a:t>In NSCLC  molecular origins and progression are still debated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58881"/>
      </p:ext>
    </p:extLst>
  </p:cSld>
  <p:clrMapOvr>
    <a:masterClrMapping/>
  </p:clrMapOvr>
  <p:transition spd="med" advTm="40160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645" x="1893888" y="4813300"/>
          <p14:tracePt t="25814" x="1911350" y="4813300"/>
          <p14:tracePt t="25832" x="1919288" y="4813300"/>
          <p14:tracePt t="25878" x="1928813" y="4813300"/>
          <p14:tracePt t="25894" x="1955800" y="4813300"/>
          <p14:tracePt t="25950" x="1965325" y="4813300"/>
          <p14:tracePt t="25958" x="1982788" y="4813300"/>
          <p14:tracePt t="25958" x="2017713" y="4813300"/>
          <p14:tracePt t="25967" x="2054225" y="4795838"/>
          <p14:tracePt t="25983" x="2081213" y="4795838"/>
          <p14:tracePt t="25984" x="2152650" y="4768850"/>
          <p14:tracePt t="26036" x="2160588" y="4768850"/>
          <p14:tracePt t="26050" x="2170113" y="4768850"/>
          <p14:tracePt t="26082" x="2224088" y="4768850"/>
          <p14:tracePt t="26083" x="2286000" y="4768850"/>
          <p14:tracePt t="26083" x="2322513" y="4768850"/>
          <p14:tracePt t="26102" x="2357438" y="4768850"/>
          <p14:tracePt t="26116" x="2411413" y="4768850"/>
          <p14:tracePt t="26116" x="2438400" y="4768850"/>
          <p14:tracePt t="26135" x="2455863" y="4768850"/>
          <p14:tracePt t="26253" x="2465388" y="4768850"/>
          <p14:tracePt t="26429" x="2455863" y="4768850"/>
          <p14:tracePt t="26437" x="2446338" y="4768850"/>
          <p14:tracePt t="26440" x="2428875" y="4776788"/>
          <p14:tracePt t="26448" x="2393950" y="4776788"/>
          <p14:tracePt t="26465" x="2322513" y="4786313"/>
          <p14:tracePt t="26483" x="2241550" y="4803775"/>
          <p14:tracePt t="26500" x="2170113" y="4803775"/>
          <p14:tracePt t="26517" x="2116138" y="4822825"/>
          <p14:tracePt t="26533" x="2044700" y="4822825"/>
          <p14:tracePt t="26551" x="2000250" y="4830763"/>
          <p14:tracePt t="26566" x="1965325" y="4830763"/>
          <p14:tracePt t="26584" x="1946275" y="4830763"/>
          <p14:tracePt t="26600" x="1928813" y="4830763"/>
          <p14:tracePt t="26615" x="1911350" y="4830763"/>
          <p14:tracePt t="26633" x="1901825" y="4830763"/>
          <p14:tracePt t="26649" x="1866900" y="4830763"/>
          <p14:tracePt t="26674" x="1847850" y="4830763"/>
          <p14:tracePt t="26682" x="1830388" y="4830763"/>
          <p14:tracePt t="26699" x="1803400" y="4830763"/>
          <p14:tracePt t="26716" x="1785938" y="4830763"/>
          <p14:tracePt t="26716" x="1751013" y="4830763"/>
          <p14:tracePt t="26733" x="1687513" y="4830763"/>
          <p14:tracePt t="26750" x="1589088" y="4830763"/>
          <p14:tracePt t="26766" x="1490663" y="4830763"/>
          <p14:tracePt t="26782" x="1374775" y="4830763"/>
          <p14:tracePt t="26800" x="1231900" y="4830763"/>
          <p14:tracePt t="26815" x="1098550" y="4830763"/>
          <p14:tracePt t="26833" x="1009650" y="4830763"/>
          <p14:tracePt t="26849" x="955675" y="4830763"/>
          <p14:tracePt t="26867" x="928688" y="4830763"/>
          <p14:tracePt t="26882" x="919163" y="4830763"/>
          <p14:tracePt t="27246" x="938213" y="4830763"/>
          <p14:tracePt t="27254" x="982663" y="4830763"/>
          <p14:tracePt t="27262" x="1027113" y="4830763"/>
          <p14:tracePt t="27262" x="1071563" y="4830763"/>
          <p14:tracePt t="27270" x="1143000" y="4830763"/>
          <p14:tracePt t="27301" x="1160463" y="4830763"/>
          <p14:tracePt t="27365" x="1169988" y="4830763"/>
          <p14:tracePt t="27374" x="1179513" y="4830763"/>
          <p14:tracePt t="27375" x="1196975" y="4830763"/>
          <p14:tracePt t="27383" x="1214438" y="4830763"/>
          <p14:tracePt t="27400" x="1223963" y="4830763"/>
          <p14:tracePt t="27416" x="1241425" y="4830763"/>
          <p14:tracePt t="27470" x="1250950" y="4830763"/>
          <p14:tracePt t="27492" x="1268413" y="4830763"/>
          <p14:tracePt t="27502" x="1276350" y="4840288"/>
          <p14:tracePt t="27510" x="1285875" y="4840288"/>
          <p14:tracePt t="27522" x="1295400" y="4840288"/>
          <p14:tracePt t="27534" x="1322388" y="4857750"/>
          <p14:tracePt t="27535" x="1357313" y="4867275"/>
          <p14:tracePt t="27550" x="1374775" y="4867275"/>
          <p14:tracePt t="27566" x="1384300" y="4867275"/>
          <p14:tracePt t="27773" x="1357313" y="4867275"/>
          <p14:tracePt t="27779" x="1330325" y="4867275"/>
          <p14:tracePt t="27782" x="1258888" y="4867275"/>
          <p14:tracePt t="27799" x="1125538" y="4867275"/>
          <p14:tracePt t="27831" x="1089025" y="4867275"/>
          <p14:tracePt t="27842" x="1071563" y="4867275"/>
          <p14:tracePt t="27851" x="1017588" y="4867275"/>
          <p14:tracePt t="27866" x="965200" y="4867275"/>
          <p14:tracePt t="27884" x="911225" y="4867275"/>
          <p14:tracePt t="27900" x="857250" y="4867275"/>
          <p14:tracePt t="27916" x="803275" y="4867275"/>
          <p14:tracePt t="27932" x="750888" y="4875213"/>
          <p14:tracePt t="30285" x="750888" y="4884738"/>
          <p14:tracePt t="30305" x="768350" y="4884738"/>
          <p14:tracePt t="30306" x="776288" y="4884738"/>
          <p14:tracePt t="30316" x="812800" y="4884738"/>
          <p14:tracePt t="30332" x="839788" y="4884738"/>
          <p14:tracePt t="34605" x="874713" y="4875213"/>
          <p14:tracePt t="34612" x="893763" y="4875213"/>
          <p14:tracePt t="34614" x="928688" y="4867275"/>
          <p14:tracePt t="34632" x="973138" y="4867275"/>
          <p14:tracePt t="34649" x="1009650" y="4867275"/>
          <p14:tracePt t="34665" x="1017588" y="4867275"/>
          <p14:tracePt t="35101" x="1009650" y="4867275"/>
          <p14:tracePt t="35117" x="946150" y="4848225"/>
          <p14:tracePt t="35210" x="938213" y="4848225"/>
          <p14:tracePt t="35293" x="928688" y="4848225"/>
          <p14:tracePt t="37132" x="919163" y="4848225"/>
          <p14:tracePt t="37141" x="919163" y="4857750"/>
          <p14:tracePt t="37142" x="919163" y="4875213"/>
          <p14:tracePt t="37161" x="919163" y="4894263"/>
          <p14:tracePt t="37165" x="911225" y="4911725"/>
          <p14:tracePt t="37181" x="911225" y="4938713"/>
          <p14:tracePt t="37199" x="901700" y="4946650"/>
          <p14:tracePt t="37214" x="901700" y="4965700"/>
          <p14:tracePt t="37231" x="893763" y="4983163"/>
          <p14:tracePt t="37248" x="884238" y="4983163"/>
          <p14:tracePt t="37264" x="884238" y="4991100"/>
          <p14:tracePt t="37281" x="884238" y="5010150"/>
          <p14:tracePt t="37298" x="803275" y="5313363"/>
          <p14:tracePt t="37445" x="803275" y="5340350"/>
          <p14:tracePt t="37465" x="803275" y="5357813"/>
          <p14:tracePt t="37480" x="803275" y="5367338"/>
          <p14:tracePt t="37481" x="803275" y="5394325"/>
          <p14:tracePt t="37498" x="803275" y="5411788"/>
          <p14:tracePt t="37515" x="822325" y="5446713"/>
          <p14:tracePt t="37531" x="839788" y="5473700"/>
          <p14:tracePt t="37550" x="847725" y="5491163"/>
          <p14:tracePt t="37550" x="857250" y="5510213"/>
          <p14:tracePt t="37565" x="874713" y="5527675"/>
          <p14:tracePt t="37582" x="901700" y="5545138"/>
          <p14:tracePt t="37599" x="919163" y="5581650"/>
          <p14:tracePt t="37615" x="938213" y="5589588"/>
          <p14:tracePt t="37631" x="946150" y="5589588"/>
          <p14:tracePt t="37648" x="965200" y="5589588"/>
          <p14:tracePt t="37685" x="982663" y="5589588"/>
          <p14:tracePt t="37709" x="990600" y="5589588"/>
          <p14:tracePt t="37717" x="1000125" y="5589588"/>
          <p14:tracePt t="37732" x="1009650" y="5589588"/>
          <p14:tracePt t="37739" x="1044575" y="5589588"/>
          <p14:tracePt t="37781" x="1062038" y="5589588"/>
          <p14:tracePt t="37797" x="1071563" y="5589588"/>
          <p14:tracePt t="37801" x="1081088" y="5589588"/>
          <p14:tracePt t="37827" x="1098550" y="5608638"/>
          <p14:tracePt t="37831" x="1116013" y="5608638"/>
          <p14:tracePt t="37849" x="1125538" y="5608638"/>
          <p14:tracePt t="37864" x="1143000" y="5616575"/>
          <p14:tracePt t="37882" x="1160463" y="5616575"/>
          <p14:tracePt t="37899" x="1214438" y="5626100"/>
          <p14:tracePt t="37915" x="1241425" y="5643563"/>
          <p14:tracePt t="37931" x="1276350" y="5653088"/>
          <p14:tracePt t="37947" x="1303338" y="5670550"/>
          <p14:tracePt t="38461" x="1312863" y="5670550"/>
          <p14:tracePt t="38575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/>
          <p:nvPr/>
        </p:nvSpPr>
        <p:spPr>
          <a:xfrm>
            <a:off x="4098668" y="1421968"/>
            <a:ext cx="4072219" cy="1720467"/>
          </a:xfrm>
          <a:prstGeom prst="rect">
            <a:avLst/>
          </a:pr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 lim="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grpSp>
        <p:nvGrpSpPr>
          <p:cNvPr id="260" name="Group 260"/>
          <p:cNvGrpSpPr/>
          <p:nvPr/>
        </p:nvGrpSpPr>
        <p:grpSpPr>
          <a:xfrm>
            <a:off x="4345245" y="2614219"/>
            <a:ext cx="3711940" cy="197384"/>
            <a:chOff x="-1" y="-1"/>
            <a:chExt cx="3711937" cy="197383"/>
          </a:xfrm>
        </p:grpSpPr>
        <p:sp>
          <p:nvSpPr>
            <p:cNvPr id="238" name="Shape 238"/>
            <p:cNvSpPr/>
            <p:nvPr/>
          </p:nvSpPr>
          <p:spPr>
            <a:xfrm>
              <a:off x="-2" y="-2"/>
              <a:ext cx="127015" cy="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400"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/>
              </a:pPr>
              <a:r>
                <a:rPr sz="1400"/>
                <a:t>1</a:t>
              </a:r>
            </a:p>
          </p:txBody>
        </p:sp>
        <p:sp>
          <p:nvSpPr>
            <p:cNvPr id="239" name="Shape 239"/>
            <p:cNvSpPr/>
            <p:nvPr/>
          </p:nvSpPr>
          <p:spPr>
            <a:xfrm>
              <a:off x="167866" y="-2"/>
              <a:ext cx="127015" cy="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400"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/>
              </a:pPr>
              <a:r>
                <a:rPr sz="1400"/>
                <a:t>2</a:t>
              </a:r>
            </a:p>
          </p:txBody>
        </p:sp>
        <p:sp>
          <p:nvSpPr>
            <p:cNvPr id="240" name="Shape 240"/>
            <p:cNvSpPr/>
            <p:nvPr/>
          </p:nvSpPr>
          <p:spPr>
            <a:xfrm>
              <a:off x="338131" y="-2"/>
              <a:ext cx="127015" cy="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400"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/>
              </a:pPr>
              <a:r>
                <a:rPr sz="1400"/>
                <a:t>3</a:t>
              </a:r>
            </a:p>
          </p:txBody>
        </p:sp>
        <p:sp>
          <p:nvSpPr>
            <p:cNvPr id="241" name="Shape 241"/>
            <p:cNvSpPr/>
            <p:nvPr/>
          </p:nvSpPr>
          <p:spPr>
            <a:xfrm>
              <a:off x="505998" y="-2"/>
              <a:ext cx="127014" cy="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400"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/>
              </a:pPr>
              <a:r>
                <a:rPr sz="1400"/>
                <a:t>4</a:t>
              </a:r>
            </a:p>
          </p:txBody>
        </p:sp>
        <p:sp>
          <p:nvSpPr>
            <p:cNvPr id="242" name="Shape 242"/>
            <p:cNvSpPr/>
            <p:nvPr/>
          </p:nvSpPr>
          <p:spPr>
            <a:xfrm>
              <a:off x="661873" y="-2"/>
              <a:ext cx="127014" cy="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400"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/>
              </a:pPr>
              <a:r>
                <a:rPr sz="1400"/>
                <a:t>5</a:t>
              </a:r>
            </a:p>
          </p:txBody>
        </p:sp>
        <p:sp>
          <p:nvSpPr>
            <p:cNvPr id="243" name="Shape 243"/>
            <p:cNvSpPr/>
            <p:nvPr/>
          </p:nvSpPr>
          <p:spPr>
            <a:xfrm>
              <a:off x="842930" y="-2"/>
              <a:ext cx="127014" cy="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400"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/>
              </a:pPr>
              <a:r>
                <a:rPr sz="1400"/>
                <a:t>6</a:t>
              </a:r>
            </a:p>
          </p:txBody>
        </p:sp>
        <p:sp>
          <p:nvSpPr>
            <p:cNvPr id="244" name="Shape 244"/>
            <p:cNvSpPr/>
            <p:nvPr/>
          </p:nvSpPr>
          <p:spPr>
            <a:xfrm>
              <a:off x="1013794" y="-2"/>
              <a:ext cx="127015" cy="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400"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/>
              </a:pPr>
              <a:r>
                <a:rPr sz="1400"/>
                <a:t>7</a:t>
              </a:r>
            </a:p>
          </p:txBody>
        </p:sp>
        <p:sp>
          <p:nvSpPr>
            <p:cNvPr id="245" name="Shape 245"/>
            <p:cNvSpPr/>
            <p:nvPr/>
          </p:nvSpPr>
          <p:spPr>
            <a:xfrm>
              <a:off x="1180462" y="-2"/>
              <a:ext cx="127014" cy="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400"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/>
              </a:pPr>
              <a:r>
                <a:rPr sz="1400"/>
                <a:t>8</a:t>
              </a:r>
            </a:p>
          </p:txBody>
        </p:sp>
        <p:sp>
          <p:nvSpPr>
            <p:cNvPr id="246" name="Shape 246"/>
            <p:cNvSpPr/>
            <p:nvPr/>
          </p:nvSpPr>
          <p:spPr>
            <a:xfrm>
              <a:off x="1348927" y="-2"/>
              <a:ext cx="127014" cy="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400"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/>
              </a:pPr>
              <a:r>
                <a:rPr sz="1400"/>
                <a:t>9</a:t>
              </a:r>
            </a:p>
          </p:txBody>
        </p:sp>
        <p:sp>
          <p:nvSpPr>
            <p:cNvPr id="247" name="Shape 247"/>
            <p:cNvSpPr/>
            <p:nvPr/>
          </p:nvSpPr>
          <p:spPr>
            <a:xfrm>
              <a:off x="1480454" y="-2"/>
              <a:ext cx="210489" cy="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400"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/>
              </a:pPr>
              <a:r>
                <a:rPr sz="1400"/>
                <a:t>10</a:t>
              </a:r>
            </a:p>
          </p:txBody>
        </p:sp>
        <p:sp>
          <p:nvSpPr>
            <p:cNvPr id="248" name="Shape 248"/>
            <p:cNvSpPr/>
            <p:nvPr/>
          </p:nvSpPr>
          <p:spPr>
            <a:xfrm>
              <a:off x="1647830" y="-2"/>
              <a:ext cx="200677" cy="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400"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/>
              </a:pPr>
              <a:r>
                <a:rPr sz="1400"/>
                <a:t>11</a:t>
              </a:r>
            </a:p>
          </p:txBody>
        </p:sp>
        <p:sp>
          <p:nvSpPr>
            <p:cNvPr id="249" name="Shape 249"/>
            <p:cNvSpPr/>
            <p:nvPr/>
          </p:nvSpPr>
          <p:spPr>
            <a:xfrm>
              <a:off x="1809592" y="-2"/>
              <a:ext cx="210489" cy="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400"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/>
              </a:pPr>
              <a:r>
                <a:rPr sz="1400"/>
                <a:t>12</a:t>
              </a:r>
            </a:p>
          </p:txBody>
        </p:sp>
        <p:sp>
          <p:nvSpPr>
            <p:cNvPr id="250" name="Shape 250"/>
            <p:cNvSpPr/>
            <p:nvPr/>
          </p:nvSpPr>
          <p:spPr>
            <a:xfrm>
              <a:off x="1983454" y="-2"/>
              <a:ext cx="210489" cy="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400"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/>
              </a:pPr>
              <a:r>
                <a:rPr sz="1400"/>
                <a:t>13</a:t>
              </a:r>
            </a:p>
          </p:txBody>
        </p:sp>
        <p:sp>
          <p:nvSpPr>
            <p:cNvPr id="251" name="Shape 251"/>
            <p:cNvSpPr/>
            <p:nvPr/>
          </p:nvSpPr>
          <p:spPr>
            <a:xfrm>
              <a:off x="2167508" y="-2"/>
              <a:ext cx="210488" cy="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400"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/>
              </a:pPr>
              <a:r>
                <a:rPr sz="1400"/>
                <a:t>14</a:t>
              </a:r>
            </a:p>
          </p:txBody>
        </p:sp>
        <p:sp>
          <p:nvSpPr>
            <p:cNvPr id="252" name="Shape 252"/>
            <p:cNvSpPr/>
            <p:nvPr/>
          </p:nvSpPr>
          <p:spPr>
            <a:xfrm>
              <a:off x="2325183" y="-2"/>
              <a:ext cx="210489" cy="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400"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/>
              </a:pPr>
              <a:r>
                <a:rPr sz="1400"/>
                <a:t>15</a:t>
              </a:r>
            </a:p>
          </p:txBody>
        </p:sp>
        <p:sp>
          <p:nvSpPr>
            <p:cNvPr id="253" name="Shape 253"/>
            <p:cNvSpPr/>
            <p:nvPr/>
          </p:nvSpPr>
          <p:spPr>
            <a:xfrm>
              <a:off x="2496647" y="-2"/>
              <a:ext cx="210489" cy="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400"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/>
              </a:pPr>
              <a:r>
                <a:rPr sz="1400"/>
                <a:t>16</a:t>
              </a:r>
            </a:p>
          </p:txBody>
        </p:sp>
        <p:sp>
          <p:nvSpPr>
            <p:cNvPr id="254" name="Shape 254"/>
            <p:cNvSpPr/>
            <p:nvPr/>
          </p:nvSpPr>
          <p:spPr>
            <a:xfrm>
              <a:off x="2663914" y="-2"/>
              <a:ext cx="210488" cy="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400"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/>
              </a:pPr>
              <a:r>
                <a:rPr sz="1400"/>
                <a:t>17</a:t>
              </a:r>
            </a:p>
          </p:txBody>
        </p:sp>
        <p:sp>
          <p:nvSpPr>
            <p:cNvPr id="255" name="Shape 255"/>
            <p:cNvSpPr/>
            <p:nvPr/>
          </p:nvSpPr>
          <p:spPr>
            <a:xfrm>
              <a:off x="2836576" y="-2"/>
              <a:ext cx="210489" cy="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400"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/>
              </a:pPr>
              <a:r>
                <a:rPr sz="1400"/>
                <a:t>18</a:t>
              </a:r>
            </a:p>
          </p:txBody>
        </p:sp>
        <p:sp>
          <p:nvSpPr>
            <p:cNvPr id="256" name="Shape 256"/>
            <p:cNvSpPr/>
            <p:nvPr/>
          </p:nvSpPr>
          <p:spPr>
            <a:xfrm>
              <a:off x="3004444" y="-2"/>
              <a:ext cx="210488" cy="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400"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/>
              </a:pPr>
              <a:r>
                <a:rPr sz="1400"/>
                <a:t>19</a:t>
              </a:r>
            </a:p>
          </p:txBody>
        </p:sp>
        <p:sp>
          <p:nvSpPr>
            <p:cNvPr id="257" name="Shape 257"/>
            <p:cNvSpPr/>
            <p:nvPr/>
          </p:nvSpPr>
          <p:spPr>
            <a:xfrm>
              <a:off x="3172910" y="-2"/>
              <a:ext cx="210489" cy="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400"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/>
              </a:pPr>
              <a:r>
                <a:rPr sz="1400"/>
                <a:t>20</a:t>
              </a:r>
            </a:p>
          </p:txBody>
        </p:sp>
        <p:sp>
          <p:nvSpPr>
            <p:cNvPr id="258" name="Shape 258"/>
            <p:cNvSpPr/>
            <p:nvPr/>
          </p:nvSpPr>
          <p:spPr>
            <a:xfrm>
              <a:off x="3333583" y="-2"/>
              <a:ext cx="210488" cy="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400"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/>
              </a:pPr>
              <a:r>
                <a:rPr sz="1400"/>
                <a:t>21</a:t>
              </a:r>
            </a:p>
          </p:txBody>
        </p:sp>
        <p:sp>
          <p:nvSpPr>
            <p:cNvPr id="259" name="Shape 259"/>
            <p:cNvSpPr/>
            <p:nvPr/>
          </p:nvSpPr>
          <p:spPr>
            <a:xfrm>
              <a:off x="3501449" y="-2"/>
              <a:ext cx="210488" cy="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400"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/>
              </a:pPr>
              <a:r>
                <a:rPr sz="1400"/>
                <a:t>22</a:t>
              </a:r>
            </a:p>
          </p:txBody>
        </p:sp>
      </p:grpSp>
      <p:sp>
        <p:nvSpPr>
          <p:cNvPr id="261" name="Shape 261"/>
          <p:cNvSpPr/>
          <p:nvPr/>
        </p:nvSpPr>
        <p:spPr>
          <a:xfrm>
            <a:off x="4325670" y="2590074"/>
            <a:ext cx="3700124" cy="60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83" y="0"/>
                </a:lnTo>
                <a:lnTo>
                  <a:pt x="21600" y="0"/>
                </a:lnTo>
                <a:lnTo>
                  <a:pt x="21516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80808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62" name="Shape 262"/>
          <p:cNvSpPr/>
          <p:nvPr/>
        </p:nvSpPr>
        <p:spPr>
          <a:xfrm>
            <a:off x="4325670" y="2590074"/>
            <a:ext cx="3700124" cy="60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516" y="21600"/>
                </a:lnTo>
                <a:lnTo>
                  <a:pt x="0" y="21600"/>
                </a:lnTo>
                <a:lnTo>
                  <a:pt x="83" y="0"/>
                </a:lnTo>
                <a:lnTo>
                  <a:pt x="21600" y="0"/>
                </a:lnTo>
                <a:close/>
              </a:path>
            </a:pathLst>
          </a:custGeom>
          <a:noFill/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63" name="Shape 263"/>
          <p:cNvSpPr/>
          <p:nvPr/>
        </p:nvSpPr>
        <p:spPr>
          <a:xfrm>
            <a:off x="4340804" y="1572887"/>
            <a:ext cx="3684989" cy="1017143"/>
          </a:xfrm>
          <a:prstGeom prst="rect">
            <a:avLst/>
          </a:prstGeom>
          <a:noFill/>
          <a:ln w="6350" cap="flat">
            <a:solidFill>
              <a:srgbClr val="000000"/>
            </a:solidFill>
            <a:prstDash val="solid"/>
            <a:miter lim="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64" name="Shape 264"/>
          <p:cNvSpPr/>
          <p:nvPr/>
        </p:nvSpPr>
        <p:spPr>
          <a:xfrm>
            <a:off x="4404364" y="1918489"/>
            <a:ext cx="21190" cy="6776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274"/>
                </a:lnTo>
                <a:lnTo>
                  <a:pt x="21600" y="0"/>
                </a:lnTo>
                <a:lnTo>
                  <a:pt x="21600" y="21393"/>
                </a:lnTo>
                <a:lnTo>
                  <a:pt x="0" y="21600"/>
                </a:lnTo>
                <a:close/>
              </a:path>
            </a:pathLst>
          </a:custGeom>
          <a:solidFill>
            <a:srgbClr val="668066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65" name="Shape 265"/>
          <p:cNvSpPr/>
          <p:nvPr/>
        </p:nvSpPr>
        <p:spPr>
          <a:xfrm>
            <a:off x="4358963" y="1927544"/>
            <a:ext cx="45404" cy="668570"/>
          </a:xfrm>
          <a:prstGeom prst="rect">
            <a:avLst/>
          </a:prstGeom>
          <a:solidFill>
            <a:srgbClr val="CCFFCC"/>
          </a:solidFill>
          <a:ln w="6350" cap="flat">
            <a:solidFill>
              <a:srgbClr val="000000"/>
            </a:solidFill>
            <a:prstDash val="solid"/>
            <a:miter lim="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66" name="Shape 266"/>
          <p:cNvSpPr/>
          <p:nvPr/>
        </p:nvSpPr>
        <p:spPr>
          <a:xfrm>
            <a:off x="4358963" y="1918489"/>
            <a:ext cx="66589" cy="90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317" y="21600"/>
                </a:moveTo>
                <a:lnTo>
                  <a:pt x="21600" y="0"/>
                </a:lnTo>
                <a:lnTo>
                  <a:pt x="6283" y="0"/>
                </a:lnTo>
                <a:lnTo>
                  <a:pt x="0" y="21600"/>
                </a:lnTo>
                <a:lnTo>
                  <a:pt x="15317" y="21600"/>
                </a:lnTo>
                <a:close/>
              </a:path>
            </a:pathLst>
          </a:custGeom>
          <a:solidFill>
            <a:srgbClr val="99BF99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67" name="Shape 267"/>
          <p:cNvSpPr/>
          <p:nvPr/>
        </p:nvSpPr>
        <p:spPr>
          <a:xfrm>
            <a:off x="4458844" y="2487450"/>
            <a:ext cx="13624" cy="1086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1710"/>
                </a:lnTo>
                <a:lnTo>
                  <a:pt x="21600" y="0"/>
                </a:lnTo>
                <a:lnTo>
                  <a:pt x="21600" y="20317"/>
                </a:lnTo>
                <a:lnTo>
                  <a:pt x="0" y="21600"/>
                </a:lnTo>
                <a:close/>
              </a:path>
            </a:pathLst>
          </a:custGeom>
          <a:solidFill>
            <a:srgbClr val="000080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68" name="Shape 268"/>
          <p:cNvSpPr/>
          <p:nvPr/>
        </p:nvSpPr>
        <p:spPr>
          <a:xfrm>
            <a:off x="4404364" y="2496505"/>
            <a:ext cx="54483" cy="99608"/>
          </a:xfrm>
          <a:prstGeom prst="rect">
            <a:avLst/>
          </a:prstGeom>
          <a:solidFill>
            <a:srgbClr val="0000FF"/>
          </a:solidFill>
          <a:ln w="6350" cap="flat">
            <a:solidFill>
              <a:srgbClr val="000000"/>
            </a:solidFill>
            <a:prstDash val="solid"/>
            <a:miter lim="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69" name="Shape 269"/>
          <p:cNvSpPr/>
          <p:nvPr/>
        </p:nvSpPr>
        <p:spPr>
          <a:xfrm>
            <a:off x="4404364" y="2487450"/>
            <a:ext cx="68104" cy="90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971" y="21600"/>
                </a:moveTo>
                <a:lnTo>
                  <a:pt x="21600" y="0"/>
                </a:lnTo>
                <a:lnTo>
                  <a:pt x="6171" y="0"/>
                </a:lnTo>
                <a:lnTo>
                  <a:pt x="0" y="21600"/>
                </a:lnTo>
                <a:lnTo>
                  <a:pt x="16971" y="21600"/>
                </a:lnTo>
                <a:close/>
              </a:path>
            </a:pathLst>
          </a:custGeom>
          <a:solidFill>
            <a:srgbClr val="0000BF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70" name="Shape 270"/>
          <p:cNvSpPr/>
          <p:nvPr/>
        </p:nvSpPr>
        <p:spPr>
          <a:xfrm>
            <a:off x="4575371" y="2386334"/>
            <a:ext cx="18163" cy="2097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886"/>
                </a:lnTo>
                <a:lnTo>
                  <a:pt x="21600" y="0"/>
                </a:lnTo>
                <a:lnTo>
                  <a:pt x="21600" y="20936"/>
                </a:lnTo>
                <a:lnTo>
                  <a:pt x="0" y="21600"/>
                </a:lnTo>
                <a:close/>
              </a:path>
            </a:pathLst>
          </a:custGeom>
          <a:solidFill>
            <a:srgbClr val="668066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71" name="Shape 271"/>
          <p:cNvSpPr/>
          <p:nvPr/>
        </p:nvSpPr>
        <p:spPr>
          <a:xfrm>
            <a:off x="4528458" y="2395389"/>
            <a:ext cx="46914" cy="200724"/>
          </a:xfrm>
          <a:prstGeom prst="rect">
            <a:avLst/>
          </a:prstGeom>
          <a:solidFill>
            <a:srgbClr val="CCFFCC"/>
          </a:solidFill>
          <a:ln w="6350" cap="flat">
            <a:solidFill>
              <a:srgbClr val="000000"/>
            </a:solidFill>
            <a:prstDash val="solid"/>
            <a:miter lim="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72" name="Shape 272"/>
          <p:cNvSpPr/>
          <p:nvPr/>
        </p:nvSpPr>
        <p:spPr>
          <a:xfrm>
            <a:off x="4528458" y="2386334"/>
            <a:ext cx="65074" cy="90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317" y="21600"/>
                </a:moveTo>
                <a:lnTo>
                  <a:pt x="21600" y="0"/>
                </a:lnTo>
                <a:lnTo>
                  <a:pt x="4712" y="0"/>
                </a:lnTo>
                <a:lnTo>
                  <a:pt x="0" y="21600"/>
                </a:lnTo>
                <a:lnTo>
                  <a:pt x="15317" y="21600"/>
                </a:lnTo>
                <a:close/>
              </a:path>
            </a:pathLst>
          </a:custGeom>
          <a:solidFill>
            <a:srgbClr val="99BF99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73" name="Shape 273"/>
          <p:cNvSpPr/>
          <p:nvPr/>
        </p:nvSpPr>
        <p:spPr>
          <a:xfrm>
            <a:off x="4620771" y="2437647"/>
            <a:ext cx="18164" cy="1584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881"/>
                </a:lnTo>
                <a:lnTo>
                  <a:pt x="21600" y="0"/>
                </a:lnTo>
                <a:lnTo>
                  <a:pt x="21600" y="20718"/>
                </a:lnTo>
                <a:lnTo>
                  <a:pt x="0" y="21600"/>
                </a:lnTo>
                <a:close/>
              </a:path>
            </a:pathLst>
          </a:custGeom>
          <a:solidFill>
            <a:srgbClr val="000080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74" name="Shape 274"/>
          <p:cNvSpPr/>
          <p:nvPr/>
        </p:nvSpPr>
        <p:spPr>
          <a:xfrm>
            <a:off x="4575371" y="2443683"/>
            <a:ext cx="45404" cy="152430"/>
          </a:xfrm>
          <a:prstGeom prst="rect">
            <a:avLst/>
          </a:prstGeom>
          <a:solidFill>
            <a:srgbClr val="0000FF"/>
          </a:solidFill>
          <a:ln w="6350" cap="flat">
            <a:solidFill>
              <a:srgbClr val="000000"/>
            </a:solidFill>
            <a:prstDash val="solid"/>
            <a:miter lim="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75" name="Shape 275"/>
          <p:cNvSpPr/>
          <p:nvPr/>
        </p:nvSpPr>
        <p:spPr>
          <a:xfrm>
            <a:off x="4575371" y="2437647"/>
            <a:ext cx="63562" cy="60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317" y="21600"/>
                </a:moveTo>
                <a:lnTo>
                  <a:pt x="21600" y="0"/>
                </a:lnTo>
                <a:lnTo>
                  <a:pt x="6283" y="0"/>
                </a:lnTo>
                <a:lnTo>
                  <a:pt x="0" y="21600"/>
                </a:lnTo>
                <a:lnTo>
                  <a:pt x="15317" y="21600"/>
                </a:lnTo>
                <a:close/>
              </a:path>
            </a:pathLst>
          </a:custGeom>
          <a:solidFill>
            <a:srgbClr val="0000BF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76" name="Shape 276"/>
          <p:cNvSpPr/>
          <p:nvPr/>
        </p:nvSpPr>
        <p:spPr>
          <a:xfrm>
            <a:off x="4743352" y="2150903"/>
            <a:ext cx="13623" cy="4451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418"/>
                </a:lnTo>
                <a:lnTo>
                  <a:pt x="21600" y="0"/>
                </a:lnTo>
                <a:lnTo>
                  <a:pt x="21600" y="21287"/>
                </a:lnTo>
                <a:lnTo>
                  <a:pt x="0" y="21600"/>
                </a:lnTo>
                <a:close/>
              </a:path>
            </a:pathLst>
          </a:custGeom>
          <a:solidFill>
            <a:srgbClr val="668066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77" name="Shape 277"/>
          <p:cNvSpPr/>
          <p:nvPr/>
        </p:nvSpPr>
        <p:spPr>
          <a:xfrm flipH="1">
            <a:off x="4678283" y="1833975"/>
            <a:ext cx="68100" cy="762138"/>
          </a:xfrm>
          <a:prstGeom prst="rect">
            <a:avLst/>
          </a:prstGeom>
          <a:solidFill>
            <a:srgbClr val="CCFFCC"/>
          </a:solidFill>
          <a:ln w="6350" cap="flat">
            <a:solidFill>
              <a:srgbClr val="000000"/>
            </a:solidFill>
            <a:prstDash val="solid"/>
            <a:miter lim="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78" name="Shape 278"/>
          <p:cNvSpPr/>
          <p:nvPr/>
        </p:nvSpPr>
        <p:spPr>
          <a:xfrm>
            <a:off x="4694925" y="2150903"/>
            <a:ext cx="62051" cy="90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5" y="21600"/>
                </a:moveTo>
                <a:lnTo>
                  <a:pt x="21600" y="0"/>
                </a:lnTo>
                <a:lnTo>
                  <a:pt x="4984" y="0"/>
                </a:lnTo>
                <a:lnTo>
                  <a:pt x="0" y="21600"/>
                </a:lnTo>
                <a:lnTo>
                  <a:pt x="16615" y="21600"/>
                </a:lnTo>
                <a:close/>
              </a:path>
            </a:pathLst>
          </a:custGeom>
          <a:solidFill>
            <a:srgbClr val="99BF99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79" name="Shape 279"/>
          <p:cNvSpPr/>
          <p:nvPr/>
        </p:nvSpPr>
        <p:spPr>
          <a:xfrm>
            <a:off x="4790266" y="2262582"/>
            <a:ext cx="18163" cy="3335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559"/>
                </a:lnTo>
                <a:lnTo>
                  <a:pt x="21600" y="0"/>
                </a:lnTo>
                <a:lnTo>
                  <a:pt x="21600" y="21180"/>
                </a:lnTo>
                <a:lnTo>
                  <a:pt x="0" y="21600"/>
                </a:lnTo>
                <a:close/>
              </a:path>
            </a:pathLst>
          </a:custGeom>
          <a:solidFill>
            <a:srgbClr val="000080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80" name="Shape 280"/>
          <p:cNvSpPr/>
          <p:nvPr/>
        </p:nvSpPr>
        <p:spPr>
          <a:xfrm>
            <a:off x="4743352" y="2271637"/>
            <a:ext cx="46914" cy="324461"/>
          </a:xfrm>
          <a:prstGeom prst="rect">
            <a:avLst/>
          </a:prstGeom>
          <a:solidFill>
            <a:srgbClr val="0000FF"/>
          </a:solidFill>
          <a:ln w="6350" cap="flat">
            <a:solidFill>
              <a:srgbClr val="000000"/>
            </a:solidFill>
            <a:prstDash val="solid"/>
            <a:miter lim="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81" name="Shape 281"/>
          <p:cNvSpPr/>
          <p:nvPr/>
        </p:nvSpPr>
        <p:spPr>
          <a:xfrm>
            <a:off x="4743352" y="2262582"/>
            <a:ext cx="65074" cy="90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317" y="21600"/>
                </a:moveTo>
                <a:lnTo>
                  <a:pt x="21600" y="0"/>
                </a:lnTo>
                <a:lnTo>
                  <a:pt x="4712" y="0"/>
                </a:lnTo>
                <a:lnTo>
                  <a:pt x="0" y="21600"/>
                </a:lnTo>
                <a:lnTo>
                  <a:pt x="15317" y="21600"/>
                </a:lnTo>
                <a:close/>
              </a:path>
            </a:pathLst>
          </a:custGeom>
          <a:solidFill>
            <a:srgbClr val="0000BF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82" name="Shape 282"/>
          <p:cNvSpPr/>
          <p:nvPr/>
        </p:nvSpPr>
        <p:spPr>
          <a:xfrm>
            <a:off x="4911332" y="2285220"/>
            <a:ext cx="13624" cy="3108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374"/>
                </a:lnTo>
                <a:lnTo>
                  <a:pt x="21600" y="0"/>
                </a:lnTo>
                <a:lnTo>
                  <a:pt x="21600" y="21150"/>
                </a:lnTo>
                <a:lnTo>
                  <a:pt x="0" y="21600"/>
                </a:lnTo>
                <a:close/>
              </a:path>
            </a:pathLst>
          </a:custGeom>
          <a:solidFill>
            <a:srgbClr val="668066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83" name="Shape 283"/>
          <p:cNvSpPr/>
          <p:nvPr/>
        </p:nvSpPr>
        <p:spPr>
          <a:xfrm>
            <a:off x="4864420" y="2291256"/>
            <a:ext cx="46914" cy="304857"/>
          </a:xfrm>
          <a:prstGeom prst="rect">
            <a:avLst/>
          </a:prstGeom>
          <a:solidFill>
            <a:srgbClr val="CCFFCC"/>
          </a:solidFill>
          <a:ln w="6350" cap="flat">
            <a:solidFill>
              <a:srgbClr val="000000"/>
            </a:solidFill>
            <a:prstDash val="solid"/>
            <a:miter lim="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84" name="Shape 284"/>
          <p:cNvSpPr/>
          <p:nvPr/>
        </p:nvSpPr>
        <p:spPr>
          <a:xfrm>
            <a:off x="4864420" y="2285220"/>
            <a:ext cx="60535" cy="60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518" y="21600"/>
                </a:moveTo>
                <a:lnTo>
                  <a:pt x="21600" y="0"/>
                </a:lnTo>
                <a:lnTo>
                  <a:pt x="5082" y="0"/>
                </a:lnTo>
                <a:lnTo>
                  <a:pt x="0" y="21600"/>
                </a:lnTo>
                <a:lnTo>
                  <a:pt x="16518" y="21600"/>
                </a:lnTo>
                <a:close/>
              </a:path>
            </a:pathLst>
          </a:custGeom>
          <a:solidFill>
            <a:srgbClr val="99BF99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85" name="Shape 285"/>
          <p:cNvSpPr/>
          <p:nvPr/>
        </p:nvSpPr>
        <p:spPr>
          <a:xfrm>
            <a:off x="4958246" y="2366715"/>
            <a:ext cx="19677" cy="229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811"/>
                </a:lnTo>
                <a:lnTo>
                  <a:pt x="21600" y="0"/>
                </a:lnTo>
                <a:lnTo>
                  <a:pt x="21600" y="20991"/>
                </a:lnTo>
                <a:lnTo>
                  <a:pt x="0" y="21600"/>
                </a:lnTo>
                <a:close/>
              </a:path>
            </a:pathLst>
          </a:custGeom>
          <a:solidFill>
            <a:srgbClr val="000080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86" name="Shape 286"/>
          <p:cNvSpPr/>
          <p:nvPr/>
        </p:nvSpPr>
        <p:spPr>
          <a:xfrm>
            <a:off x="4911332" y="2374261"/>
            <a:ext cx="46915" cy="221852"/>
          </a:xfrm>
          <a:prstGeom prst="rect">
            <a:avLst/>
          </a:prstGeom>
          <a:solidFill>
            <a:srgbClr val="0000FF"/>
          </a:solidFill>
          <a:ln w="6350" cap="flat">
            <a:solidFill>
              <a:srgbClr val="000000"/>
            </a:solidFill>
            <a:prstDash val="solid"/>
            <a:miter lim="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87" name="Shape 287"/>
          <p:cNvSpPr/>
          <p:nvPr/>
        </p:nvSpPr>
        <p:spPr>
          <a:xfrm>
            <a:off x="4911332" y="2366715"/>
            <a:ext cx="66589" cy="75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429" y="21600"/>
                </a:moveTo>
                <a:lnTo>
                  <a:pt x="21600" y="0"/>
                </a:lnTo>
                <a:lnTo>
                  <a:pt x="4628" y="0"/>
                </a:lnTo>
                <a:lnTo>
                  <a:pt x="0" y="21600"/>
                </a:lnTo>
                <a:lnTo>
                  <a:pt x="15429" y="21600"/>
                </a:lnTo>
                <a:close/>
              </a:path>
            </a:pathLst>
          </a:custGeom>
          <a:solidFill>
            <a:srgbClr val="0000BF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88" name="Shape 288"/>
          <p:cNvSpPr/>
          <p:nvPr/>
        </p:nvSpPr>
        <p:spPr>
          <a:xfrm>
            <a:off x="5080827" y="2405954"/>
            <a:ext cx="13623" cy="1901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981"/>
                </a:lnTo>
                <a:lnTo>
                  <a:pt x="21600" y="0"/>
                </a:lnTo>
                <a:lnTo>
                  <a:pt x="21600" y="20863"/>
                </a:lnTo>
                <a:lnTo>
                  <a:pt x="0" y="21600"/>
                </a:lnTo>
                <a:close/>
              </a:path>
            </a:pathLst>
          </a:custGeom>
          <a:solidFill>
            <a:srgbClr val="668066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89" name="Shape 289"/>
          <p:cNvSpPr/>
          <p:nvPr/>
        </p:nvSpPr>
        <p:spPr>
          <a:xfrm>
            <a:off x="5029373" y="2415009"/>
            <a:ext cx="51457" cy="181104"/>
          </a:xfrm>
          <a:prstGeom prst="rect">
            <a:avLst/>
          </a:prstGeom>
          <a:solidFill>
            <a:srgbClr val="CCFFCC"/>
          </a:solidFill>
          <a:ln w="6350" cap="flat">
            <a:solidFill>
              <a:srgbClr val="000000"/>
            </a:solidFill>
            <a:prstDash val="solid"/>
            <a:miter lim="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90" name="Shape 290"/>
          <p:cNvSpPr/>
          <p:nvPr/>
        </p:nvSpPr>
        <p:spPr>
          <a:xfrm>
            <a:off x="5029373" y="2405954"/>
            <a:ext cx="65075" cy="90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88" y="21600"/>
                </a:moveTo>
                <a:lnTo>
                  <a:pt x="21600" y="0"/>
                </a:lnTo>
                <a:lnTo>
                  <a:pt x="6283" y="0"/>
                </a:lnTo>
                <a:lnTo>
                  <a:pt x="0" y="21600"/>
                </a:lnTo>
                <a:lnTo>
                  <a:pt x="16888" y="21600"/>
                </a:lnTo>
                <a:close/>
              </a:path>
            </a:pathLst>
          </a:custGeom>
          <a:solidFill>
            <a:srgbClr val="99BF99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91" name="Shape 291"/>
          <p:cNvSpPr/>
          <p:nvPr/>
        </p:nvSpPr>
        <p:spPr>
          <a:xfrm>
            <a:off x="5127740" y="2374261"/>
            <a:ext cx="13624" cy="2218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842"/>
                </a:lnTo>
                <a:lnTo>
                  <a:pt x="21600" y="0"/>
                </a:lnTo>
                <a:lnTo>
                  <a:pt x="21600" y="20967"/>
                </a:lnTo>
                <a:lnTo>
                  <a:pt x="0" y="21600"/>
                </a:lnTo>
                <a:close/>
              </a:path>
            </a:pathLst>
          </a:custGeom>
          <a:solidFill>
            <a:srgbClr val="000080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92" name="Shape 292"/>
          <p:cNvSpPr/>
          <p:nvPr/>
        </p:nvSpPr>
        <p:spPr>
          <a:xfrm>
            <a:off x="5080827" y="2383316"/>
            <a:ext cx="46915" cy="212788"/>
          </a:xfrm>
          <a:prstGeom prst="rect">
            <a:avLst/>
          </a:prstGeom>
          <a:solidFill>
            <a:srgbClr val="0000FF"/>
          </a:solidFill>
          <a:ln w="6350" cap="flat">
            <a:solidFill>
              <a:srgbClr val="000000"/>
            </a:solidFill>
            <a:prstDash val="solid"/>
            <a:miter lim="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93" name="Shape 293"/>
          <p:cNvSpPr/>
          <p:nvPr/>
        </p:nvSpPr>
        <p:spPr>
          <a:xfrm>
            <a:off x="5080827" y="2374261"/>
            <a:ext cx="60535" cy="90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942" y="21600"/>
                </a:moveTo>
                <a:lnTo>
                  <a:pt x="21600" y="0"/>
                </a:lnTo>
                <a:lnTo>
                  <a:pt x="5082" y="0"/>
                </a:lnTo>
                <a:lnTo>
                  <a:pt x="0" y="21600"/>
                </a:lnTo>
                <a:lnTo>
                  <a:pt x="16942" y="21600"/>
                </a:lnTo>
                <a:close/>
              </a:path>
            </a:pathLst>
          </a:custGeom>
          <a:solidFill>
            <a:srgbClr val="0000BF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94" name="Shape 294"/>
          <p:cNvSpPr/>
          <p:nvPr/>
        </p:nvSpPr>
        <p:spPr>
          <a:xfrm>
            <a:off x="5244268" y="2082990"/>
            <a:ext cx="19676" cy="5131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226"/>
                </a:lnTo>
                <a:lnTo>
                  <a:pt x="21600" y="0"/>
                </a:lnTo>
                <a:lnTo>
                  <a:pt x="21600" y="21328"/>
                </a:lnTo>
                <a:lnTo>
                  <a:pt x="0" y="21600"/>
                </a:lnTo>
                <a:close/>
              </a:path>
            </a:pathLst>
          </a:custGeom>
          <a:solidFill>
            <a:srgbClr val="668066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95" name="Shape 295"/>
          <p:cNvSpPr/>
          <p:nvPr/>
        </p:nvSpPr>
        <p:spPr>
          <a:xfrm>
            <a:off x="5198867" y="2087517"/>
            <a:ext cx="45404" cy="508573"/>
          </a:xfrm>
          <a:prstGeom prst="rect">
            <a:avLst/>
          </a:prstGeom>
          <a:solidFill>
            <a:srgbClr val="CCFFCC"/>
          </a:solidFill>
          <a:ln w="6350" cap="flat">
            <a:solidFill>
              <a:srgbClr val="000000"/>
            </a:solidFill>
            <a:prstDash val="solid"/>
            <a:miter lim="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96" name="Shape 296"/>
          <p:cNvSpPr/>
          <p:nvPr/>
        </p:nvSpPr>
        <p:spPr>
          <a:xfrm>
            <a:off x="5198867" y="2082990"/>
            <a:ext cx="65076" cy="45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317" y="21600"/>
                </a:moveTo>
                <a:lnTo>
                  <a:pt x="21600" y="0"/>
                </a:lnTo>
                <a:lnTo>
                  <a:pt x="5890" y="0"/>
                </a:lnTo>
                <a:lnTo>
                  <a:pt x="0" y="21600"/>
                </a:lnTo>
                <a:lnTo>
                  <a:pt x="15317" y="21600"/>
                </a:lnTo>
                <a:close/>
              </a:path>
            </a:pathLst>
          </a:custGeom>
          <a:solidFill>
            <a:srgbClr val="99BF99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97" name="Shape 297"/>
          <p:cNvSpPr/>
          <p:nvPr/>
        </p:nvSpPr>
        <p:spPr>
          <a:xfrm>
            <a:off x="5294208" y="2051297"/>
            <a:ext cx="15136" cy="5447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341"/>
                </a:lnTo>
                <a:lnTo>
                  <a:pt x="21600" y="0"/>
                </a:lnTo>
                <a:lnTo>
                  <a:pt x="21600" y="21344"/>
                </a:lnTo>
                <a:lnTo>
                  <a:pt x="0" y="21600"/>
                </a:lnTo>
                <a:close/>
              </a:path>
            </a:pathLst>
          </a:custGeom>
          <a:solidFill>
            <a:srgbClr val="000080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98" name="Shape 298"/>
          <p:cNvSpPr/>
          <p:nvPr/>
        </p:nvSpPr>
        <p:spPr>
          <a:xfrm>
            <a:off x="5244268" y="2058842"/>
            <a:ext cx="49941" cy="537247"/>
          </a:xfrm>
          <a:prstGeom prst="rect">
            <a:avLst/>
          </a:prstGeom>
          <a:solidFill>
            <a:srgbClr val="0000FF"/>
          </a:solidFill>
          <a:ln w="6350" cap="flat">
            <a:solidFill>
              <a:srgbClr val="000000"/>
            </a:solidFill>
            <a:prstDash val="solid"/>
            <a:miter lim="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99" name="Shape 299"/>
          <p:cNvSpPr/>
          <p:nvPr/>
        </p:nvSpPr>
        <p:spPr>
          <a:xfrm>
            <a:off x="5244268" y="2051297"/>
            <a:ext cx="65075" cy="75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88" y="21600"/>
                </a:moveTo>
                <a:lnTo>
                  <a:pt x="21600" y="0"/>
                </a:lnTo>
                <a:lnTo>
                  <a:pt x="6283" y="0"/>
                </a:lnTo>
                <a:lnTo>
                  <a:pt x="0" y="21600"/>
                </a:lnTo>
                <a:lnTo>
                  <a:pt x="16888" y="21600"/>
                </a:lnTo>
                <a:close/>
              </a:path>
            </a:pathLst>
          </a:custGeom>
          <a:solidFill>
            <a:srgbClr val="0000BF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00" name="Shape 300"/>
          <p:cNvSpPr/>
          <p:nvPr/>
        </p:nvSpPr>
        <p:spPr>
          <a:xfrm>
            <a:off x="5412248" y="2498013"/>
            <a:ext cx="19677" cy="98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1898"/>
                </a:lnTo>
                <a:lnTo>
                  <a:pt x="21600" y="0"/>
                </a:lnTo>
                <a:lnTo>
                  <a:pt x="21600" y="20175"/>
                </a:lnTo>
                <a:lnTo>
                  <a:pt x="0" y="21600"/>
                </a:lnTo>
                <a:close/>
              </a:path>
            </a:pathLst>
          </a:custGeom>
          <a:solidFill>
            <a:srgbClr val="668066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01" name="Shape 301"/>
          <p:cNvSpPr/>
          <p:nvPr/>
        </p:nvSpPr>
        <p:spPr>
          <a:xfrm>
            <a:off x="5365334" y="2507068"/>
            <a:ext cx="46915" cy="89041"/>
          </a:xfrm>
          <a:prstGeom prst="rect">
            <a:avLst/>
          </a:prstGeom>
          <a:solidFill>
            <a:srgbClr val="CCFFCC"/>
          </a:solidFill>
          <a:ln w="6350" cap="flat">
            <a:solidFill>
              <a:srgbClr val="000000"/>
            </a:solidFill>
            <a:prstDash val="solid"/>
            <a:miter lim="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02" name="Shape 302"/>
          <p:cNvSpPr/>
          <p:nvPr/>
        </p:nvSpPr>
        <p:spPr>
          <a:xfrm>
            <a:off x="5365334" y="2498013"/>
            <a:ext cx="66589" cy="90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10" y="21600"/>
                </a:moveTo>
                <a:lnTo>
                  <a:pt x="21600" y="0"/>
                </a:lnTo>
                <a:lnTo>
                  <a:pt x="4712" y="0"/>
                </a:lnTo>
                <a:lnTo>
                  <a:pt x="0" y="21600"/>
                </a:lnTo>
                <a:lnTo>
                  <a:pt x="15710" y="21600"/>
                </a:lnTo>
                <a:close/>
              </a:path>
            </a:pathLst>
          </a:custGeom>
          <a:solidFill>
            <a:srgbClr val="99BF99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03" name="Shape 303"/>
          <p:cNvSpPr/>
          <p:nvPr/>
        </p:nvSpPr>
        <p:spPr>
          <a:xfrm>
            <a:off x="5460675" y="2335023"/>
            <a:ext cx="18164" cy="2610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711"/>
                </a:lnTo>
                <a:lnTo>
                  <a:pt x="21600" y="0"/>
                </a:lnTo>
                <a:lnTo>
                  <a:pt x="21600" y="21067"/>
                </a:lnTo>
                <a:lnTo>
                  <a:pt x="0" y="21600"/>
                </a:lnTo>
                <a:close/>
              </a:path>
            </a:pathLst>
          </a:custGeom>
          <a:solidFill>
            <a:srgbClr val="000080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04" name="Shape 304"/>
          <p:cNvSpPr/>
          <p:nvPr/>
        </p:nvSpPr>
        <p:spPr>
          <a:xfrm>
            <a:off x="5412248" y="2342568"/>
            <a:ext cx="48429" cy="253534"/>
          </a:xfrm>
          <a:prstGeom prst="rect">
            <a:avLst/>
          </a:prstGeom>
          <a:solidFill>
            <a:srgbClr val="0000FF"/>
          </a:solidFill>
          <a:ln w="6350" cap="flat">
            <a:solidFill>
              <a:srgbClr val="000000"/>
            </a:solidFill>
            <a:prstDash val="solid"/>
            <a:miter lim="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05" name="Shape 305"/>
          <p:cNvSpPr/>
          <p:nvPr/>
        </p:nvSpPr>
        <p:spPr>
          <a:xfrm>
            <a:off x="5412248" y="2335023"/>
            <a:ext cx="66588" cy="75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317" y="21600"/>
                </a:moveTo>
                <a:lnTo>
                  <a:pt x="21600" y="0"/>
                </a:lnTo>
                <a:lnTo>
                  <a:pt x="5890" y="0"/>
                </a:lnTo>
                <a:lnTo>
                  <a:pt x="0" y="21600"/>
                </a:lnTo>
                <a:lnTo>
                  <a:pt x="15317" y="21600"/>
                </a:lnTo>
                <a:close/>
              </a:path>
            </a:pathLst>
          </a:custGeom>
          <a:solidFill>
            <a:srgbClr val="0000BF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06" name="Shape 306"/>
          <p:cNvSpPr/>
          <p:nvPr/>
        </p:nvSpPr>
        <p:spPr>
          <a:xfrm>
            <a:off x="5581743" y="2030169"/>
            <a:ext cx="13623" cy="56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329"/>
                </a:lnTo>
                <a:lnTo>
                  <a:pt x="21600" y="0"/>
                </a:lnTo>
                <a:lnTo>
                  <a:pt x="21600" y="21353"/>
                </a:lnTo>
                <a:lnTo>
                  <a:pt x="0" y="21600"/>
                </a:lnTo>
                <a:close/>
              </a:path>
            </a:pathLst>
          </a:custGeom>
          <a:solidFill>
            <a:srgbClr val="668066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07" name="Shape 307"/>
          <p:cNvSpPr/>
          <p:nvPr/>
        </p:nvSpPr>
        <p:spPr>
          <a:xfrm>
            <a:off x="5534829" y="2039224"/>
            <a:ext cx="46915" cy="556889"/>
          </a:xfrm>
          <a:prstGeom prst="rect">
            <a:avLst/>
          </a:prstGeom>
          <a:solidFill>
            <a:srgbClr val="CCFFCC"/>
          </a:solidFill>
          <a:ln w="6350" cap="flat">
            <a:solidFill>
              <a:srgbClr val="000000"/>
            </a:solidFill>
            <a:prstDash val="solid"/>
            <a:miter lim="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08" name="Shape 308"/>
          <p:cNvSpPr/>
          <p:nvPr/>
        </p:nvSpPr>
        <p:spPr>
          <a:xfrm>
            <a:off x="5534829" y="2030169"/>
            <a:ext cx="60535" cy="90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518" y="21600"/>
                </a:moveTo>
                <a:lnTo>
                  <a:pt x="21600" y="0"/>
                </a:lnTo>
                <a:lnTo>
                  <a:pt x="5082" y="0"/>
                </a:lnTo>
                <a:lnTo>
                  <a:pt x="0" y="21600"/>
                </a:lnTo>
                <a:lnTo>
                  <a:pt x="16518" y="21600"/>
                </a:lnTo>
                <a:close/>
              </a:path>
            </a:pathLst>
          </a:custGeom>
          <a:solidFill>
            <a:srgbClr val="99BF99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09" name="Shape 309"/>
          <p:cNvSpPr/>
          <p:nvPr/>
        </p:nvSpPr>
        <p:spPr>
          <a:xfrm>
            <a:off x="5628657" y="2418027"/>
            <a:ext cx="16649" cy="1780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654"/>
                </a:lnTo>
                <a:lnTo>
                  <a:pt x="21600" y="0"/>
                </a:lnTo>
                <a:lnTo>
                  <a:pt x="21600" y="20815"/>
                </a:lnTo>
                <a:lnTo>
                  <a:pt x="0" y="21600"/>
                </a:lnTo>
                <a:close/>
              </a:path>
            </a:pathLst>
          </a:custGeom>
          <a:solidFill>
            <a:srgbClr val="000080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10" name="Shape 310"/>
          <p:cNvSpPr/>
          <p:nvPr/>
        </p:nvSpPr>
        <p:spPr>
          <a:xfrm>
            <a:off x="5581743" y="2424064"/>
            <a:ext cx="46915" cy="172041"/>
          </a:xfrm>
          <a:prstGeom prst="rect">
            <a:avLst/>
          </a:prstGeom>
          <a:solidFill>
            <a:srgbClr val="0000FF"/>
          </a:solidFill>
          <a:ln w="6350" cap="flat">
            <a:solidFill>
              <a:srgbClr val="000000"/>
            </a:solidFill>
            <a:prstDash val="solid"/>
            <a:miter lim="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11" name="Shape 311"/>
          <p:cNvSpPr/>
          <p:nvPr/>
        </p:nvSpPr>
        <p:spPr>
          <a:xfrm>
            <a:off x="5581743" y="2418027"/>
            <a:ext cx="63561" cy="60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10" y="21600"/>
                </a:moveTo>
                <a:lnTo>
                  <a:pt x="21600" y="0"/>
                </a:lnTo>
                <a:lnTo>
                  <a:pt x="4712" y="0"/>
                </a:lnTo>
                <a:lnTo>
                  <a:pt x="0" y="21600"/>
                </a:lnTo>
                <a:lnTo>
                  <a:pt x="15710" y="21600"/>
                </a:lnTo>
                <a:close/>
              </a:path>
            </a:pathLst>
          </a:custGeom>
          <a:solidFill>
            <a:srgbClr val="0000BF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12" name="Shape 312"/>
          <p:cNvSpPr/>
          <p:nvPr/>
        </p:nvSpPr>
        <p:spPr>
          <a:xfrm>
            <a:off x="5749723" y="1753988"/>
            <a:ext cx="13624" cy="8421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221"/>
                </a:lnTo>
                <a:lnTo>
                  <a:pt x="21600" y="0"/>
                </a:lnTo>
                <a:lnTo>
                  <a:pt x="21600" y="21434"/>
                </a:lnTo>
                <a:lnTo>
                  <a:pt x="0" y="21600"/>
                </a:lnTo>
                <a:close/>
              </a:path>
            </a:pathLst>
          </a:custGeom>
          <a:solidFill>
            <a:srgbClr val="668066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13" name="Shape 313"/>
          <p:cNvSpPr/>
          <p:nvPr/>
        </p:nvSpPr>
        <p:spPr>
          <a:xfrm>
            <a:off x="5702810" y="1763044"/>
            <a:ext cx="46914" cy="833070"/>
          </a:xfrm>
          <a:prstGeom prst="rect">
            <a:avLst/>
          </a:prstGeom>
          <a:solidFill>
            <a:srgbClr val="CCFFCC"/>
          </a:solidFill>
          <a:ln w="6350" cap="flat">
            <a:solidFill>
              <a:srgbClr val="000000"/>
            </a:solidFill>
            <a:prstDash val="solid"/>
            <a:miter lim="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14" name="Shape 314"/>
          <p:cNvSpPr/>
          <p:nvPr/>
        </p:nvSpPr>
        <p:spPr>
          <a:xfrm>
            <a:off x="5702810" y="1753988"/>
            <a:ext cx="60535" cy="90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518" y="21600"/>
                </a:moveTo>
                <a:lnTo>
                  <a:pt x="21600" y="0"/>
                </a:lnTo>
                <a:lnTo>
                  <a:pt x="4658" y="0"/>
                </a:lnTo>
                <a:lnTo>
                  <a:pt x="0" y="21600"/>
                </a:lnTo>
                <a:lnTo>
                  <a:pt x="16518" y="21600"/>
                </a:lnTo>
                <a:close/>
              </a:path>
            </a:pathLst>
          </a:custGeom>
          <a:solidFill>
            <a:srgbClr val="99BF99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15" name="Shape 315"/>
          <p:cNvSpPr/>
          <p:nvPr/>
        </p:nvSpPr>
        <p:spPr>
          <a:xfrm>
            <a:off x="5796637" y="2161466"/>
            <a:ext cx="15137" cy="4346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428"/>
                </a:lnTo>
                <a:lnTo>
                  <a:pt x="21600" y="0"/>
                </a:lnTo>
                <a:lnTo>
                  <a:pt x="21600" y="21279"/>
                </a:lnTo>
                <a:lnTo>
                  <a:pt x="0" y="21600"/>
                </a:lnTo>
                <a:close/>
              </a:path>
            </a:pathLst>
          </a:custGeom>
          <a:solidFill>
            <a:srgbClr val="000080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16" name="Shape 316"/>
          <p:cNvSpPr/>
          <p:nvPr/>
        </p:nvSpPr>
        <p:spPr>
          <a:xfrm>
            <a:off x="5749723" y="2170522"/>
            <a:ext cx="46915" cy="425592"/>
          </a:xfrm>
          <a:prstGeom prst="rect">
            <a:avLst/>
          </a:prstGeom>
          <a:solidFill>
            <a:srgbClr val="0000FF"/>
          </a:solidFill>
          <a:ln w="6350" cap="flat">
            <a:solidFill>
              <a:srgbClr val="000000"/>
            </a:solidFill>
            <a:prstDash val="solid"/>
            <a:miter lim="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17" name="Shape 317"/>
          <p:cNvSpPr/>
          <p:nvPr/>
        </p:nvSpPr>
        <p:spPr>
          <a:xfrm>
            <a:off x="5749723" y="2161466"/>
            <a:ext cx="62051" cy="90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517" y="21600"/>
                </a:moveTo>
                <a:lnTo>
                  <a:pt x="21600" y="0"/>
                </a:lnTo>
                <a:lnTo>
                  <a:pt x="5082" y="0"/>
                </a:lnTo>
                <a:lnTo>
                  <a:pt x="0" y="21600"/>
                </a:lnTo>
                <a:lnTo>
                  <a:pt x="16517" y="21600"/>
                </a:lnTo>
                <a:close/>
              </a:path>
            </a:pathLst>
          </a:custGeom>
          <a:solidFill>
            <a:srgbClr val="0000BF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18" name="Shape 318"/>
          <p:cNvSpPr/>
          <p:nvPr/>
        </p:nvSpPr>
        <p:spPr>
          <a:xfrm>
            <a:off x="5919218" y="2306348"/>
            <a:ext cx="13623" cy="2897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401"/>
                </a:lnTo>
                <a:lnTo>
                  <a:pt x="21600" y="0"/>
                </a:lnTo>
                <a:lnTo>
                  <a:pt x="21600" y="21118"/>
                </a:lnTo>
                <a:lnTo>
                  <a:pt x="0" y="21600"/>
                </a:lnTo>
                <a:close/>
              </a:path>
            </a:pathLst>
          </a:custGeom>
          <a:solidFill>
            <a:srgbClr val="668066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19" name="Shape 319"/>
          <p:cNvSpPr/>
          <p:nvPr/>
        </p:nvSpPr>
        <p:spPr>
          <a:xfrm>
            <a:off x="5867764" y="2312385"/>
            <a:ext cx="51457" cy="283715"/>
          </a:xfrm>
          <a:prstGeom prst="rect">
            <a:avLst/>
          </a:prstGeom>
          <a:solidFill>
            <a:srgbClr val="CCFFCC"/>
          </a:solidFill>
          <a:ln w="6350" cap="flat">
            <a:solidFill>
              <a:srgbClr val="000000"/>
            </a:solidFill>
            <a:prstDash val="solid"/>
            <a:miter lim="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20" name="Shape 320"/>
          <p:cNvSpPr/>
          <p:nvPr/>
        </p:nvSpPr>
        <p:spPr>
          <a:xfrm>
            <a:off x="5867764" y="2306348"/>
            <a:ext cx="65075" cy="60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972" y="21600"/>
                </a:moveTo>
                <a:lnTo>
                  <a:pt x="21600" y="0"/>
                </a:lnTo>
                <a:lnTo>
                  <a:pt x="6171" y="0"/>
                </a:lnTo>
                <a:lnTo>
                  <a:pt x="0" y="21600"/>
                </a:lnTo>
                <a:lnTo>
                  <a:pt x="16972" y="21600"/>
                </a:lnTo>
                <a:close/>
              </a:path>
            </a:pathLst>
          </a:custGeom>
          <a:solidFill>
            <a:srgbClr val="99BF99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21" name="Shape 321"/>
          <p:cNvSpPr/>
          <p:nvPr/>
        </p:nvSpPr>
        <p:spPr>
          <a:xfrm>
            <a:off x="5964618" y="2051297"/>
            <a:ext cx="15137" cy="5447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341"/>
                </a:lnTo>
                <a:lnTo>
                  <a:pt x="21600" y="0"/>
                </a:lnTo>
                <a:lnTo>
                  <a:pt x="21600" y="21344"/>
                </a:lnTo>
                <a:lnTo>
                  <a:pt x="0" y="21600"/>
                </a:lnTo>
                <a:close/>
              </a:path>
            </a:pathLst>
          </a:custGeom>
          <a:solidFill>
            <a:srgbClr val="000080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22" name="Shape 322"/>
          <p:cNvSpPr/>
          <p:nvPr/>
        </p:nvSpPr>
        <p:spPr>
          <a:xfrm>
            <a:off x="5919218" y="2058842"/>
            <a:ext cx="45403" cy="537247"/>
          </a:xfrm>
          <a:prstGeom prst="rect">
            <a:avLst/>
          </a:prstGeom>
          <a:solidFill>
            <a:srgbClr val="0000FF"/>
          </a:solidFill>
          <a:ln w="6350" cap="flat">
            <a:solidFill>
              <a:srgbClr val="000000"/>
            </a:solidFill>
            <a:prstDash val="solid"/>
            <a:miter lim="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23" name="Shape 323"/>
          <p:cNvSpPr/>
          <p:nvPr/>
        </p:nvSpPr>
        <p:spPr>
          <a:xfrm>
            <a:off x="5919218" y="2051297"/>
            <a:ext cx="60535" cy="75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518" y="21600"/>
                </a:moveTo>
                <a:lnTo>
                  <a:pt x="21600" y="0"/>
                </a:lnTo>
                <a:lnTo>
                  <a:pt x="5082" y="0"/>
                </a:lnTo>
                <a:lnTo>
                  <a:pt x="0" y="21600"/>
                </a:lnTo>
                <a:lnTo>
                  <a:pt x="16518" y="21600"/>
                </a:lnTo>
                <a:close/>
              </a:path>
            </a:pathLst>
          </a:custGeom>
          <a:solidFill>
            <a:srgbClr val="0000BF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24" name="Shape 324"/>
          <p:cNvSpPr/>
          <p:nvPr/>
        </p:nvSpPr>
        <p:spPr>
          <a:xfrm>
            <a:off x="6081146" y="2194669"/>
            <a:ext cx="19675" cy="401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289"/>
                </a:lnTo>
                <a:lnTo>
                  <a:pt x="21600" y="0"/>
                </a:lnTo>
                <a:lnTo>
                  <a:pt x="21600" y="21253"/>
                </a:lnTo>
                <a:lnTo>
                  <a:pt x="0" y="21600"/>
                </a:lnTo>
                <a:close/>
              </a:path>
            </a:pathLst>
          </a:custGeom>
          <a:solidFill>
            <a:srgbClr val="668066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25" name="Shape 325"/>
          <p:cNvSpPr/>
          <p:nvPr/>
        </p:nvSpPr>
        <p:spPr>
          <a:xfrm>
            <a:off x="6035745" y="2199196"/>
            <a:ext cx="45404" cy="396917"/>
          </a:xfrm>
          <a:prstGeom prst="rect">
            <a:avLst/>
          </a:prstGeom>
          <a:solidFill>
            <a:srgbClr val="CCFFCC"/>
          </a:solidFill>
          <a:ln w="6350" cap="flat">
            <a:solidFill>
              <a:srgbClr val="000000"/>
            </a:solidFill>
            <a:prstDash val="solid"/>
            <a:miter lim="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26" name="Shape 326"/>
          <p:cNvSpPr/>
          <p:nvPr/>
        </p:nvSpPr>
        <p:spPr>
          <a:xfrm>
            <a:off x="6035745" y="2194669"/>
            <a:ext cx="65074" cy="45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317" y="21600"/>
                </a:moveTo>
                <a:lnTo>
                  <a:pt x="21600" y="0"/>
                </a:lnTo>
                <a:lnTo>
                  <a:pt x="6283" y="0"/>
                </a:lnTo>
                <a:lnTo>
                  <a:pt x="0" y="21600"/>
                </a:lnTo>
                <a:lnTo>
                  <a:pt x="15317" y="21600"/>
                </a:lnTo>
                <a:close/>
              </a:path>
            </a:pathLst>
          </a:custGeom>
          <a:solidFill>
            <a:srgbClr val="99BF99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27" name="Shape 327"/>
          <p:cNvSpPr/>
          <p:nvPr/>
        </p:nvSpPr>
        <p:spPr>
          <a:xfrm>
            <a:off x="6134112" y="2294275"/>
            <a:ext cx="15136" cy="3018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617"/>
                </a:lnTo>
                <a:lnTo>
                  <a:pt x="21600" y="0"/>
                </a:lnTo>
                <a:lnTo>
                  <a:pt x="21600" y="21137"/>
                </a:lnTo>
                <a:lnTo>
                  <a:pt x="0" y="21600"/>
                </a:lnTo>
                <a:close/>
              </a:path>
            </a:pathLst>
          </a:custGeom>
          <a:solidFill>
            <a:srgbClr val="000080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28" name="Shape 328"/>
          <p:cNvSpPr/>
          <p:nvPr/>
        </p:nvSpPr>
        <p:spPr>
          <a:xfrm>
            <a:off x="6081146" y="2303330"/>
            <a:ext cx="52970" cy="292783"/>
          </a:xfrm>
          <a:prstGeom prst="rect">
            <a:avLst/>
          </a:prstGeom>
          <a:solidFill>
            <a:srgbClr val="0000FF"/>
          </a:solidFill>
          <a:ln w="6350" cap="flat">
            <a:solidFill>
              <a:srgbClr val="000000"/>
            </a:solidFill>
            <a:prstDash val="solid"/>
            <a:miter lim="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29" name="Shape 329"/>
          <p:cNvSpPr/>
          <p:nvPr/>
        </p:nvSpPr>
        <p:spPr>
          <a:xfrm>
            <a:off x="6081146" y="2294275"/>
            <a:ext cx="68103" cy="90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971" y="21600"/>
                </a:moveTo>
                <a:lnTo>
                  <a:pt x="21600" y="0"/>
                </a:lnTo>
                <a:lnTo>
                  <a:pt x="6171" y="0"/>
                </a:lnTo>
                <a:lnTo>
                  <a:pt x="0" y="21600"/>
                </a:lnTo>
                <a:lnTo>
                  <a:pt x="16971" y="21600"/>
                </a:lnTo>
                <a:close/>
              </a:path>
            </a:pathLst>
          </a:custGeom>
          <a:solidFill>
            <a:srgbClr val="0000BF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30" name="Shape 330"/>
          <p:cNvSpPr/>
          <p:nvPr/>
        </p:nvSpPr>
        <p:spPr>
          <a:xfrm>
            <a:off x="6250640" y="2242962"/>
            <a:ext cx="19677" cy="3531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526"/>
                </a:lnTo>
                <a:lnTo>
                  <a:pt x="21600" y="0"/>
                </a:lnTo>
                <a:lnTo>
                  <a:pt x="21600" y="21205"/>
                </a:lnTo>
                <a:lnTo>
                  <a:pt x="0" y="21600"/>
                </a:lnTo>
                <a:close/>
              </a:path>
            </a:pathLst>
          </a:custGeom>
          <a:solidFill>
            <a:srgbClr val="668066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31" name="Shape 331"/>
          <p:cNvSpPr/>
          <p:nvPr/>
        </p:nvSpPr>
        <p:spPr>
          <a:xfrm>
            <a:off x="6205240" y="2252017"/>
            <a:ext cx="45403" cy="344081"/>
          </a:xfrm>
          <a:prstGeom prst="rect">
            <a:avLst/>
          </a:prstGeom>
          <a:solidFill>
            <a:srgbClr val="CCFFCC"/>
          </a:solidFill>
          <a:ln w="6350" cap="flat">
            <a:solidFill>
              <a:srgbClr val="000000"/>
            </a:solidFill>
            <a:prstDash val="solid"/>
            <a:miter lim="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32" name="Shape 332"/>
          <p:cNvSpPr/>
          <p:nvPr/>
        </p:nvSpPr>
        <p:spPr>
          <a:xfrm>
            <a:off x="6205240" y="2242962"/>
            <a:ext cx="65075" cy="90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317" y="21600"/>
                </a:moveTo>
                <a:lnTo>
                  <a:pt x="21600" y="0"/>
                </a:lnTo>
                <a:lnTo>
                  <a:pt x="4712" y="0"/>
                </a:lnTo>
                <a:lnTo>
                  <a:pt x="0" y="21600"/>
                </a:lnTo>
                <a:lnTo>
                  <a:pt x="15317" y="21600"/>
                </a:lnTo>
                <a:close/>
              </a:path>
            </a:pathLst>
          </a:custGeom>
          <a:solidFill>
            <a:srgbClr val="99BF99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33" name="Shape 333"/>
          <p:cNvSpPr/>
          <p:nvPr/>
        </p:nvSpPr>
        <p:spPr>
          <a:xfrm>
            <a:off x="6299067" y="2019604"/>
            <a:ext cx="16651" cy="576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322"/>
                </a:lnTo>
                <a:lnTo>
                  <a:pt x="21600" y="0"/>
                </a:lnTo>
                <a:lnTo>
                  <a:pt x="21600" y="21358"/>
                </a:lnTo>
                <a:lnTo>
                  <a:pt x="0" y="21600"/>
                </a:lnTo>
                <a:close/>
              </a:path>
            </a:pathLst>
          </a:custGeom>
          <a:solidFill>
            <a:srgbClr val="000080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34" name="Shape 334"/>
          <p:cNvSpPr/>
          <p:nvPr/>
        </p:nvSpPr>
        <p:spPr>
          <a:xfrm>
            <a:off x="6250640" y="2027150"/>
            <a:ext cx="48429" cy="568964"/>
          </a:xfrm>
          <a:prstGeom prst="rect">
            <a:avLst/>
          </a:prstGeom>
          <a:solidFill>
            <a:srgbClr val="0000FF"/>
          </a:solidFill>
          <a:ln w="6350" cap="flat">
            <a:solidFill>
              <a:srgbClr val="000000"/>
            </a:solidFill>
            <a:prstDash val="solid"/>
            <a:miter lim="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35" name="Shape 335"/>
          <p:cNvSpPr/>
          <p:nvPr/>
        </p:nvSpPr>
        <p:spPr>
          <a:xfrm>
            <a:off x="6250640" y="2019604"/>
            <a:ext cx="65076" cy="75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10" y="21600"/>
                </a:moveTo>
                <a:lnTo>
                  <a:pt x="21600" y="0"/>
                </a:lnTo>
                <a:lnTo>
                  <a:pt x="6283" y="0"/>
                </a:lnTo>
                <a:lnTo>
                  <a:pt x="0" y="21600"/>
                </a:lnTo>
                <a:lnTo>
                  <a:pt x="15710" y="21600"/>
                </a:lnTo>
                <a:close/>
              </a:path>
            </a:pathLst>
          </a:custGeom>
          <a:solidFill>
            <a:srgbClr val="0000BF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36" name="Shape 336"/>
          <p:cNvSpPr/>
          <p:nvPr/>
        </p:nvSpPr>
        <p:spPr>
          <a:xfrm>
            <a:off x="6467048" y="2182596"/>
            <a:ext cx="18163" cy="413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449"/>
                </a:lnTo>
                <a:lnTo>
                  <a:pt x="21600" y="0"/>
                </a:lnTo>
                <a:lnTo>
                  <a:pt x="21600" y="21262"/>
                </a:lnTo>
                <a:lnTo>
                  <a:pt x="0" y="21600"/>
                </a:lnTo>
                <a:close/>
              </a:path>
            </a:pathLst>
          </a:custGeom>
          <a:solidFill>
            <a:srgbClr val="000080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37" name="Shape 337"/>
          <p:cNvSpPr/>
          <p:nvPr/>
        </p:nvSpPr>
        <p:spPr>
          <a:xfrm>
            <a:off x="6418622" y="1711731"/>
            <a:ext cx="68100" cy="884341"/>
          </a:xfrm>
          <a:prstGeom prst="rect">
            <a:avLst/>
          </a:prstGeom>
          <a:solidFill>
            <a:srgbClr val="0000FF"/>
          </a:solidFill>
          <a:ln w="6350" cap="flat">
            <a:solidFill>
              <a:srgbClr val="000000"/>
            </a:solidFill>
            <a:prstDash val="solid"/>
            <a:miter lim="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38" name="Shape 338"/>
          <p:cNvSpPr/>
          <p:nvPr/>
        </p:nvSpPr>
        <p:spPr>
          <a:xfrm>
            <a:off x="6418622" y="2182596"/>
            <a:ext cx="66587" cy="90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317" y="21600"/>
                </a:moveTo>
                <a:lnTo>
                  <a:pt x="21600" y="0"/>
                </a:lnTo>
                <a:lnTo>
                  <a:pt x="4712" y="0"/>
                </a:lnTo>
                <a:lnTo>
                  <a:pt x="0" y="21600"/>
                </a:lnTo>
                <a:lnTo>
                  <a:pt x="15317" y="21600"/>
                </a:lnTo>
                <a:close/>
              </a:path>
            </a:pathLst>
          </a:custGeom>
          <a:solidFill>
            <a:srgbClr val="0000BF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39" name="Shape 339"/>
          <p:cNvSpPr/>
          <p:nvPr/>
        </p:nvSpPr>
        <p:spPr>
          <a:xfrm>
            <a:off x="6635029" y="2285220"/>
            <a:ext cx="13623" cy="3108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374"/>
                </a:lnTo>
                <a:lnTo>
                  <a:pt x="21600" y="0"/>
                </a:lnTo>
                <a:lnTo>
                  <a:pt x="21600" y="21150"/>
                </a:lnTo>
                <a:lnTo>
                  <a:pt x="0" y="21600"/>
                </a:lnTo>
                <a:close/>
              </a:path>
            </a:pathLst>
          </a:custGeom>
          <a:solidFill>
            <a:srgbClr val="000080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40" name="Shape 340"/>
          <p:cNvSpPr/>
          <p:nvPr/>
        </p:nvSpPr>
        <p:spPr>
          <a:xfrm>
            <a:off x="6589628" y="2291256"/>
            <a:ext cx="45404" cy="304857"/>
          </a:xfrm>
          <a:prstGeom prst="rect">
            <a:avLst/>
          </a:prstGeom>
          <a:solidFill>
            <a:srgbClr val="0000FF"/>
          </a:solidFill>
          <a:ln w="6350" cap="flat">
            <a:solidFill>
              <a:srgbClr val="000000"/>
            </a:solidFill>
            <a:prstDash val="solid"/>
            <a:miter lim="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41" name="Shape 341"/>
          <p:cNvSpPr/>
          <p:nvPr/>
        </p:nvSpPr>
        <p:spPr>
          <a:xfrm>
            <a:off x="6589628" y="2285220"/>
            <a:ext cx="59022" cy="60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518" y="21600"/>
                </a:moveTo>
                <a:lnTo>
                  <a:pt x="21600" y="0"/>
                </a:lnTo>
                <a:lnTo>
                  <a:pt x="4658" y="0"/>
                </a:lnTo>
                <a:lnTo>
                  <a:pt x="0" y="21600"/>
                </a:lnTo>
                <a:lnTo>
                  <a:pt x="16518" y="21600"/>
                </a:lnTo>
                <a:close/>
              </a:path>
            </a:pathLst>
          </a:custGeom>
          <a:solidFill>
            <a:srgbClr val="0000BF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42" name="Shape 342"/>
          <p:cNvSpPr/>
          <p:nvPr/>
        </p:nvSpPr>
        <p:spPr>
          <a:xfrm>
            <a:off x="6804525" y="2386334"/>
            <a:ext cx="13623" cy="2097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886"/>
                </a:lnTo>
                <a:lnTo>
                  <a:pt x="21600" y="0"/>
                </a:lnTo>
                <a:lnTo>
                  <a:pt x="21600" y="20936"/>
                </a:lnTo>
                <a:lnTo>
                  <a:pt x="0" y="21600"/>
                </a:lnTo>
                <a:close/>
              </a:path>
            </a:pathLst>
          </a:custGeom>
          <a:solidFill>
            <a:srgbClr val="000080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43" name="Shape 343"/>
          <p:cNvSpPr/>
          <p:nvPr/>
        </p:nvSpPr>
        <p:spPr>
          <a:xfrm>
            <a:off x="6757610" y="2395389"/>
            <a:ext cx="46914" cy="200724"/>
          </a:xfrm>
          <a:prstGeom prst="rect">
            <a:avLst/>
          </a:prstGeom>
          <a:solidFill>
            <a:srgbClr val="0000FF"/>
          </a:solidFill>
          <a:ln w="6350" cap="flat">
            <a:solidFill>
              <a:srgbClr val="000000"/>
            </a:solidFill>
            <a:prstDash val="solid"/>
            <a:miter lim="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44" name="Shape 344"/>
          <p:cNvSpPr/>
          <p:nvPr/>
        </p:nvSpPr>
        <p:spPr>
          <a:xfrm>
            <a:off x="6757610" y="2386334"/>
            <a:ext cx="60535" cy="90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942" y="21600"/>
                </a:moveTo>
                <a:lnTo>
                  <a:pt x="21600" y="0"/>
                </a:lnTo>
                <a:lnTo>
                  <a:pt x="5082" y="0"/>
                </a:lnTo>
                <a:lnTo>
                  <a:pt x="0" y="21600"/>
                </a:lnTo>
                <a:lnTo>
                  <a:pt x="16942" y="21600"/>
                </a:lnTo>
                <a:close/>
              </a:path>
            </a:pathLst>
          </a:custGeom>
          <a:solidFill>
            <a:srgbClr val="0000BF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45" name="Shape 345"/>
          <p:cNvSpPr/>
          <p:nvPr/>
        </p:nvSpPr>
        <p:spPr>
          <a:xfrm>
            <a:off x="6921051" y="2510087"/>
            <a:ext cx="18164" cy="860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1349"/>
                </a:lnTo>
                <a:lnTo>
                  <a:pt x="21600" y="0"/>
                </a:lnTo>
                <a:lnTo>
                  <a:pt x="21600" y="19979"/>
                </a:lnTo>
                <a:lnTo>
                  <a:pt x="0" y="21600"/>
                </a:lnTo>
                <a:close/>
              </a:path>
            </a:pathLst>
          </a:custGeom>
          <a:solidFill>
            <a:srgbClr val="668066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46" name="Shape 346"/>
          <p:cNvSpPr/>
          <p:nvPr/>
        </p:nvSpPr>
        <p:spPr>
          <a:xfrm>
            <a:off x="6874138" y="2516123"/>
            <a:ext cx="46914" cy="79990"/>
          </a:xfrm>
          <a:prstGeom prst="rect">
            <a:avLst/>
          </a:prstGeom>
          <a:solidFill>
            <a:srgbClr val="CCFFCC"/>
          </a:solidFill>
          <a:ln w="6350" cap="flat">
            <a:solidFill>
              <a:srgbClr val="000000"/>
            </a:solidFill>
            <a:prstDash val="solid"/>
            <a:miter lim="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47" name="Shape 347"/>
          <p:cNvSpPr/>
          <p:nvPr/>
        </p:nvSpPr>
        <p:spPr>
          <a:xfrm>
            <a:off x="6874138" y="2510087"/>
            <a:ext cx="65074" cy="60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317" y="21600"/>
                </a:moveTo>
                <a:lnTo>
                  <a:pt x="21600" y="0"/>
                </a:lnTo>
                <a:lnTo>
                  <a:pt x="5890" y="0"/>
                </a:lnTo>
                <a:lnTo>
                  <a:pt x="0" y="21600"/>
                </a:lnTo>
                <a:lnTo>
                  <a:pt x="15317" y="21600"/>
                </a:lnTo>
                <a:close/>
              </a:path>
            </a:pathLst>
          </a:custGeom>
          <a:solidFill>
            <a:srgbClr val="99BF99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48" name="Shape 348"/>
          <p:cNvSpPr/>
          <p:nvPr/>
        </p:nvSpPr>
        <p:spPr>
          <a:xfrm>
            <a:off x="6970992" y="2570454"/>
            <a:ext cx="15136" cy="256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4499"/>
                </a:lnTo>
                <a:lnTo>
                  <a:pt x="21600" y="0"/>
                </a:lnTo>
                <a:lnTo>
                  <a:pt x="21600" y="16200"/>
                </a:lnTo>
                <a:lnTo>
                  <a:pt x="0" y="21600"/>
                </a:lnTo>
                <a:close/>
              </a:path>
            </a:pathLst>
          </a:custGeom>
          <a:solidFill>
            <a:srgbClr val="000080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49" name="Shape 349"/>
          <p:cNvSpPr/>
          <p:nvPr/>
        </p:nvSpPr>
        <p:spPr>
          <a:xfrm>
            <a:off x="6921051" y="2574981"/>
            <a:ext cx="49942" cy="21132"/>
          </a:xfrm>
          <a:prstGeom prst="rect">
            <a:avLst/>
          </a:prstGeom>
          <a:solidFill>
            <a:srgbClr val="0000FF"/>
          </a:solidFill>
          <a:ln w="6350" cap="flat">
            <a:solidFill>
              <a:srgbClr val="000000"/>
            </a:solidFill>
            <a:prstDash val="solid"/>
            <a:miter lim="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50" name="Shape 350"/>
          <p:cNvSpPr/>
          <p:nvPr/>
        </p:nvSpPr>
        <p:spPr>
          <a:xfrm>
            <a:off x="6921051" y="2570454"/>
            <a:ext cx="65075" cy="45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88" y="21600"/>
                </a:moveTo>
                <a:lnTo>
                  <a:pt x="21600" y="0"/>
                </a:lnTo>
                <a:lnTo>
                  <a:pt x="6283" y="0"/>
                </a:lnTo>
                <a:lnTo>
                  <a:pt x="0" y="21600"/>
                </a:lnTo>
                <a:lnTo>
                  <a:pt x="16888" y="21600"/>
                </a:lnTo>
                <a:close/>
              </a:path>
            </a:pathLst>
          </a:custGeom>
          <a:solidFill>
            <a:srgbClr val="0000BF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51" name="Shape 351"/>
          <p:cNvSpPr/>
          <p:nvPr/>
        </p:nvSpPr>
        <p:spPr>
          <a:xfrm>
            <a:off x="7089032" y="1652874"/>
            <a:ext cx="18164" cy="943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123"/>
                </a:lnTo>
                <a:lnTo>
                  <a:pt x="21600" y="0"/>
                </a:lnTo>
                <a:lnTo>
                  <a:pt x="21600" y="21452"/>
                </a:lnTo>
                <a:lnTo>
                  <a:pt x="0" y="21600"/>
                </a:lnTo>
                <a:close/>
              </a:path>
            </a:pathLst>
          </a:custGeom>
          <a:solidFill>
            <a:srgbClr val="668066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52" name="Shape 352"/>
          <p:cNvSpPr/>
          <p:nvPr/>
        </p:nvSpPr>
        <p:spPr>
          <a:xfrm>
            <a:off x="7042118" y="1658910"/>
            <a:ext cx="46915" cy="937160"/>
          </a:xfrm>
          <a:prstGeom prst="rect">
            <a:avLst/>
          </a:prstGeom>
          <a:solidFill>
            <a:srgbClr val="CCFFCC"/>
          </a:solidFill>
          <a:ln w="6350" cap="flat">
            <a:solidFill>
              <a:srgbClr val="000000"/>
            </a:solidFill>
            <a:prstDash val="solid"/>
            <a:miter lim="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53" name="Shape 353"/>
          <p:cNvSpPr/>
          <p:nvPr/>
        </p:nvSpPr>
        <p:spPr>
          <a:xfrm>
            <a:off x="7042118" y="1652874"/>
            <a:ext cx="65075" cy="60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10" y="21600"/>
                </a:moveTo>
                <a:lnTo>
                  <a:pt x="21600" y="0"/>
                </a:lnTo>
                <a:lnTo>
                  <a:pt x="4712" y="0"/>
                </a:lnTo>
                <a:lnTo>
                  <a:pt x="0" y="21600"/>
                </a:lnTo>
                <a:lnTo>
                  <a:pt x="15710" y="21600"/>
                </a:lnTo>
                <a:close/>
              </a:path>
            </a:pathLst>
          </a:custGeom>
          <a:solidFill>
            <a:srgbClr val="99BF99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54" name="Shape 354"/>
          <p:cNvSpPr/>
          <p:nvPr/>
        </p:nvSpPr>
        <p:spPr>
          <a:xfrm>
            <a:off x="7135946" y="2285220"/>
            <a:ext cx="19676" cy="3108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374"/>
                </a:lnTo>
                <a:lnTo>
                  <a:pt x="21600" y="0"/>
                </a:lnTo>
                <a:lnTo>
                  <a:pt x="21600" y="21150"/>
                </a:lnTo>
                <a:lnTo>
                  <a:pt x="0" y="21600"/>
                </a:lnTo>
                <a:close/>
              </a:path>
            </a:pathLst>
          </a:custGeom>
          <a:solidFill>
            <a:srgbClr val="000080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55" name="Shape 355"/>
          <p:cNvSpPr/>
          <p:nvPr/>
        </p:nvSpPr>
        <p:spPr>
          <a:xfrm>
            <a:off x="7089032" y="2291256"/>
            <a:ext cx="46915" cy="304857"/>
          </a:xfrm>
          <a:prstGeom prst="rect">
            <a:avLst/>
          </a:prstGeom>
          <a:solidFill>
            <a:srgbClr val="0000FF"/>
          </a:solidFill>
          <a:ln w="6350" cap="flat">
            <a:solidFill>
              <a:srgbClr val="000000"/>
            </a:solidFill>
            <a:prstDash val="solid"/>
            <a:miter lim="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56" name="Shape 356"/>
          <p:cNvSpPr/>
          <p:nvPr/>
        </p:nvSpPr>
        <p:spPr>
          <a:xfrm>
            <a:off x="7089032" y="2285220"/>
            <a:ext cx="66589" cy="60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317" y="21600"/>
                </a:moveTo>
                <a:lnTo>
                  <a:pt x="21600" y="0"/>
                </a:lnTo>
                <a:lnTo>
                  <a:pt x="5890" y="0"/>
                </a:lnTo>
                <a:lnTo>
                  <a:pt x="0" y="21600"/>
                </a:lnTo>
                <a:lnTo>
                  <a:pt x="15317" y="21600"/>
                </a:lnTo>
                <a:close/>
              </a:path>
            </a:pathLst>
          </a:custGeom>
          <a:solidFill>
            <a:srgbClr val="0000BF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57" name="Shape 357"/>
          <p:cNvSpPr/>
          <p:nvPr/>
        </p:nvSpPr>
        <p:spPr>
          <a:xfrm>
            <a:off x="7257014" y="2150903"/>
            <a:ext cx="15136" cy="4451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418"/>
                </a:lnTo>
                <a:lnTo>
                  <a:pt x="21600" y="0"/>
                </a:lnTo>
                <a:lnTo>
                  <a:pt x="21600" y="21287"/>
                </a:lnTo>
                <a:lnTo>
                  <a:pt x="0" y="21600"/>
                </a:lnTo>
                <a:close/>
              </a:path>
            </a:pathLst>
          </a:custGeom>
          <a:solidFill>
            <a:srgbClr val="668066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58" name="Shape 358"/>
          <p:cNvSpPr/>
          <p:nvPr/>
        </p:nvSpPr>
        <p:spPr>
          <a:xfrm>
            <a:off x="7211613" y="2159958"/>
            <a:ext cx="45404" cy="436135"/>
          </a:xfrm>
          <a:prstGeom prst="rect">
            <a:avLst/>
          </a:prstGeom>
          <a:solidFill>
            <a:srgbClr val="CCFFCC"/>
          </a:solidFill>
          <a:ln w="6350" cap="flat">
            <a:solidFill>
              <a:srgbClr val="000000"/>
            </a:solidFill>
            <a:prstDash val="solid"/>
            <a:miter lim="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59" name="Shape 359"/>
          <p:cNvSpPr/>
          <p:nvPr/>
        </p:nvSpPr>
        <p:spPr>
          <a:xfrm>
            <a:off x="7211613" y="2150903"/>
            <a:ext cx="60535" cy="90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518" y="21600"/>
                </a:moveTo>
                <a:lnTo>
                  <a:pt x="21600" y="0"/>
                </a:lnTo>
                <a:lnTo>
                  <a:pt x="5082" y="0"/>
                </a:lnTo>
                <a:lnTo>
                  <a:pt x="0" y="21600"/>
                </a:lnTo>
                <a:lnTo>
                  <a:pt x="16518" y="21600"/>
                </a:lnTo>
                <a:close/>
              </a:path>
            </a:pathLst>
          </a:custGeom>
          <a:solidFill>
            <a:srgbClr val="99BF99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60" name="Shape 360"/>
          <p:cNvSpPr/>
          <p:nvPr/>
        </p:nvSpPr>
        <p:spPr>
          <a:xfrm>
            <a:off x="7275173" y="1971311"/>
            <a:ext cx="66590" cy="624803"/>
          </a:xfrm>
          <a:prstGeom prst="rect">
            <a:avLst/>
          </a:prstGeom>
          <a:solidFill>
            <a:srgbClr val="0000FF"/>
          </a:solidFill>
          <a:ln w="6350" cap="flat">
            <a:solidFill>
              <a:srgbClr val="000000"/>
            </a:solidFill>
            <a:prstDash val="solid"/>
            <a:miter lim="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61" name="Shape 361"/>
          <p:cNvSpPr/>
          <p:nvPr/>
        </p:nvSpPr>
        <p:spPr>
          <a:xfrm>
            <a:off x="7424994" y="2285220"/>
            <a:ext cx="15137" cy="3108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374"/>
                </a:lnTo>
                <a:lnTo>
                  <a:pt x="21600" y="0"/>
                </a:lnTo>
                <a:lnTo>
                  <a:pt x="21600" y="21150"/>
                </a:lnTo>
                <a:lnTo>
                  <a:pt x="0" y="21600"/>
                </a:lnTo>
                <a:close/>
              </a:path>
            </a:pathLst>
          </a:custGeom>
          <a:solidFill>
            <a:srgbClr val="668066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62" name="Shape 362"/>
          <p:cNvSpPr/>
          <p:nvPr/>
        </p:nvSpPr>
        <p:spPr>
          <a:xfrm>
            <a:off x="7375053" y="2291256"/>
            <a:ext cx="49942" cy="304857"/>
          </a:xfrm>
          <a:prstGeom prst="rect">
            <a:avLst/>
          </a:prstGeom>
          <a:solidFill>
            <a:srgbClr val="CCFFCC"/>
          </a:solidFill>
          <a:ln w="6350" cap="flat">
            <a:solidFill>
              <a:srgbClr val="000000"/>
            </a:solidFill>
            <a:prstDash val="solid"/>
            <a:miter lim="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63" name="Shape 363"/>
          <p:cNvSpPr/>
          <p:nvPr/>
        </p:nvSpPr>
        <p:spPr>
          <a:xfrm>
            <a:off x="7375053" y="2285220"/>
            <a:ext cx="65075" cy="60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88" y="21600"/>
                </a:moveTo>
                <a:lnTo>
                  <a:pt x="21600" y="0"/>
                </a:lnTo>
                <a:lnTo>
                  <a:pt x="6283" y="0"/>
                </a:lnTo>
                <a:lnTo>
                  <a:pt x="0" y="21600"/>
                </a:lnTo>
                <a:lnTo>
                  <a:pt x="16888" y="21600"/>
                </a:lnTo>
                <a:close/>
              </a:path>
            </a:pathLst>
          </a:custGeom>
          <a:solidFill>
            <a:srgbClr val="99BF99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64" name="Shape 364"/>
          <p:cNvSpPr/>
          <p:nvPr/>
        </p:nvSpPr>
        <p:spPr>
          <a:xfrm>
            <a:off x="7473421" y="2446702"/>
            <a:ext cx="13623" cy="1494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1243"/>
                </a:lnTo>
                <a:lnTo>
                  <a:pt x="21600" y="0"/>
                </a:lnTo>
                <a:lnTo>
                  <a:pt x="21600" y="20668"/>
                </a:lnTo>
                <a:lnTo>
                  <a:pt x="0" y="21600"/>
                </a:lnTo>
                <a:close/>
              </a:path>
            </a:pathLst>
          </a:custGeom>
          <a:solidFill>
            <a:srgbClr val="000080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65" name="Shape 365"/>
          <p:cNvSpPr/>
          <p:nvPr/>
        </p:nvSpPr>
        <p:spPr>
          <a:xfrm>
            <a:off x="7424994" y="2455757"/>
            <a:ext cx="48429" cy="140350"/>
          </a:xfrm>
          <a:prstGeom prst="rect">
            <a:avLst/>
          </a:prstGeom>
          <a:solidFill>
            <a:srgbClr val="0000FF"/>
          </a:solidFill>
          <a:ln w="6350" cap="flat">
            <a:solidFill>
              <a:srgbClr val="000000"/>
            </a:solidFill>
            <a:prstDash val="solid"/>
            <a:miter lim="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66" name="Shape 366"/>
          <p:cNvSpPr/>
          <p:nvPr/>
        </p:nvSpPr>
        <p:spPr>
          <a:xfrm>
            <a:off x="7424994" y="2446702"/>
            <a:ext cx="62051" cy="90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517" y="21600"/>
                </a:moveTo>
                <a:lnTo>
                  <a:pt x="21600" y="0"/>
                </a:lnTo>
                <a:lnTo>
                  <a:pt x="5082" y="0"/>
                </a:lnTo>
                <a:lnTo>
                  <a:pt x="0" y="21600"/>
                </a:lnTo>
                <a:lnTo>
                  <a:pt x="16517" y="21600"/>
                </a:lnTo>
                <a:close/>
              </a:path>
            </a:pathLst>
          </a:custGeom>
          <a:solidFill>
            <a:srgbClr val="0000BF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67" name="Shape 367"/>
          <p:cNvSpPr/>
          <p:nvPr/>
        </p:nvSpPr>
        <p:spPr>
          <a:xfrm>
            <a:off x="7596001" y="2386334"/>
            <a:ext cx="13624" cy="2097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886"/>
                </a:lnTo>
                <a:lnTo>
                  <a:pt x="21600" y="0"/>
                </a:lnTo>
                <a:lnTo>
                  <a:pt x="21600" y="20936"/>
                </a:lnTo>
                <a:lnTo>
                  <a:pt x="0" y="21600"/>
                </a:lnTo>
                <a:close/>
              </a:path>
            </a:pathLst>
          </a:custGeom>
          <a:solidFill>
            <a:srgbClr val="668066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68" name="Shape 368"/>
          <p:cNvSpPr/>
          <p:nvPr/>
        </p:nvSpPr>
        <p:spPr>
          <a:xfrm>
            <a:off x="7541521" y="2395389"/>
            <a:ext cx="54483" cy="200724"/>
          </a:xfrm>
          <a:prstGeom prst="rect">
            <a:avLst/>
          </a:prstGeom>
          <a:solidFill>
            <a:srgbClr val="CCFFCC"/>
          </a:solidFill>
          <a:ln w="6350" cap="flat">
            <a:solidFill>
              <a:srgbClr val="000000"/>
            </a:solidFill>
            <a:prstDash val="solid"/>
            <a:miter lim="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69" name="Shape 369"/>
          <p:cNvSpPr/>
          <p:nvPr/>
        </p:nvSpPr>
        <p:spPr>
          <a:xfrm>
            <a:off x="7541521" y="2386334"/>
            <a:ext cx="68104" cy="90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971" y="21600"/>
                </a:moveTo>
                <a:lnTo>
                  <a:pt x="21600" y="0"/>
                </a:lnTo>
                <a:lnTo>
                  <a:pt x="6171" y="0"/>
                </a:lnTo>
                <a:lnTo>
                  <a:pt x="0" y="21600"/>
                </a:lnTo>
                <a:lnTo>
                  <a:pt x="16971" y="21600"/>
                </a:lnTo>
                <a:close/>
              </a:path>
            </a:pathLst>
          </a:custGeom>
          <a:solidFill>
            <a:srgbClr val="99BF99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70" name="Shape 370"/>
          <p:cNvSpPr/>
          <p:nvPr/>
        </p:nvSpPr>
        <p:spPr>
          <a:xfrm>
            <a:off x="7641403" y="2458775"/>
            <a:ext cx="13623" cy="1373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843"/>
                </a:lnTo>
                <a:lnTo>
                  <a:pt x="21600" y="0"/>
                </a:lnTo>
                <a:lnTo>
                  <a:pt x="21600" y="20587"/>
                </a:lnTo>
                <a:lnTo>
                  <a:pt x="0" y="21600"/>
                </a:lnTo>
                <a:close/>
              </a:path>
            </a:pathLst>
          </a:custGeom>
          <a:solidFill>
            <a:srgbClr val="000080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71" name="Shape 371"/>
          <p:cNvSpPr/>
          <p:nvPr/>
        </p:nvSpPr>
        <p:spPr>
          <a:xfrm>
            <a:off x="7596001" y="2463302"/>
            <a:ext cx="45404" cy="132811"/>
          </a:xfrm>
          <a:prstGeom prst="rect">
            <a:avLst/>
          </a:prstGeom>
          <a:solidFill>
            <a:srgbClr val="0000FF"/>
          </a:solidFill>
          <a:ln w="6350" cap="flat">
            <a:solidFill>
              <a:srgbClr val="000000"/>
            </a:solidFill>
            <a:prstDash val="solid"/>
            <a:miter lim="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72" name="Shape 372"/>
          <p:cNvSpPr/>
          <p:nvPr/>
        </p:nvSpPr>
        <p:spPr>
          <a:xfrm>
            <a:off x="7596001" y="2458775"/>
            <a:ext cx="59022" cy="45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518" y="21600"/>
                </a:moveTo>
                <a:lnTo>
                  <a:pt x="21600" y="0"/>
                </a:lnTo>
                <a:lnTo>
                  <a:pt x="5082" y="0"/>
                </a:lnTo>
                <a:lnTo>
                  <a:pt x="0" y="21600"/>
                </a:lnTo>
                <a:lnTo>
                  <a:pt x="16518" y="21600"/>
                </a:lnTo>
                <a:close/>
              </a:path>
            </a:pathLst>
          </a:custGeom>
          <a:solidFill>
            <a:srgbClr val="0000BF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73" name="Shape 373"/>
          <p:cNvSpPr/>
          <p:nvPr/>
        </p:nvSpPr>
        <p:spPr>
          <a:xfrm>
            <a:off x="7810896" y="2010549"/>
            <a:ext cx="15137" cy="5855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317"/>
                </a:lnTo>
                <a:lnTo>
                  <a:pt x="21600" y="0"/>
                </a:lnTo>
                <a:lnTo>
                  <a:pt x="21600" y="21362"/>
                </a:lnTo>
                <a:lnTo>
                  <a:pt x="0" y="21600"/>
                </a:lnTo>
                <a:close/>
              </a:path>
            </a:pathLst>
          </a:custGeom>
          <a:solidFill>
            <a:srgbClr val="000080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74" name="Shape 374"/>
          <p:cNvSpPr/>
          <p:nvPr/>
        </p:nvSpPr>
        <p:spPr>
          <a:xfrm>
            <a:off x="7759442" y="2019604"/>
            <a:ext cx="51457" cy="576483"/>
          </a:xfrm>
          <a:prstGeom prst="rect">
            <a:avLst/>
          </a:prstGeom>
          <a:solidFill>
            <a:srgbClr val="0000FF"/>
          </a:solidFill>
          <a:ln w="6350" cap="flat">
            <a:solidFill>
              <a:srgbClr val="000000"/>
            </a:solidFill>
            <a:prstDash val="solid"/>
            <a:miter lim="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75" name="Shape 375"/>
          <p:cNvSpPr/>
          <p:nvPr/>
        </p:nvSpPr>
        <p:spPr>
          <a:xfrm>
            <a:off x="7759442" y="2010549"/>
            <a:ext cx="66588" cy="90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88" y="21600"/>
                </a:moveTo>
                <a:lnTo>
                  <a:pt x="21600" y="0"/>
                </a:lnTo>
                <a:lnTo>
                  <a:pt x="5890" y="0"/>
                </a:lnTo>
                <a:lnTo>
                  <a:pt x="0" y="21600"/>
                </a:lnTo>
                <a:lnTo>
                  <a:pt x="16888" y="21600"/>
                </a:lnTo>
                <a:close/>
              </a:path>
            </a:pathLst>
          </a:custGeom>
          <a:solidFill>
            <a:srgbClr val="0000BF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76" name="Shape 376"/>
          <p:cNvSpPr/>
          <p:nvPr/>
        </p:nvSpPr>
        <p:spPr>
          <a:xfrm>
            <a:off x="7974337" y="1978856"/>
            <a:ext cx="18164" cy="6172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301"/>
                </a:lnTo>
                <a:lnTo>
                  <a:pt x="21600" y="0"/>
                </a:lnTo>
                <a:lnTo>
                  <a:pt x="21600" y="21374"/>
                </a:lnTo>
                <a:lnTo>
                  <a:pt x="0" y="21600"/>
                </a:lnTo>
                <a:close/>
              </a:path>
            </a:pathLst>
          </a:custGeom>
          <a:solidFill>
            <a:srgbClr val="000080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77" name="Shape 377"/>
          <p:cNvSpPr/>
          <p:nvPr/>
        </p:nvSpPr>
        <p:spPr>
          <a:xfrm>
            <a:off x="7927423" y="1987911"/>
            <a:ext cx="46915" cy="608174"/>
          </a:xfrm>
          <a:prstGeom prst="rect">
            <a:avLst/>
          </a:prstGeom>
          <a:solidFill>
            <a:srgbClr val="0000FF"/>
          </a:solidFill>
          <a:ln w="6350" cap="flat">
            <a:solidFill>
              <a:srgbClr val="000000"/>
            </a:solidFill>
            <a:prstDash val="solid"/>
            <a:miter lim="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78" name="Shape 378"/>
          <p:cNvSpPr/>
          <p:nvPr/>
        </p:nvSpPr>
        <p:spPr>
          <a:xfrm>
            <a:off x="7927423" y="1978856"/>
            <a:ext cx="65075" cy="90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10" y="21600"/>
                </a:moveTo>
                <a:lnTo>
                  <a:pt x="21600" y="0"/>
                </a:lnTo>
                <a:lnTo>
                  <a:pt x="6283" y="0"/>
                </a:lnTo>
                <a:lnTo>
                  <a:pt x="0" y="21600"/>
                </a:lnTo>
                <a:lnTo>
                  <a:pt x="15710" y="21600"/>
                </a:lnTo>
                <a:close/>
              </a:path>
            </a:pathLst>
          </a:custGeom>
          <a:solidFill>
            <a:srgbClr val="0000BF"/>
          </a:solidFill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79" name="Shape 379"/>
          <p:cNvSpPr/>
          <p:nvPr/>
        </p:nvSpPr>
        <p:spPr>
          <a:xfrm>
            <a:off x="4325670" y="2596111"/>
            <a:ext cx="3684989" cy="1512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80" name="Shape 380"/>
          <p:cNvSpPr/>
          <p:nvPr/>
        </p:nvSpPr>
        <p:spPr>
          <a:xfrm>
            <a:off x="4489111" y="2596110"/>
            <a:ext cx="1517" cy="13586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81" name="Shape 381"/>
          <p:cNvSpPr/>
          <p:nvPr/>
        </p:nvSpPr>
        <p:spPr>
          <a:xfrm>
            <a:off x="4660118" y="2596110"/>
            <a:ext cx="1517" cy="13586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82" name="Shape 382"/>
          <p:cNvSpPr/>
          <p:nvPr/>
        </p:nvSpPr>
        <p:spPr>
          <a:xfrm>
            <a:off x="4828099" y="2596110"/>
            <a:ext cx="1517" cy="13586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83" name="Shape 383"/>
          <p:cNvSpPr/>
          <p:nvPr/>
        </p:nvSpPr>
        <p:spPr>
          <a:xfrm>
            <a:off x="4996080" y="2596110"/>
            <a:ext cx="1517" cy="13586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84" name="Shape 384"/>
          <p:cNvSpPr/>
          <p:nvPr/>
        </p:nvSpPr>
        <p:spPr>
          <a:xfrm>
            <a:off x="5159521" y="2596110"/>
            <a:ext cx="1517" cy="13586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85" name="Shape 385"/>
          <p:cNvSpPr/>
          <p:nvPr/>
        </p:nvSpPr>
        <p:spPr>
          <a:xfrm>
            <a:off x="5329015" y="2596110"/>
            <a:ext cx="4" cy="13586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86" name="Shape 386"/>
          <p:cNvSpPr/>
          <p:nvPr/>
        </p:nvSpPr>
        <p:spPr>
          <a:xfrm>
            <a:off x="5495482" y="2596110"/>
            <a:ext cx="1517" cy="13586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87" name="Shape 387"/>
          <p:cNvSpPr/>
          <p:nvPr/>
        </p:nvSpPr>
        <p:spPr>
          <a:xfrm>
            <a:off x="5666489" y="2596110"/>
            <a:ext cx="1518" cy="13586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88" name="Shape 388"/>
          <p:cNvSpPr/>
          <p:nvPr/>
        </p:nvSpPr>
        <p:spPr>
          <a:xfrm>
            <a:off x="5834471" y="2596110"/>
            <a:ext cx="1517" cy="13586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89" name="Shape 389"/>
          <p:cNvSpPr/>
          <p:nvPr/>
        </p:nvSpPr>
        <p:spPr>
          <a:xfrm>
            <a:off x="5997912" y="2596110"/>
            <a:ext cx="1517" cy="13586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90" name="Shape 390"/>
          <p:cNvSpPr/>
          <p:nvPr/>
        </p:nvSpPr>
        <p:spPr>
          <a:xfrm>
            <a:off x="6165893" y="2596110"/>
            <a:ext cx="1517" cy="13586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91" name="Shape 391"/>
          <p:cNvSpPr/>
          <p:nvPr/>
        </p:nvSpPr>
        <p:spPr>
          <a:xfrm>
            <a:off x="6335387" y="2596110"/>
            <a:ext cx="4" cy="13586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92" name="Shape 392"/>
          <p:cNvSpPr/>
          <p:nvPr/>
        </p:nvSpPr>
        <p:spPr>
          <a:xfrm>
            <a:off x="6503368" y="2596110"/>
            <a:ext cx="1518" cy="13586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93" name="Shape 393"/>
          <p:cNvSpPr/>
          <p:nvPr/>
        </p:nvSpPr>
        <p:spPr>
          <a:xfrm>
            <a:off x="6672863" y="2596110"/>
            <a:ext cx="1517" cy="13586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94" name="Shape 394"/>
          <p:cNvSpPr/>
          <p:nvPr/>
        </p:nvSpPr>
        <p:spPr>
          <a:xfrm>
            <a:off x="6836305" y="2596110"/>
            <a:ext cx="1517" cy="13586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95" name="Shape 395"/>
          <p:cNvSpPr/>
          <p:nvPr/>
        </p:nvSpPr>
        <p:spPr>
          <a:xfrm>
            <a:off x="7004286" y="2596110"/>
            <a:ext cx="1517" cy="13586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96" name="Shape 396"/>
          <p:cNvSpPr/>
          <p:nvPr/>
        </p:nvSpPr>
        <p:spPr>
          <a:xfrm>
            <a:off x="7173779" y="2596110"/>
            <a:ext cx="1517" cy="13586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97" name="Shape 397"/>
          <p:cNvSpPr/>
          <p:nvPr/>
        </p:nvSpPr>
        <p:spPr>
          <a:xfrm>
            <a:off x="7341760" y="2596110"/>
            <a:ext cx="4" cy="13586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98" name="Shape 398"/>
          <p:cNvSpPr/>
          <p:nvPr/>
        </p:nvSpPr>
        <p:spPr>
          <a:xfrm>
            <a:off x="7509742" y="2596110"/>
            <a:ext cx="1517" cy="13586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99" name="Shape 399"/>
          <p:cNvSpPr/>
          <p:nvPr/>
        </p:nvSpPr>
        <p:spPr>
          <a:xfrm>
            <a:off x="7674695" y="2596110"/>
            <a:ext cx="1517" cy="13586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00" name="Shape 400"/>
          <p:cNvSpPr/>
          <p:nvPr/>
        </p:nvSpPr>
        <p:spPr>
          <a:xfrm>
            <a:off x="7842676" y="2596110"/>
            <a:ext cx="1518" cy="13586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01" name="Shape 401"/>
          <p:cNvSpPr/>
          <p:nvPr/>
        </p:nvSpPr>
        <p:spPr>
          <a:xfrm>
            <a:off x="8010658" y="2596110"/>
            <a:ext cx="1517" cy="13586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grpSp>
        <p:nvGrpSpPr>
          <p:cNvPr id="427" name="Group 427"/>
          <p:cNvGrpSpPr/>
          <p:nvPr/>
        </p:nvGrpSpPr>
        <p:grpSpPr>
          <a:xfrm>
            <a:off x="4143148" y="1529120"/>
            <a:ext cx="230954" cy="1188777"/>
            <a:chOff x="0" y="0"/>
            <a:chExt cx="230953" cy="1188776"/>
          </a:xfrm>
        </p:grpSpPr>
        <p:sp>
          <p:nvSpPr>
            <p:cNvPr id="402" name="Shape 402"/>
            <p:cNvSpPr/>
            <p:nvPr/>
          </p:nvSpPr>
          <p:spPr>
            <a:xfrm>
              <a:off x="229758" y="1073001"/>
              <a:ext cx="1196" cy="13995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403" name="Shape 403"/>
            <p:cNvSpPr/>
            <p:nvPr/>
          </p:nvSpPr>
          <p:spPr>
            <a:xfrm flipV="1">
              <a:off x="196363" y="49506"/>
              <a:ext cx="1196" cy="1001974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404" name="Shape 404"/>
            <p:cNvSpPr/>
            <p:nvPr/>
          </p:nvSpPr>
          <p:spPr>
            <a:xfrm flipH="1">
              <a:off x="176090" y="1051476"/>
              <a:ext cx="20277" cy="108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405" name="Shape 405"/>
            <p:cNvSpPr/>
            <p:nvPr/>
          </p:nvSpPr>
          <p:spPr>
            <a:xfrm flipH="1">
              <a:off x="176090" y="951388"/>
              <a:ext cx="20277" cy="1079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406" name="Shape 406"/>
            <p:cNvSpPr/>
            <p:nvPr/>
          </p:nvSpPr>
          <p:spPr>
            <a:xfrm flipH="1">
              <a:off x="176090" y="851298"/>
              <a:ext cx="20277" cy="108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407" name="Shape 407"/>
            <p:cNvSpPr/>
            <p:nvPr/>
          </p:nvSpPr>
          <p:spPr>
            <a:xfrm flipH="1">
              <a:off x="176090" y="751207"/>
              <a:ext cx="20277" cy="108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408" name="Shape 408"/>
            <p:cNvSpPr/>
            <p:nvPr/>
          </p:nvSpPr>
          <p:spPr>
            <a:xfrm flipH="1">
              <a:off x="176090" y="651118"/>
              <a:ext cx="20277" cy="108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409" name="Shape 409"/>
            <p:cNvSpPr/>
            <p:nvPr/>
          </p:nvSpPr>
          <p:spPr>
            <a:xfrm flipH="1">
              <a:off x="176090" y="551029"/>
              <a:ext cx="20277" cy="108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410" name="Shape 410"/>
            <p:cNvSpPr/>
            <p:nvPr/>
          </p:nvSpPr>
          <p:spPr>
            <a:xfrm flipH="1">
              <a:off x="176090" y="449862"/>
              <a:ext cx="20277" cy="108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411" name="Shape 411"/>
            <p:cNvSpPr/>
            <p:nvPr/>
          </p:nvSpPr>
          <p:spPr>
            <a:xfrm flipH="1">
              <a:off x="176090" y="349774"/>
              <a:ext cx="20277" cy="1079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412" name="Shape 412"/>
            <p:cNvSpPr/>
            <p:nvPr/>
          </p:nvSpPr>
          <p:spPr>
            <a:xfrm flipH="1">
              <a:off x="176090" y="249684"/>
              <a:ext cx="20277" cy="108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413" name="Shape 413"/>
            <p:cNvSpPr/>
            <p:nvPr/>
          </p:nvSpPr>
          <p:spPr>
            <a:xfrm flipH="1">
              <a:off x="176090" y="149595"/>
              <a:ext cx="20277" cy="108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414" name="Shape 414"/>
            <p:cNvSpPr/>
            <p:nvPr/>
          </p:nvSpPr>
          <p:spPr>
            <a:xfrm flipH="1">
              <a:off x="176090" y="49505"/>
              <a:ext cx="20277" cy="108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415" name="Shape 415"/>
            <p:cNvSpPr/>
            <p:nvPr/>
          </p:nvSpPr>
          <p:spPr>
            <a:xfrm>
              <a:off x="0" y="1015961"/>
              <a:ext cx="224577" cy="1728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200"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/>
              </a:pPr>
              <a:r>
                <a:rPr sz="1200"/>
                <a:t>0.0</a:t>
              </a:r>
            </a:p>
          </p:txBody>
        </p:sp>
        <p:sp>
          <p:nvSpPr>
            <p:cNvPr id="416" name="Shape 416"/>
            <p:cNvSpPr/>
            <p:nvPr/>
          </p:nvSpPr>
          <p:spPr>
            <a:xfrm>
              <a:off x="0" y="907261"/>
              <a:ext cx="224577" cy="1728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200"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/>
              </a:pPr>
              <a:r>
                <a:rPr sz="1200"/>
                <a:t>0.1</a:t>
              </a:r>
            </a:p>
          </p:txBody>
        </p:sp>
        <p:sp>
          <p:nvSpPr>
            <p:cNvPr id="417" name="Shape 417"/>
            <p:cNvSpPr/>
            <p:nvPr/>
          </p:nvSpPr>
          <p:spPr>
            <a:xfrm>
              <a:off x="0" y="809324"/>
              <a:ext cx="224577" cy="1728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200"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/>
              </a:pPr>
              <a:r>
                <a:rPr sz="1200"/>
                <a:t>0.2</a:t>
              </a:r>
            </a:p>
          </p:txBody>
        </p:sp>
        <p:sp>
          <p:nvSpPr>
            <p:cNvPr id="418" name="Shape 418"/>
            <p:cNvSpPr/>
            <p:nvPr/>
          </p:nvSpPr>
          <p:spPr>
            <a:xfrm>
              <a:off x="0" y="700624"/>
              <a:ext cx="224577" cy="1728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200"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/>
              </a:pPr>
              <a:r>
                <a:rPr sz="1200"/>
                <a:t>0.3</a:t>
              </a:r>
            </a:p>
          </p:txBody>
        </p:sp>
        <p:sp>
          <p:nvSpPr>
            <p:cNvPr id="419" name="Shape 419"/>
            <p:cNvSpPr/>
            <p:nvPr/>
          </p:nvSpPr>
          <p:spPr>
            <a:xfrm>
              <a:off x="0" y="596231"/>
              <a:ext cx="224577" cy="1728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200"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/>
              </a:pPr>
              <a:r>
                <a:rPr sz="1200"/>
                <a:t>0.4</a:t>
              </a:r>
            </a:p>
          </p:txBody>
        </p:sp>
        <p:sp>
          <p:nvSpPr>
            <p:cNvPr id="420" name="Shape 420"/>
            <p:cNvSpPr/>
            <p:nvPr/>
          </p:nvSpPr>
          <p:spPr>
            <a:xfrm>
              <a:off x="0" y="502598"/>
              <a:ext cx="224577" cy="1728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200"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/>
              </a:pPr>
              <a:r>
                <a:rPr sz="1200"/>
                <a:t>0.5</a:t>
              </a:r>
            </a:p>
          </p:txBody>
        </p:sp>
        <p:sp>
          <p:nvSpPr>
            <p:cNvPr id="421" name="Shape 421"/>
            <p:cNvSpPr/>
            <p:nvPr/>
          </p:nvSpPr>
          <p:spPr>
            <a:xfrm>
              <a:off x="0" y="405737"/>
              <a:ext cx="224577" cy="1728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200"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/>
              </a:pPr>
              <a:r>
                <a:rPr sz="1200"/>
                <a:t>0.6</a:t>
              </a:r>
            </a:p>
          </p:txBody>
        </p:sp>
        <p:sp>
          <p:nvSpPr>
            <p:cNvPr id="422" name="Shape 422"/>
            <p:cNvSpPr/>
            <p:nvPr/>
          </p:nvSpPr>
          <p:spPr>
            <a:xfrm>
              <a:off x="0" y="303496"/>
              <a:ext cx="224577" cy="1728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200"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/>
              </a:pPr>
              <a:r>
                <a:rPr sz="1200"/>
                <a:t>0.7</a:t>
              </a:r>
            </a:p>
          </p:txBody>
        </p:sp>
        <p:sp>
          <p:nvSpPr>
            <p:cNvPr id="423" name="Shape 423"/>
            <p:cNvSpPr/>
            <p:nvPr/>
          </p:nvSpPr>
          <p:spPr>
            <a:xfrm>
              <a:off x="0" y="201254"/>
              <a:ext cx="224577" cy="1728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200"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/>
              </a:pPr>
              <a:r>
                <a:rPr sz="1200"/>
                <a:t>0.8</a:t>
              </a:r>
            </a:p>
          </p:txBody>
        </p:sp>
        <p:sp>
          <p:nvSpPr>
            <p:cNvPr id="424" name="Shape 424"/>
            <p:cNvSpPr/>
            <p:nvPr/>
          </p:nvSpPr>
          <p:spPr>
            <a:xfrm>
              <a:off x="0" y="104393"/>
              <a:ext cx="224577" cy="1728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200"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/>
              </a:pPr>
              <a:r>
                <a:rPr sz="1200"/>
                <a:t>0.9</a:t>
              </a:r>
            </a:p>
          </p:txBody>
        </p:sp>
        <p:sp>
          <p:nvSpPr>
            <p:cNvPr id="425" name="Shape 425"/>
            <p:cNvSpPr/>
            <p:nvPr/>
          </p:nvSpPr>
          <p:spPr>
            <a:xfrm>
              <a:off x="0" y="-1"/>
              <a:ext cx="224577" cy="1728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200"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/>
              </a:pPr>
              <a:r>
                <a:rPr sz="1200"/>
                <a:t>1.0</a:t>
              </a:r>
            </a:p>
          </p:txBody>
        </p:sp>
        <p:sp>
          <p:nvSpPr>
            <p:cNvPr id="426" name="Shape 426"/>
            <p:cNvSpPr/>
            <p:nvPr/>
          </p:nvSpPr>
          <p:spPr>
            <a:xfrm>
              <a:off x="196363" y="1051476"/>
              <a:ext cx="1196" cy="15071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</p:grpSp>
      <p:sp>
        <p:nvSpPr>
          <p:cNvPr id="428" name="Shape 428"/>
          <p:cNvSpPr/>
          <p:nvPr/>
        </p:nvSpPr>
        <p:spPr>
          <a:xfrm>
            <a:off x="5368362" y="2765138"/>
            <a:ext cx="1933693" cy="3456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>
            <a:lvl1pPr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400"/>
              <a:t>Chromosome</a:t>
            </a:r>
          </a:p>
        </p:txBody>
      </p:sp>
      <p:grpSp>
        <p:nvGrpSpPr>
          <p:cNvPr id="431" name="Group 431"/>
          <p:cNvGrpSpPr/>
          <p:nvPr/>
        </p:nvGrpSpPr>
        <p:grpSpPr>
          <a:xfrm>
            <a:off x="3558404" y="3472942"/>
            <a:ext cx="1720707" cy="519956"/>
            <a:chOff x="0" y="-1"/>
            <a:chExt cx="1720706" cy="519954"/>
          </a:xfrm>
        </p:grpSpPr>
        <p:sp>
          <p:nvSpPr>
            <p:cNvPr id="429" name="Shape 429"/>
            <p:cNvSpPr/>
            <p:nvPr/>
          </p:nvSpPr>
          <p:spPr>
            <a:xfrm>
              <a:off x="-1" y="-2"/>
              <a:ext cx="1720627" cy="519956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430" name="Shape 430"/>
            <p:cNvSpPr/>
            <p:nvPr/>
          </p:nvSpPr>
          <p:spPr>
            <a:xfrm>
              <a:off x="-1" y="-2"/>
              <a:ext cx="1720707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2400">
                  <a:latin typeface="Comic Sans MS Bold"/>
                  <a:ea typeface="Comic Sans MS Bold"/>
                  <a:cs typeface="Comic Sans MS Bold"/>
                  <a:sym typeface="Comic Sans MS Bold"/>
                </a:defRPr>
              </a:lvl1pPr>
            </a:lstStyle>
            <a:p>
              <a:pPr lvl="0">
                <a:defRPr sz="1800"/>
              </a:pPr>
              <a:r>
                <a:rPr sz="2400"/>
                <a:t>P16 = 70%</a:t>
              </a:r>
            </a:p>
          </p:txBody>
        </p:sp>
      </p:grpSp>
      <p:grpSp>
        <p:nvGrpSpPr>
          <p:cNvPr id="445" name="Group 445"/>
          <p:cNvGrpSpPr/>
          <p:nvPr/>
        </p:nvGrpSpPr>
        <p:grpSpPr>
          <a:xfrm>
            <a:off x="3711180" y="3967931"/>
            <a:ext cx="948825" cy="825487"/>
            <a:chOff x="-25" y="20"/>
            <a:chExt cx="948824" cy="825485"/>
          </a:xfrm>
        </p:grpSpPr>
        <p:sp>
          <p:nvSpPr>
            <p:cNvPr id="432" name="Shape 432"/>
            <p:cNvSpPr/>
            <p:nvPr/>
          </p:nvSpPr>
          <p:spPr>
            <a:xfrm>
              <a:off x="-26" y="20"/>
              <a:ext cx="948826" cy="825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7" y="2882"/>
                  </a:moveTo>
                  <a:cubicBezTo>
                    <a:pt x="20639" y="6725"/>
                    <a:pt x="20639" y="12955"/>
                    <a:pt x="16797" y="16798"/>
                  </a:cubicBezTo>
                  <a:cubicBezTo>
                    <a:pt x="12954" y="20640"/>
                    <a:pt x="6724" y="20640"/>
                    <a:pt x="2881" y="16798"/>
                  </a:cubicBezTo>
                  <a:cubicBezTo>
                    <a:pt x="-961" y="12955"/>
                    <a:pt x="-961" y="6725"/>
                    <a:pt x="2881" y="2882"/>
                  </a:cubicBezTo>
                  <a:cubicBezTo>
                    <a:pt x="6724" y="-960"/>
                    <a:pt x="12954" y="-960"/>
                    <a:pt x="16797" y="2882"/>
                  </a:cubicBezTo>
                </a:path>
              </a:pathLst>
            </a:custGeom>
            <a:solidFill>
              <a:srgbClr val="FFFFFF"/>
            </a:solidFill>
            <a:ln w="12700" cap="flat">
              <a:solidFill>
                <a:srgbClr val="BBE0E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grpSp>
          <p:nvGrpSpPr>
            <p:cNvPr id="438" name="Group 438"/>
            <p:cNvGrpSpPr/>
            <p:nvPr/>
          </p:nvGrpSpPr>
          <p:grpSpPr>
            <a:xfrm>
              <a:off x="499945" y="94631"/>
              <a:ext cx="203720" cy="637782"/>
              <a:chOff x="0" y="-1"/>
              <a:chExt cx="203719" cy="637781"/>
            </a:xfrm>
          </p:grpSpPr>
          <p:sp>
            <p:nvSpPr>
              <p:cNvPr id="433" name="Shape 433"/>
              <p:cNvSpPr/>
              <p:nvPr/>
            </p:nvSpPr>
            <p:spPr>
              <a:xfrm>
                <a:off x="18763" y="235046"/>
                <a:ext cx="176913" cy="402735"/>
              </a:xfrm>
              <a:prstGeom prst="roundRect">
                <a:avLst>
                  <a:gd name="adj" fmla="val 48093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676767"/>
                  </a:gs>
                </a:gsLst>
                <a:lin ang="10800000" scaled="0"/>
              </a:gra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grpSp>
            <p:nvGrpSpPr>
              <p:cNvPr id="437" name="Group 437"/>
              <p:cNvGrpSpPr/>
              <p:nvPr/>
            </p:nvGrpSpPr>
            <p:grpSpPr>
              <a:xfrm>
                <a:off x="-1" y="-2"/>
                <a:ext cx="203720" cy="210688"/>
                <a:chOff x="0" y="0"/>
                <a:chExt cx="203719" cy="210686"/>
              </a:xfrm>
            </p:grpSpPr>
            <p:sp>
              <p:nvSpPr>
                <p:cNvPr id="434" name="Shape 434"/>
                <p:cNvSpPr/>
                <p:nvPr/>
              </p:nvSpPr>
              <p:spPr>
                <a:xfrm>
                  <a:off x="-1" y="77393"/>
                  <a:ext cx="203720" cy="48730"/>
                </a:xfrm>
                <a:prstGeom prst="rect">
                  <a:avLst/>
                </a:prstGeom>
                <a:solidFill>
                  <a:srgbClr val="FFFFFF"/>
                </a:solidFill>
                <a:ln w="50800" cap="flat">
                  <a:solidFill>
                    <a:srgbClr val="FFFFFF"/>
                  </a:solidFill>
                  <a:prstDash val="solid"/>
                  <a:miter lim="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  <a:endParaRPr/>
                </a:p>
              </p:txBody>
            </p:sp>
            <p:sp>
              <p:nvSpPr>
                <p:cNvPr id="435" name="Shape 435"/>
                <p:cNvSpPr/>
                <p:nvPr/>
              </p:nvSpPr>
              <p:spPr>
                <a:xfrm>
                  <a:off x="18763" y="0"/>
                  <a:ext cx="176916" cy="210687"/>
                </a:xfrm>
                <a:prstGeom prst="roundRect">
                  <a:avLst>
                    <a:gd name="adj" fmla="val 48093"/>
                  </a:avLst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7C7C7C"/>
                    </a:gs>
                  </a:gsLst>
                  <a:lin ang="10800000" scaled="0"/>
                </a:gra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6" name="Shape 436"/>
                <p:cNvSpPr/>
                <p:nvPr/>
              </p:nvSpPr>
              <p:spPr>
                <a:xfrm>
                  <a:off x="-1" y="77393"/>
                  <a:ext cx="203720" cy="48730"/>
                </a:xfrm>
                <a:prstGeom prst="rect">
                  <a:avLst/>
                </a:prstGeom>
                <a:solidFill>
                  <a:srgbClr val="FFFFFF"/>
                </a:solidFill>
                <a:ln w="50800" cap="flat">
                  <a:solidFill>
                    <a:srgbClr val="FFFFFF"/>
                  </a:solidFill>
                  <a:prstDash val="solid"/>
                  <a:miter lim="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  <a:endParaRPr/>
                </a:p>
              </p:txBody>
            </p:sp>
          </p:grpSp>
        </p:grpSp>
        <p:grpSp>
          <p:nvGrpSpPr>
            <p:cNvPr id="444" name="Group 444"/>
            <p:cNvGrpSpPr/>
            <p:nvPr/>
          </p:nvGrpSpPr>
          <p:grpSpPr>
            <a:xfrm>
              <a:off x="241286" y="101797"/>
              <a:ext cx="203720" cy="637782"/>
              <a:chOff x="0" y="-1"/>
              <a:chExt cx="203719" cy="637781"/>
            </a:xfrm>
          </p:grpSpPr>
          <p:sp>
            <p:nvSpPr>
              <p:cNvPr id="439" name="Shape 439"/>
              <p:cNvSpPr/>
              <p:nvPr/>
            </p:nvSpPr>
            <p:spPr>
              <a:xfrm>
                <a:off x="18763" y="235046"/>
                <a:ext cx="176913" cy="402734"/>
              </a:xfrm>
              <a:prstGeom prst="roundRect">
                <a:avLst>
                  <a:gd name="adj" fmla="val 48093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676767"/>
                  </a:gs>
                </a:gsLst>
                <a:lin ang="10800000" scaled="0"/>
              </a:gra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grpSp>
            <p:nvGrpSpPr>
              <p:cNvPr id="443" name="Group 443"/>
              <p:cNvGrpSpPr/>
              <p:nvPr/>
            </p:nvGrpSpPr>
            <p:grpSpPr>
              <a:xfrm>
                <a:off x="-1" y="-2"/>
                <a:ext cx="203720" cy="210687"/>
                <a:chOff x="0" y="0"/>
                <a:chExt cx="203719" cy="210686"/>
              </a:xfrm>
            </p:grpSpPr>
            <p:sp>
              <p:nvSpPr>
                <p:cNvPr id="440" name="Shape 440"/>
                <p:cNvSpPr/>
                <p:nvPr/>
              </p:nvSpPr>
              <p:spPr>
                <a:xfrm>
                  <a:off x="-1" y="77392"/>
                  <a:ext cx="203720" cy="48731"/>
                </a:xfrm>
                <a:prstGeom prst="rect">
                  <a:avLst/>
                </a:prstGeom>
                <a:solidFill>
                  <a:srgbClr val="FFFFFF"/>
                </a:solidFill>
                <a:ln w="50800" cap="flat">
                  <a:solidFill>
                    <a:srgbClr val="FFFFFF"/>
                  </a:solidFill>
                  <a:prstDash val="solid"/>
                  <a:miter lim="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  <a:endParaRPr/>
                </a:p>
              </p:txBody>
            </p:sp>
            <p:sp>
              <p:nvSpPr>
                <p:cNvPr id="441" name="Shape 441"/>
                <p:cNvSpPr/>
                <p:nvPr/>
              </p:nvSpPr>
              <p:spPr>
                <a:xfrm>
                  <a:off x="18763" y="-1"/>
                  <a:ext cx="176916" cy="210687"/>
                </a:xfrm>
                <a:prstGeom prst="roundRect">
                  <a:avLst>
                    <a:gd name="adj" fmla="val 48093"/>
                  </a:avLst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7C7C7C"/>
                    </a:gs>
                  </a:gsLst>
                  <a:lin ang="10800000" scaled="0"/>
                </a:gra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2" name="Shape 442"/>
                <p:cNvSpPr/>
                <p:nvPr/>
              </p:nvSpPr>
              <p:spPr>
                <a:xfrm>
                  <a:off x="-1" y="77392"/>
                  <a:ext cx="203720" cy="48731"/>
                </a:xfrm>
                <a:prstGeom prst="rect">
                  <a:avLst/>
                </a:prstGeom>
                <a:solidFill>
                  <a:srgbClr val="FFFFFF"/>
                </a:solidFill>
                <a:ln w="50800" cap="flat">
                  <a:solidFill>
                    <a:srgbClr val="FFFFFF"/>
                  </a:solidFill>
                  <a:prstDash val="solid"/>
                  <a:miter lim="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454" name="Group 454"/>
          <p:cNvGrpSpPr/>
          <p:nvPr/>
        </p:nvGrpSpPr>
        <p:grpSpPr>
          <a:xfrm>
            <a:off x="3702099" y="4862875"/>
            <a:ext cx="965469" cy="825486"/>
            <a:chOff x="-25" y="20"/>
            <a:chExt cx="965467" cy="825485"/>
          </a:xfrm>
        </p:grpSpPr>
        <p:sp>
          <p:nvSpPr>
            <p:cNvPr id="446" name="Shape 446"/>
            <p:cNvSpPr/>
            <p:nvPr/>
          </p:nvSpPr>
          <p:spPr>
            <a:xfrm>
              <a:off x="516330" y="189223"/>
              <a:ext cx="203833" cy="48730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rgbClr val="FFFFFF"/>
              </a:solidFill>
              <a:prstDash val="solid"/>
              <a:miter lim="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447" name="Shape 447"/>
            <p:cNvSpPr/>
            <p:nvPr/>
          </p:nvSpPr>
          <p:spPr>
            <a:xfrm>
              <a:off x="-26" y="20"/>
              <a:ext cx="965468" cy="825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7" y="2882"/>
                  </a:moveTo>
                  <a:cubicBezTo>
                    <a:pt x="20639" y="6725"/>
                    <a:pt x="20639" y="12955"/>
                    <a:pt x="16797" y="16798"/>
                  </a:cubicBezTo>
                  <a:cubicBezTo>
                    <a:pt x="12954" y="20640"/>
                    <a:pt x="6724" y="20640"/>
                    <a:pt x="2881" y="16798"/>
                  </a:cubicBezTo>
                  <a:cubicBezTo>
                    <a:pt x="-961" y="12955"/>
                    <a:pt x="-961" y="6725"/>
                    <a:pt x="2881" y="2882"/>
                  </a:cubicBezTo>
                  <a:cubicBezTo>
                    <a:pt x="6724" y="-960"/>
                    <a:pt x="12954" y="-960"/>
                    <a:pt x="16797" y="2882"/>
                  </a:cubicBezTo>
                </a:path>
              </a:pathLst>
            </a:custGeom>
            <a:solidFill>
              <a:srgbClr val="FFFFFF"/>
            </a:solidFill>
            <a:ln w="12700" cap="flat">
              <a:solidFill>
                <a:srgbClr val="BBE0E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448" name="Shape 448"/>
            <p:cNvSpPr/>
            <p:nvPr/>
          </p:nvSpPr>
          <p:spPr>
            <a:xfrm>
              <a:off x="535103" y="111831"/>
              <a:ext cx="177014" cy="210683"/>
            </a:xfrm>
            <a:prstGeom prst="roundRect">
              <a:avLst>
                <a:gd name="adj" fmla="val 48093"/>
              </a:avLst>
            </a:prstGeom>
            <a:gradFill flip="none" rotWithShape="1">
              <a:gsLst>
                <a:gs pos="0">
                  <a:srgbClr val="000000"/>
                </a:gs>
                <a:gs pos="100000">
                  <a:srgbClr val="7C7C7C"/>
                </a:gs>
              </a:gsLst>
              <a:lin ang="10800000" scaled="0"/>
            </a:gra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49" name="Shape 449"/>
            <p:cNvSpPr/>
            <p:nvPr/>
          </p:nvSpPr>
          <p:spPr>
            <a:xfrm>
              <a:off x="223993" y="346875"/>
              <a:ext cx="177015" cy="402735"/>
            </a:xfrm>
            <a:prstGeom prst="roundRect">
              <a:avLst>
                <a:gd name="adj" fmla="val 48093"/>
              </a:avLst>
            </a:prstGeom>
            <a:gradFill flip="none" rotWithShape="1">
              <a:gsLst>
                <a:gs pos="0">
                  <a:srgbClr val="000000"/>
                </a:gs>
                <a:gs pos="100000">
                  <a:srgbClr val="676767"/>
                </a:gs>
              </a:gsLst>
              <a:lin ang="10800000" scaled="0"/>
            </a:gra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50" name="Shape 450"/>
            <p:cNvSpPr/>
            <p:nvPr/>
          </p:nvSpPr>
          <p:spPr>
            <a:xfrm>
              <a:off x="223993" y="111831"/>
              <a:ext cx="177015" cy="210683"/>
            </a:xfrm>
            <a:prstGeom prst="roundRect">
              <a:avLst>
                <a:gd name="adj" fmla="val 48093"/>
              </a:avLst>
            </a:prstGeom>
            <a:gradFill flip="none" rotWithShape="1">
              <a:gsLst>
                <a:gs pos="0">
                  <a:srgbClr val="000000"/>
                </a:gs>
                <a:gs pos="100000">
                  <a:srgbClr val="7C7C7C"/>
                </a:gs>
              </a:gsLst>
              <a:lin ang="10800000" scaled="0"/>
            </a:gra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51" name="Shape 451"/>
            <p:cNvSpPr/>
            <p:nvPr/>
          </p:nvSpPr>
          <p:spPr>
            <a:xfrm>
              <a:off x="535103" y="346875"/>
              <a:ext cx="177014" cy="402735"/>
            </a:xfrm>
            <a:prstGeom prst="roundRect">
              <a:avLst>
                <a:gd name="adj" fmla="val 48093"/>
              </a:avLst>
            </a:prstGeom>
            <a:gradFill flip="none" rotWithShape="1">
              <a:gsLst>
                <a:gs pos="0">
                  <a:srgbClr val="000000"/>
                </a:gs>
                <a:gs pos="100000">
                  <a:srgbClr val="676767"/>
                </a:gs>
              </a:gsLst>
              <a:lin ang="10800000" scaled="0"/>
            </a:gra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52" name="Shape 452"/>
            <p:cNvSpPr/>
            <p:nvPr/>
          </p:nvSpPr>
          <p:spPr>
            <a:xfrm>
              <a:off x="516330" y="189223"/>
              <a:ext cx="203833" cy="48730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rgbClr val="FFFFFF"/>
              </a:solidFill>
              <a:prstDash val="solid"/>
              <a:miter lim="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453" name="Shape 453"/>
            <p:cNvSpPr/>
            <p:nvPr/>
          </p:nvSpPr>
          <p:spPr>
            <a:xfrm>
              <a:off x="282993" y="189220"/>
              <a:ext cx="48277" cy="487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1"/>
                  </a:moveTo>
                  <a:cubicBezTo>
                    <a:pt x="20639" y="6724"/>
                    <a:pt x="20639" y="12954"/>
                    <a:pt x="16796" y="16797"/>
                  </a:cubicBezTo>
                  <a:cubicBezTo>
                    <a:pt x="12953" y="20639"/>
                    <a:pt x="6724" y="20639"/>
                    <a:pt x="2881" y="16797"/>
                  </a:cubicBezTo>
                  <a:cubicBezTo>
                    <a:pt x="-961" y="12954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FFF00"/>
            </a:solidFill>
            <a:ln w="508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</p:grpSp>
      <p:grpSp>
        <p:nvGrpSpPr>
          <p:cNvPr id="462" name="Group 462"/>
          <p:cNvGrpSpPr/>
          <p:nvPr/>
        </p:nvGrpSpPr>
        <p:grpSpPr>
          <a:xfrm>
            <a:off x="3702099" y="5757776"/>
            <a:ext cx="965469" cy="825485"/>
            <a:chOff x="-25" y="-21"/>
            <a:chExt cx="965467" cy="825484"/>
          </a:xfrm>
        </p:grpSpPr>
        <p:sp>
          <p:nvSpPr>
            <p:cNvPr id="455" name="Shape 455"/>
            <p:cNvSpPr/>
            <p:nvPr/>
          </p:nvSpPr>
          <p:spPr>
            <a:xfrm>
              <a:off x="-26" y="-22"/>
              <a:ext cx="965468" cy="825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7" y="2881"/>
                  </a:moveTo>
                  <a:cubicBezTo>
                    <a:pt x="20639" y="6724"/>
                    <a:pt x="20639" y="12954"/>
                    <a:pt x="16797" y="16797"/>
                  </a:cubicBezTo>
                  <a:cubicBezTo>
                    <a:pt x="12954" y="20639"/>
                    <a:pt x="6724" y="20639"/>
                    <a:pt x="2881" y="16797"/>
                  </a:cubicBezTo>
                  <a:cubicBezTo>
                    <a:pt x="-961" y="12954"/>
                    <a:pt x="-961" y="6724"/>
                    <a:pt x="2881" y="2881"/>
                  </a:cubicBezTo>
                  <a:cubicBezTo>
                    <a:pt x="6724" y="-961"/>
                    <a:pt x="12954" y="-961"/>
                    <a:pt x="16797" y="2881"/>
                  </a:cubicBezTo>
                </a:path>
              </a:pathLst>
            </a:custGeom>
            <a:solidFill>
              <a:srgbClr val="FFFFFF"/>
            </a:solidFill>
            <a:ln w="12700" cap="flat">
              <a:solidFill>
                <a:srgbClr val="BBE0E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456" name="Shape 456"/>
            <p:cNvSpPr/>
            <p:nvPr/>
          </p:nvSpPr>
          <p:spPr>
            <a:xfrm>
              <a:off x="557517" y="111830"/>
              <a:ext cx="176727" cy="210683"/>
            </a:xfrm>
            <a:prstGeom prst="roundRect">
              <a:avLst>
                <a:gd name="adj" fmla="val 48093"/>
              </a:avLst>
            </a:prstGeom>
            <a:gradFill flip="none" rotWithShape="1">
              <a:gsLst>
                <a:gs pos="0">
                  <a:srgbClr val="000000"/>
                </a:gs>
                <a:gs pos="100000">
                  <a:srgbClr val="7C7C7C"/>
                </a:gs>
              </a:gsLst>
              <a:lin ang="10800000" scaled="0"/>
            </a:gra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57" name="Shape 457"/>
            <p:cNvSpPr/>
            <p:nvPr/>
          </p:nvSpPr>
          <p:spPr>
            <a:xfrm>
              <a:off x="245736" y="346874"/>
              <a:ext cx="176727" cy="402735"/>
            </a:xfrm>
            <a:prstGeom prst="roundRect">
              <a:avLst>
                <a:gd name="adj" fmla="val 48093"/>
              </a:avLst>
            </a:prstGeom>
            <a:gradFill flip="none" rotWithShape="1">
              <a:gsLst>
                <a:gs pos="0">
                  <a:srgbClr val="000000"/>
                </a:gs>
                <a:gs pos="100000">
                  <a:srgbClr val="676767"/>
                </a:gs>
              </a:gsLst>
              <a:lin ang="10800000" scaled="0"/>
            </a:gra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58" name="Shape 458"/>
            <p:cNvSpPr/>
            <p:nvPr/>
          </p:nvSpPr>
          <p:spPr>
            <a:xfrm>
              <a:off x="245736" y="111830"/>
              <a:ext cx="176727" cy="210683"/>
            </a:xfrm>
            <a:prstGeom prst="roundRect">
              <a:avLst>
                <a:gd name="adj" fmla="val 48093"/>
              </a:avLst>
            </a:prstGeom>
            <a:gradFill flip="none" rotWithShape="1">
              <a:gsLst>
                <a:gs pos="0">
                  <a:srgbClr val="000000"/>
                </a:gs>
                <a:gs pos="100000">
                  <a:srgbClr val="7C7C7C"/>
                </a:gs>
              </a:gsLst>
              <a:lin ang="10800000" scaled="0"/>
            </a:gra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59" name="Shape 459"/>
            <p:cNvSpPr/>
            <p:nvPr/>
          </p:nvSpPr>
          <p:spPr>
            <a:xfrm>
              <a:off x="557517" y="346874"/>
              <a:ext cx="176727" cy="402735"/>
            </a:xfrm>
            <a:prstGeom prst="roundRect">
              <a:avLst>
                <a:gd name="adj" fmla="val 48093"/>
              </a:avLst>
            </a:prstGeom>
            <a:gradFill flip="none" rotWithShape="1">
              <a:gsLst>
                <a:gs pos="0">
                  <a:srgbClr val="000000"/>
                </a:gs>
                <a:gs pos="100000">
                  <a:srgbClr val="676767"/>
                </a:gs>
              </a:gsLst>
              <a:lin ang="10800000" scaled="0"/>
            </a:gra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60" name="Shape 460"/>
            <p:cNvSpPr/>
            <p:nvPr/>
          </p:nvSpPr>
          <p:spPr>
            <a:xfrm>
              <a:off x="304643" y="189219"/>
              <a:ext cx="48852" cy="487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7" y="2882"/>
                  </a:moveTo>
                  <a:cubicBezTo>
                    <a:pt x="20640" y="6725"/>
                    <a:pt x="20640" y="12955"/>
                    <a:pt x="16797" y="16798"/>
                  </a:cubicBezTo>
                  <a:cubicBezTo>
                    <a:pt x="12954" y="20640"/>
                    <a:pt x="6725" y="20640"/>
                    <a:pt x="2882" y="16798"/>
                  </a:cubicBezTo>
                  <a:cubicBezTo>
                    <a:pt x="-960" y="12955"/>
                    <a:pt x="-960" y="6725"/>
                    <a:pt x="2882" y="2882"/>
                  </a:cubicBezTo>
                  <a:cubicBezTo>
                    <a:pt x="6725" y="-960"/>
                    <a:pt x="12954" y="-960"/>
                    <a:pt x="16797" y="2882"/>
                  </a:cubicBezTo>
                </a:path>
              </a:pathLst>
            </a:custGeom>
            <a:solidFill>
              <a:srgbClr val="FF0000"/>
            </a:solidFill>
            <a:ln w="50800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461" name="Shape 461"/>
            <p:cNvSpPr/>
            <p:nvPr/>
          </p:nvSpPr>
          <p:spPr>
            <a:xfrm>
              <a:off x="623607" y="183486"/>
              <a:ext cx="48852" cy="48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7" y="2882"/>
                  </a:moveTo>
                  <a:cubicBezTo>
                    <a:pt x="20640" y="6725"/>
                    <a:pt x="20640" y="12955"/>
                    <a:pt x="16797" y="16798"/>
                  </a:cubicBezTo>
                  <a:cubicBezTo>
                    <a:pt x="12954" y="20640"/>
                    <a:pt x="6725" y="20640"/>
                    <a:pt x="2882" y="16798"/>
                  </a:cubicBezTo>
                  <a:cubicBezTo>
                    <a:pt x="-960" y="12955"/>
                    <a:pt x="-960" y="6725"/>
                    <a:pt x="2882" y="2882"/>
                  </a:cubicBezTo>
                  <a:cubicBezTo>
                    <a:pt x="6725" y="-960"/>
                    <a:pt x="12954" y="-960"/>
                    <a:pt x="16797" y="2882"/>
                  </a:cubicBezTo>
                </a:path>
              </a:pathLst>
            </a:custGeom>
            <a:solidFill>
              <a:srgbClr val="FF0000"/>
            </a:solidFill>
            <a:ln w="50800" cap="flat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</p:grpSp>
      <p:grpSp>
        <p:nvGrpSpPr>
          <p:cNvPr id="465" name="Group 465"/>
          <p:cNvGrpSpPr/>
          <p:nvPr/>
        </p:nvGrpSpPr>
        <p:grpSpPr>
          <a:xfrm>
            <a:off x="7232798" y="3472942"/>
            <a:ext cx="1720706" cy="519956"/>
            <a:chOff x="0" y="-1"/>
            <a:chExt cx="1720704" cy="519954"/>
          </a:xfrm>
        </p:grpSpPr>
        <p:sp>
          <p:nvSpPr>
            <p:cNvPr id="463" name="Shape 463"/>
            <p:cNvSpPr/>
            <p:nvPr/>
          </p:nvSpPr>
          <p:spPr>
            <a:xfrm>
              <a:off x="-1" y="-2"/>
              <a:ext cx="1720627" cy="519956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464" name="Shape 464"/>
            <p:cNvSpPr/>
            <p:nvPr/>
          </p:nvSpPr>
          <p:spPr>
            <a:xfrm>
              <a:off x="-1" y="-2"/>
              <a:ext cx="1720706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2400">
                  <a:latin typeface="Comic Sans MS Bold"/>
                  <a:ea typeface="Comic Sans MS Bold"/>
                  <a:cs typeface="Comic Sans MS Bold"/>
                  <a:sym typeface="Comic Sans MS Bold"/>
                </a:defRPr>
              </a:lvl1pPr>
            </a:lstStyle>
            <a:p>
              <a:pPr lvl="0">
                <a:defRPr sz="1800"/>
              </a:pPr>
              <a:r>
                <a:rPr sz="2400"/>
                <a:t>P53 = 50%</a:t>
              </a:r>
            </a:p>
          </p:txBody>
        </p:sp>
      </p:grpSp>
      <p:grpSp>
        <p:nvGrpSpPr>
          <p:cNvPr id="474" name="Group 474"/>
          <p:cNvGrpSpPr/>
          <p:nvPr/>
        </p:nvGrpSpPr>
        <p:grpSpPr>
          <a:xfrm>
            <a:off x="7370487" y="4862875"/>
            <a:ext cx="966983" cy="825486"/>
            <a:chOff x="23" y="20"/>
            <a:chExt cx="966981" cy="825485"/>
          </a:xfrm>
        </p:grpSpPr>
        <p:sp>
          <p:nvSpPr>
            <p:cNvPr id="466" name="Shape 466"/>
            <p:cNvSpPr/>
            <p:nvPr/>
          </p:nvSpPr>
          <p:spPr>
            <a:xfrm>
              <a:off x="517138" y="189223"/>
              <a:ext cx="204153" cy="48730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rgbClr val="FFFFFF"/>
              </a:solidFill>
              <a:prstDash val="solid"/>
              <a:miter lim="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467" name="Shape 467"/>
            <p:cNvSpPr/>
            <p:nvPr/>
          </p:nvSpPr>
          <p:spPr>
            <a:xfrm>
              <a:off x="23" y="20"/>
              <a:ext cx="966982" cy="825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7" y="2882"/>
                  </a:moveTo>
                  <a:cubicBezTo>
                    <a:pt x="20639" y="6725"/>
                    <a:pt x="20639" y="12955"/>
                    <a:pt x="16797" y="16798"/>
                  </a:cubicBezTo>
                  <a:cubicBezTo>
                    <a:pt x="12954" y="20640"/>
                    <a:pt x="6724" y="20640"/>
                    <a:pt x="2881" y="16798"/>
                  </a:cubicBezTo>
                  <a:cubicBezTo>
                    <a:pt x="-961" y="12955"/>
                    <a:pt x="-961" y="6725"/>
                    <a:pt x="2881" y="2882"/>
                  </a:cubicBezTo>
                  <a:cubicBezTo>
                    <a:pt x="6724" y="-960"/>
                    <a:pt x="12954" y="-960"/>
                    <a:pt x="16797" y="2882"/>
                  </a:cubicBezTo>
                </a:path>
              </a:pathLst>
            </a:custGeom>
            <a:solidFill>
              <a:srgbClr val="FFFFFF"/>
            </a:solidFill>
            <a:ln w="12700" cap="flat">
              <a:solidFill>
                <a:srgbClr val="BBE0E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468" name="Shape 468"/>
            <p:cNvSpPr/>
            <p:nvPr/>
          </p:nvSpPr>
          <p:spPr>
            <a:xfrm>
              <a:off x="535942" y="111831"/>
              <a:ext cx="177291" cy="210683"/>
            </a:xfrm>
            <a:prstGeom prst="roundRect">
              <a:avLst>
                <a:gd name="adj" fmla="val 48093"/>
              </a:avLst>
            </a:prstGeom>
            <a:gradFill flip="none" rotWithShape="1">
              <a:gsLst>
                <a:gs pos="0">
                  <a:srgbClr val="000000"/>
                </a:gs>
                <a:gs pos="100000">
                  <a:srgbClr val="7C7C7C"/>
                </a:gs>
              </a:gsLst>
              <a:lin ang="10800000" scaled="0"/>
            </a:gra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69" name="Shape 469"/>
            <p:cNvSpPr/>
            <p:nvPr/>
          </p:nvSpPr>
          <p:spPr>
            <a:xfrm>
              <a:off x="224345" y="346875"/>
              <a:ext cx="177291" cy="402735"/>
            </a:xfrm>
            <a:prstGeom prst="roundRect">
              <a:avLst>
                <a:gd name="adj" fmla="val 48093"/>
              </a:avLst>
            </a:prstGeom>
            <a:gradFill flip="none" rotWithShape="1">
              <a:gsLst>
                <a:gs pos="0">
                  <a:srgbClr val="000000"/>
                </a:gs>
                <a:gs pos="100000">
                  <a:srgbClr val="676767"/>
                </a:gs>
              </a:gsLst>
              <a:lin ang="10800000" scaled="0"/>
            </a:gra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70" name="Shape 470"/>
            <p:cNvSpPr/>
            <p:nvPr/>
          </p:nvSpPr>
          <p:spPr>
            <a:xfrm>
              <a:off x="224345" y="111831"/>
              <a:ext cx="177291" cy="210683"/>
            </a:xfrm>
            <a:prstGeom prst="roundRect">
              <a:avLst>
                <a:gd name="adj" fmla="val 48093"/>
              </a:avLst>
            </a:prstGeom>
            <a:gradFill flip="none" rotWithShape="1">
              <a:gsLst>
                <a:gs pos="0">
                  <a:srgbClr val="000000"/>
                </a:gs>
                <a:gs pos="100000">
                  <a:srgbClr val="7C7C7C"/>
                </a:gs>
              </a:gsLst>
              <a:lin ang="10800000" scaled="0"/>
            </a:gra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71" name="Shape 471"/>
            <p:cNvSpPr/>
            <p:nvPr/>
          </p:nvSpPr>
          <p:spPr>
            <a:xfrm>
              <a:off x="535942" y="346875"/>
              <a:ext cx="177291" cy="402735"/>
            </a:xfrm>
            <a:prstGeom prst="roundRect">
              <a:avLst>
                <a:gd name="adj" fmla="val 48093"/>
              </a:avLst>
            </a:prstGeom>
            <a:gradFill flip="none" rotWithShape="1">
              <a:gsLst>
                <a:gs pos="0">
                  <a:srgbClr val="000000"/>
                </a:gs>
                <a:gs pos="100000">
                  <a:srgbClr val="676767"/>
                </a:gs>
              </a:gsLst>
              <a:lin ang="10800000" scaled="0"/>
            </a:gra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72" name="Shape 472"/>
            <p:cNvSpPr/>
            <p:nvPr/>
          </p:nvSpPr>
          <p:spPr>
            <a:xfrm>
              <a:off x="517138" y="189223"/>
              <a:ext cx="204153" cy="48730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rgbClr val="FFFFFF"/>
              </a:solidFill>
              <a:prstDash val="solid"/>
              <a:miter lim="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473" name="Shape 473"/>
            <p:cNvSpPr/>
            <p:nvPr/>
          </p:nvSpPr>
          <p:spPr>
            <a:xfrm>
              <a:off x="283438" y="189220"/>
              <a:ext cx="48353" cy="487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1"/>
                  </a:moveTo>
                  <a:cubicBezTo>
                    <a:pt x="20639" y="6724"/>
                    <a:pt x="20639" y="12954"/>
                    <a:pt x="16796" y="16797"/>
                  </a:cubicBezTo>
                  <a:cubicBezTo>
                    <a:pt x="12953" y="20639"/>
                    <a:pt x="6724" y="20639"/>
                    <a:pt x="2881" y="16797"/>
                  </a:cubicBezTo>
                  <a:cubicBezTo>
                    <a:pt x="-961" y="12954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FFF00"/>
            </a:solidFill>
            <a:ln w="508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</p:grpSp>
      <p:sp>
        <p:nvSpPr>
          <p:cNvPr id="475" name="Shape 475"/>
          <p:cNvSpPr/>
          <p:nvPr/>
        </p:nvSpPr>
        <p:spPr>
          <a:xfrm>
            <a:off x="7067089" y="1695885"/>
            <a:ext cx="827801" cy="1720466"/>
          </a:xfrm>
          <a:prstGeom prst="line">
            <a:avLst/>
          </a:prstGeom>
          <a:noFill/>
          <a:ln w="19050" cap="flat">
            <a:solidFill>
              <a:srgbClr val="FF0000"/>
            </a:solidFill>
            <a:prstDash val="solid"/>
            <a:round/>
            <a:tailEnd type="triangle" w="med" len="med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76" name="Shape 476"/>
          <p:cNvSpPr/>
          <p:nvPr/>
        </p:nvSpPr>
        <p:spPr>
          <a:xfrm flipH="1">
            <a:off x="4858366" y="1903397"/>
            <a:ext cx="895902" cy="1513710"/>
          </a:xfrm>
          <a:prstGeom prst="line">
            <a:avLst/>
          </a:prstGeom>
          <a:noFill/>
          <a:ln w="19050" cap="flat">
            <a:solidFill>
              <a:srgbClr val="FF0000"/>
            </a:solidFill>
            <a:prstDash val="solid"/>
            <a:round/>
            <a:tailEnd type="triangle" w="med" len="med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grpSp>
        <p:nvGrpSpPr>
          <p:cNvPr id="479" name="Group 479"/>
          <p:cNvGrpSpPr/>
          <p:nvPr/>
        </p:nvGrpSpPr>
        <p:grpSpPr>
          <a:xfrm>
            <a:off x="1200619" y="3472942"/>
            <a:ext cx="1984006" cy="519956"/>
            <a:chOff x="0" y="-1"/>
            <a:chExt cx="1984004" cy="519954"/>
          </a:xfrm>
        </p:grpSpPr>
        <p:sp>
          <p:nvSpPr>
            <p:cNvPr id="477" name="Shape 477"/>
            <p:cNvSpPr/>
            <p:nvPr/>
          </p:nvSpPr>
          <p:spPr>
            <a:xfrm>
              <a:off x="-1" y="-2"/>
              <a:ext cx="1984005" cy="519956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478" name="Shape 478"/>
            <p:cNvSpPr/>
            <p:nvPr/>
          </p:nvSpPr>
          <p:spPr>
            <a:xfrm>
              <a:off x="-1" y="-2"/>
              <a:ext cx="1984005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2400">
                  <a:latin typeface="Comic Sans MS Bold"/>
                  <a:ea typeface="Comic Sans MS Bold"/>
                  <a:cs typeface="Comic Sans MS Bold"/>
                  <a:sym typeface="Comic Sans MS Bold"/>
                </a:defRPr>
              </a:lvl1pPr>
            </a:lstStyle>
            <a:p>
              <a:pPr lvl="0">
                <a:defRPr sz="1800"/>
              </a:pPr>
              <a:r>
                <a:rPr sz="2400"/>
                <a:t>FHIT = 80%</a:t>
              </a:r>
            </a:p>
          </p:txBody>
        </p:sp>
      </p:grpSp>
      <p:grpSp>
        <p:nvGrpSpPr>
          <p:cNvPr id="493" name="Group 493"/>
          <p:cNvGrpSpPr/>
          <p:nvPr/>
        </p:nvGrpSpPr>
        <p:grpSpPr>
          <a:xfrm>
            <a:off x="1353392" y="3967931"/>
            <a:ext cx="948827" cy="825487"/>
            <a:chOff x="-25" y="20"/>
            <a:chExt cx="948825" cy="825485"/>
          </a:xfrm>
        </p:grpSpPr>
        <p:sp>
          <p:nvSpPr>
            <p:cNvPr id="480" name="Shape 480"/>
            <p:cNvSpPr/>
            <p:nvPr/>
          </p:nvSpPr>
          <p:spPr>
            <a:xfrm>
              <a:off x="-26" y="20"/>
              <a:ext cx="948826" cy="825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8" y="2882"/>
                  </a:moveTo>
                  <a:cubicBezTo>
                    <a:pt x="20640" y="6725"/>
                    <a:pt x="20640" y="12955"/>
                    <a:pt x="16798" y="16798"/>
                  </a:cubicBezTo>
                  <a:cubicBezTo>
                    <a:pt x="12955" y="20640"/>
                    <a:pt x="6725" y="20640"/>
                    <a:pt x="2882" y="16798"/>
                  </a:cubicBezTo>
                  <a:cubicBezTo>
                    <a:pt x="-960" y="12955"/>
                    <a:pt x="-960" y="6725"/>
                    <a:pt x="2882" y="2882"/>
                  </a:cubicBezTo>
                  <a:cubicBezTo>
                    <a:pt x="6725" y="-960"/>
                    <a:pt x="12955" y="-960"/>
                    <a:pt x="16798" y="2882"/>
                  </a:cubicBezTo>
                </a:path>
              </a:pathLst>
            </a:custGeom>
            <a:solidFill>
              <a:srgbClr val="FFFFFF"/>
            </a:solidFill>
            <a:ln w="12700" cap="flat">
              <a:solidFill>
                <a:srgbClr val="BBE0E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grpSp>
          <p:nvGrpSpPr>
            <p:cNvPr id="486" name="Group 486"/>
            <p:cNvGrpSpPr/>
            <p:nvPr/>
          </p:nvGrpSpPr>
          <p:grpSpPr>
            <a:xfrm>
              <a:off x="499944" y="94631"/>
              <a:ext cx="203720" cy="637782"/>
              <a:chOff x="-2" y="-1"/>
              <a:chExt cx="203719" cy="637781"/>
            </a:xfrm>
          </p:grpSpPr>
          <p:sp>
            <p:nvSpPr>
              <p:cNvPr id="481" name="Shape 481"/>
              <p:cNvSpPr/>
              <p:nvPr/>
            </p:nvSpPr>
            <p:spPr>
              <a:xfrm>
                <a:off x="18763" y="235046"/>
                <a:ext cx="176913" cy="402735"/>
              </a:xfrm>
              <a:prstGeom prst="roundRect">
                <a:avLst>
                  <a:gd name="adj" fmla="val 48093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676767"/>
                  </a:gs>
                </a:gsLst>
                <a:lin ang="10800000" scaled="0"/>
              </a:gra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grpSp>
            <p:nvGrpSpPr>
              <p:cNvPr id="485" name="Group 485"/>
              <p:cNvGrpSpPr/>
              <p:nvPr/>
            </p:nvGrpSpPr>
            <p:grpSpPr>
              <a:xfrm>
                <a:off x="-3" y="-2"/>
                <a:ext cx="203721" cy="210688"/>
                <a:chOff x="0" y="0"/>
                <a:chExt cx="203719" cy="210686"/>
              </a:xfrm>
            </p:grpSpPr>
            <p:sp>
              <p:nvSpPr>
                <p:cNvPr id="482" name="Shape 482"/>
                <p:cNvSpPr/>
                <p:nvPr/>
              </p:nvSpPr>
              <p:spPr>
                <a:xfrm>
                  <a:off x="-1" y="77393"/>
                  <a:ext cx="203720" cy="48730"/>
                </a:xfrm>
                <a:prstGeom prst="rect">
                  <a:avLst/>
                </a:prstGeom>
                <a:solidFill>
                  <a:srgbClr val="FFFFFF"/>
                </a:solidFill>
                <a:ln w="50800" cap="flat">
                  <a:solidFill>
                    <a:srgbClr val="FFFFFF"/>
                  </a:solidFill>
                  <a:prstDash val="solid"/>
                  <a:miter lim="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  <a:endParaRPr/>
                </a:p>
              </p:txBody>
            </p:sp>
            <p:sp>
              <p:nvSpPr>
                <p:cNvPr id="483" name="Shape 483"/>
                <p:cNvSpPr/>
                <p:nvPr/>
              </p:nvSpPr>
              <p:spPr>
                <a:xfrm>
                  <a:off x="18763" y="0"/>
                  <a:ext cx="176916" cy="210687"/>
                </a:xfrm>
                <a:prstGeom prst="roundRect">
                  <a:avLst>
                    <a:gd name="adj" fmla="val 48093"/>
                  </a:avLst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7C7C7C"/>
                    </a:gs>
                  </a:gsLst>
                  <a:lin ang="10800000" scaled="0"/>
                </a:gra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4" name="Shape 484"/>
                <p:cNvSpPr/>
                <p:nvPr/>
              </p:nvSpPr>
              <p:spPr>
                <a:xfrm>
                  <a:off x="-1" y="77393"/>
                  <a:ext cx="203720" cy="48730"/>
                </a:xfrm>
                <a:prstGeom prst="rect">
                  <a:avLst/>
                </a:prstGeom>
                <a:solidFill>
                  <a:srgbClr val="FFFFFF"/>
                </a:solidFill>
                <a:ln w="50800" cap="flat">
                  <a:solidFill>
                    <a:srgbClr val="FFFFFF"/>
                  </a:solidFill>
                  <a:prstDash val="solid"/>
                  <a:miter lim="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  <a:endParaRPr/>
                </a:p>
              </p:txBody>
            </p:sp>
          </p:grpSp>
        </p:grpSp>
        <p:grpSp>
          <p:nvGrpSpPr>
            <p:cNvPr id="492" name="Group 492"/>
            <p:cNvGrpSpPr/>
            <p:nvPr/>
          </p:nvGrpSpPr>
          <p:grpSpPr>
            <a:xfrm>
              <a:off x="241284" y="101797"/>
              <a:ext cx="203720" cy="637782"/>
              <a:chOff x="-2" y="-1"/>
              <a:chExt cx="203719" cy="637781"/>
            </a:xfrm>
          </p:grpSpPr>
          <p:sp>
            <p:nvSpPr>
              <p:cNvPr id="487" name="Shape 487"/>
              <p:cNvSpPr/>
              <p:nvPr/>
            </p:nvSpPr>
            <p:spPr>
              <a:xfrm>
                <a:off x="18763" y="235046"/>
                <a:ext cx="176913" cy="402734"/>
              </a:xfrm>
              <a:prstGeom prst="roundRect">
                <a:avLst>
                  <a:gd name="adj" fmla="val 48093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676767"/>
                  </a:gs>
                </a:gsLst>
                <a:lin ang="10800000" scaled="0"/>
              </a:gra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grpSp>
            <p:nvGrpSpPr>
              <p:cNvPr id="491" name="Group 491"/>
              <p:cNvGrpSpPr/>
              <p:nvPr/>
            </p:nvGrpSpPr>
            <p:grpSpPr>
              <a:xfrm>
                <a:off x="-3" y="-2"/>
                <a:ext cx="203721" cy="210687"/>
                <a:chOff x="0" y="0"/>
                <a:chExt cx="203719" cy="210686"/>
              </a:xfrm>
            </p:grpSpPr>
            <p:sp>
              <p:nvSpPr>
                <p:cNvPr id="488" name="Shape 488"/>
                <p:cNvSpPr/>
                <p:nvPr/>
              </p:nvSpPr>
              <p:spPr>
                <a:xfrm>
                  <a:off x="-1" y="77392"/>
                  <a:ext cx="203720" cy="48731"/>
                </a:xfrm>
                <a:prstGeom prst="rect">
                  <a:avLst/>
                </a:prstGeom>
                <a:solidFill>
                  <a:srgbClr val="FFFFFF"/>
                </a:solidFill>
                <a:ln w="50800" cap="flat">
                  <a:solidFill>
                    <a:srgbClr val="FFFFFF"/>
                  </a:solidFill>
                  <a:prstDash val="solid"/>
                  <a:miter lim="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  <a:endParaRPr/>
                </a:p>
              </p:txBody>
            </p:sp>
            <p:sp>
              <p:nvSpPr>
                <p:cNvPr id="489" name="Shape 489"/>
                <p:cNvSpPr/>
                <p:nvPr/>
              </p:nvSpPr>
              <p:spPr>
                <a:xfrm>
                  <a:off x="18763" y="-1"/>
                  <a:ext cx="176916" cy="210687"/>
                </a:xfrm>
                <a:prstGeom prst="roundRect">
                  <a:avLst>
                    <a:gd name="adj" fmla="val 48093"/>
                  </a:avLst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7C7C7C"/>
                    </a:gs>
                  </a:gsLst>
                  <a:lin ang="10800000" scaled="0"/>
                </a:gra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0" name="Shape 490"/>
                <p:cNvSpPr/>
                <p:nvPr/>
              </p:nvSpPr>
              <p:spPr>
                <a:xfrm>
                  <a:off x="-1" y="77392"/>
                  <a:ext cx="203720" cy="48731"/>
                </a:xfrm>
                <a:prstGeom prst="rect">
                  <a:avLst/>
                </a:prstGeom>
                <a:solidFill>
                  <a:srgbClr val="FFFFFF"/>
                </a:solidFill>
                <a:ln w="50800" cap="flat">
                  <a:solidFill>
                    <a:srgbClr val="FFFFFF"/>
                  </a:solidFill>
                  <a:prstDash val="solid"/>
                  <a:miter lim="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  <a:endParaRPr/>
                </a:p>
              </p:txBody>
            </p:sp>
          </p:grpSp>
        </p:grpSp>
      </p:grpSp>
      <p:sp>
        <p:nvSpPr>
          <p:cNvPr id="494" name="Shape 494"/>
          <p:cNvSpPr/>
          <p:nvPr/>
        </p:nvSpPr>
        <p:spPr>
          <a:xfrm flipH="1">
            <a:off x="6306634" y="1766062"/>
            <a:ext cx="139232" cy="1651045"/>
          </a:xfrm>
          <a:prstGeom prst="line">
            <a:avLst/>
          </a:prstGeom>
          <a:noFill/>
          <a:ln w="19050" cap="flat">
            <a:solidFill>
              <a:srgbClr val="FF0000"/>
            </a:solidFill>
            <a:prstDash val="solid"/>
            <a:round/>
            <a:tailEnd type="triangle" w="med" len="med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grpSp>
        <p:nvGrpSpPr>
          <p:cNvPr id="497" name="Group 497"/>
          <p:cNvGrpSpPr/>
          <p:nvPr/>
        </p:nvGrpSpPr>
        <p:grpSpPr>
          <a:xfrm>
            <a:off x="5490941" y="3472942"/>
            <a:ext cx="1562192" cy="519956"/>
            <a:chOff x="-1" y="-1"/>
            <a:chExt cx="1562190" cy="519954"/>
          </a:xfrm>
        </p:grpSpPr>
        <p:sp>
          <p:nvSpPr>
            <p:cNvPr id="495" name="Shape 495"/>
            <p:cNvSpPr/>
            <p:nvPr/>
          </p:nvSpPr>
          <p:spPr>
            <a:xfrm>
              <a:off x="-2" y="-2"/>
              <a:ext cx="1562192" cy="519956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496" name="Shape 496"/>
            <p:cNvSpPr/>
            <p:nvPr/>
          </p:nvSpPr>
          <p:spPr>
            <a:xfrm>
              <a:off x="-2" y="-2"/>
              <a:ext cx="15621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2400">
                  <a:latin typeface="Comic Sans MS Bold"/>
                  <a:ea typeface="Comic Sans MS Bold"/>
                  <a:cs typeface="Comic Sans MS Bold"/>
                  <a:sym typeface="Comic Sans MS Bold"/>
                </a:defRPr>
              </a:lvl1pPr>
            </a:lstStyle>
            <a:p>
              <a:pPr lvl="0">
                <a:defRPr sz="1800"/>
              </a:pPr>
              <a:r>
                <a:rPr sz="2400"/>
                <a:t>Rb = 80%</a:t>
              </a:r>
            </a:p>
          </p:txBody>
        </p:sp>
      </p:grpSp>
      <p:grpSp>
        <p:nvGrpSpPr>
          <p:cNvPr id="511" name="Group 511"/>
          <p:cNvGrpSpPr/>
          <p:nvPr/>
        </p:nvGrpSpPr>
        <p:grpSpPr>
          <a:xfrm>
            <a:off x="5642203" y="3967931"/>
            <a:ext cx="948826" cy="825487"/>
            <a:chOff x="-25" y="20"/>
            <a:chExt cx="948824" cy="825485"/>
          </a:xfrm>
        </p:grpSpPr>
        <p:sp>
          <p:nvSpPr>
            <p:cNvPr id="498" name="Shape 498"/>
            <p:cNvSpPr/>
            <p:nvPr/>
          </p:nvSpPr>
          <p:spPr>
            <a:xfrm>
              <a:off x="-26" y="20"/>
              <a:ext cx="948826" cy="825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7" y="2882"/>
                  </a:moveTo>
                  <a:cubicBezTo>
                    <a:pt x="20639" y="6725"/>
                    <a:pt x="20639" y="12955"/>
                    <a:pt x="16797" y="16798"/>
                  </a:cubicBezTo>
                  <a:cubicBezTo>
                    <a:pt x="12954" y="20640"/>
                    <a:pt x="6724" y="20640"/>
                    <a:pt x="2881" y="16798"/>
                  </a:cubicBezTo>
                  <a:cubicBezTo>
                    <a:pt x="-961" y="12955"/>
                    <a:pt x="-961" y="6725"/>
                    <a:pt x="2881" y="2882"/>
                  </a:cubicBezTo>
                  <a:cubicBezTo>
                    <a:pt x="6724" y="-960"/>
                    <a:pt x="12954" y="-960"/>
                    <a:pt x="16797" y="2882"/>
                  </a:cubicBezTo>
                </a:path>
              </a:pathLst>
            </a:custGeom>
            <a:solidFill>
              <a:srgbClr val="FFFFFF"/>
            </a:solidFill>
            <a:ln w="12700" cap="flat">
              <a:solidFill>
                <a:srgbClr val="BBE0E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grpSp>
          <p:nvGrpSpPr>
            <p:cNvPr id="504" name="Group 504"/>
            <p:cNvGrpSpPr/>
            <p:nvPr/>
          </p:nvGrpSpPr>
          <p:grpSpPr>
            <a:xfrm>
              <a:off x="499945" y="94631"/>
              <a:ext cx="203720" cy="637782"/>
              <a:chOff x="0" y="-1"/>
              <a:chExt cx="203719" cy="637781"/>
            </a:xfrm>
          </p:grpSpPr>
          <p:sp>
            <p:nvSpPr>
              <p:cNvPr id="499" name="Shape 499"/>
              <p:cNvSpPr/>
              <p:nvPr/>
            </p:nvSpPr>
            <p:spPr>
              <a:xfrm>
                <a:off x="18763" y="235046"/>
                <a:ext cx="176913" cy="402735"/>
              </a:xfrm>
              <a:prstGeom prst="roundRect">
                <a:avLst>
                  <a:gd name="adj" fmla="val 48093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676767"/>
                  </a:gs>
                </a:gsLst>
                <a:lin ang="10800000" scaled="0"/>
              </a:gra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grpSp>
            <p:nvGrpSpPr>
              <p:cNvPr id="503" name="Group 503"/>
              <p:cNvGrpSpPr/>
              <p:nvPr/>
            </p:nvGrpSpPr>
            <p:grpSpPr>
              <a:xfrm>
                <a:off x="-1" y="-2"/>
                <a:ext cx="203720" cy="210688"/>
                <a:chOff x="0" y="0"/>
                <a:chExt cx="203719" cy="210686"/>
              </a:xfrm>
            </p:grpSpPr>
            <p:sp>
              <p:nvSpPr>
                <p:cNvPr id="500" name="Shape 500"/>
                <p:cNvSpPr/>
                <p:nvPr/>
              </p:nvSpPr>
              <p:spPr>
                <a:xfrm>
                  <a:off x="-1" y="77393"/>
                  <a:ext cx="203720" cy="48730"/>
                </a:xfrm>
                <a:prstGeom prst="rect">
                  <a:avLst/>
                </a:prstGeom>
                <a:solidFill>
                  <a:srgbClr val="FFFFFF"/>
                </a:solidFill>
                <a:ln w="50800" cap="flat">
                  <a:solidFill>
                    <a:srgbClr val="FFFFFF"/>
                  </a:solidFill>
                  <a:prstDash val="solid"/>
                  <a:miter lim="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  <a:endParaRPr/>
                </a:p>
              </p:txBody>
            </p:sp>
            <p:sp>
              <p:nvSpPr>
                <p:cNvPr id="501" name="Shape 501"/>
                <p:cNvSpPr/>
                <p:nvPr/>
              </p:nvSpPr>
              <p:spPr>
                <a:xfrm>
                  <a:off x="18763" y="0"/>
                  <a:ext cx="176916" cy="210687"/>
                </a:xfrm>
                <a:prstGeom prst="roundRect">
                  <a:avLst>
                    <a:gd name="adj" fmla="val 48093"/>
                  </a:avLst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7C7C7C"/>
                    </a:gs>
                  </a:gsLst>
                  <a:lin ang="10800000" scaled="0"/>
                </a:gra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2" name="Shape 502"/>
                <p:cNvSpPr/>
                <p:nvPr/>
              </p:nvSpPr>
              <p:spPr>
                <a:xfrm>
                  <a:off x="-1" y="77393"/>
                  <a:ext cx="203720" cy="48730"/>
                </a:xfrm>
                <a:prstGeom prst="rect">
                  <a:avLst/>
                </a:prstGeom>
                <a:solidFill>
                  <a:srgbClr val="FFFFFF"/>
                </a:solidFill>
                <a:ln w="50800" cap="flat">
                  <a:solidFill>
                    <a:srgbClr val="FFFFFF"/>
                  </a:solidFill>
                  <a:prstDash val="solid"/>
                  <a:miter lim="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  <a:endParaRPr/>
                </a:p>
              </p:txBody>
            </p:sp>
          </p:grpSp>
        </p:grpSp>
        <p:grpSp>
          <p:nvGrpSpPr>
            <p:cNvPr id="510" name="Group 510"/>
            <p:cNvGrpSpPr/>
            <p:nvPr/>
          </p:nvGrpSpPr>
          <p:grpSpPr>
            <a:xfrm>
              <a:off x="241286" y="101797"/>
              <a:ext cx="203720" cy="637782"/>
              <a:chOff x="0" y="-1"/>
              <a:chExt cx="203719" cy="637781"/>
            </a:xfrm>
          </p:grpSpPr>
          <p:sp>
            <p:nvSpPr>
              <p:cNvPr id="505" name="Shape 505"/>
              <p:cNvSpPr/>
              <p:nvPr/>
            </p:nvSpPr>
            <p:spPr>
              <a:xfrm>
                <a:off x="18763" y="235046"/>
                <a:ext cx="176913" cy="402734"/>
              </a:xfrm>
              <a:prstGeom prst="roundRect">
                <a:avLst>
                  <a:gd name="adj" fmla="val 48093"/>
                </a:avLst>
              </a:prstGeom>
              <a:gradFill flip="none" rotWithShape="1">
                <a:gsLst>
                  <a:gs pos="0">
                    <a:srgbClr val="000000"/>
                  </a:gs>
                  <a:gs pos="100000">
                    <a:srgbClr val="676767"/>
                  </a:gs>
                </a:gsLst>
                <a:lin ang="10800000" scaled="0"/>
              </a:gra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grpSp>
            <p:nvGrpSpPr>
              <p:cNvPr id="509" name="Group 509"/>
              <p:cNvGrpSpPr/>
              <p:nvPr/>
            </p:nvGrpSpPr>
            <p:grpSpPr>
              <a:xfrm>
                <a:off x="-1" y="-2"/>
                <a:ext cx="203720" cy="210687"/>
                <a:chOff x="0" y="0"/>
                <a:chExt cx="203719" cy="210686"/>
              </a:xfrm>
            </p:grpSpPr>
            <p:sp>
              <p:nvSpPr>
                <p:cNvPr id="506" name="Shape 506"/>
                <p:cNvSpPr/>
                <p:nvPr/>
              </p:nvSpPr>
              <p:spPr>
                <a:xfrm>
                  <a:off x="-1" y="77392"/>
                  <a:ext cx="203720" cy="48731"/>
                </a:xfrm>
                <a:prstGeom prst="rect">
                  <a:avLst/>
                </a:prstGeom>
                <a:solidFill>
                  <a:srgbClr val="FFFFFF"/>
                </a:solidFill>
                <a:ln w="50800" cap="flat">
                  <a:solidFill>
                    <a:srgbClr val="FFFFFF"/>
                  </a:solidFill>
                  <a:prstDash val="solid"/>
                  <a:miter lim="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  <a:endParaRPr/>
                </a:p>
              </p:txBody>
            </p:sp>
            <p:sp>
              <p:nvSpPr>
                <p:cNvPr id="507" name="Shape 507"/>
                <p:cNvSpPr/>
                <p:nvPr/>
              </p:nvSpPr>
              <p:spPr>
                <a:xfrm>
                  <a:off x="18763" y="-1"/>
                  <a:ext cx="176916" cy="210687"/>
                </a:xfrm>
                <a:prstGeom prst="roundRect">
                  <a:avLst>
                    <a:gd name="adj" fmla="val 48093"/>
                  </a:avLst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7C7C7C"/>
                    </a:gs>
                  </a:gsLst>
                  <a:lin ang="10800000" scaled="0"/>
                </a:gra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8" name="Shape 508"/>
                <p:cNvSpPr/>
                <p:nvPr/>
              </p:nvSpPr>
              <p:spPr>
                <a:xfrm>
                  <a:off x="-1" y="77392"/>
                  <a:ext cx="203720" cy="48731"/>
                </a:xfrm>
                <a:prstGeom prst="rect">
                  <a:avLst/>
                </a:prstGeom>
                <a:solidFill>
                  <a:srgbClr val="FFFFFF"/>
                </a:solidFill>
                <a:ln w="50800" cap="flat">
                  <a:solidFill>
                    <a:srgbClr val="FFFFFF"/>
                  </a:solidFill>
                  <a:prstDash val="solid"/>
                  <a:miter lim="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20" name="Group 520"/>
          <p:cNvGrpSpPr/>
          <p:nvPr/>
        </p:nvGrpSpPr>
        <p:grpSpPr>
          <a:xfrm>
            <a:off x="5634637" y="4862875"/>
            <a:ext cx="965468" cy="825486"/>
            <a:chOff x="-25" y="20"/>
            <a:chExt cx="965467" cy="825485"/>
          </a:xfrm>
        </p:grpSpPr>
        <p:sp>
          <p:nvSpPr>
            <p:cNvPr id="512" name="Shape 512"/>
            <p:cNvSpPr/>
            <p:nvPr/>
          </p:nvSpPr>
          <p:spPr>
            <a:xfrm>
              <a:off x="516330" y="189223"/>
              <a:ext cx="203833" cy="48730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rgbClr val="FFFFFF"/>
              </a:solidFill>
              <a:prstDash val="solid"/>
              <a:miter lim="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513" name="Shape 513"/>
            <p:cNvSpPr/>
            <p:nvPr/>
          </p:nvSpPr>
          <p:spPr>
            <a:xfrm>
              <a:off x="-26" y="20"/>
              <a:ext cx="965468" cy="825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7" y="2882"/>
                  </a:moveTo>
                  <a:cubicBezTo>
                    <a:pt x="20639" y="6725"/>
                    <a:pt x="20639" y="12955"/>
                    <a:pt x="16797" y="16798"/>
                  </a:cubicBezTo>
                  <a:cubicBezTo>
                    <a:pt x="12954" y="20640"/>
                    <a:pt x="6724" y="20640"/>
                    <a:pt x="2881" y="16798"/>
                  </a:cubicBezTo>
                  <a:cubicBezTo>
                    <a:pt x="-961" y="12955"/>
                    <a:pt x="-961" y="6725"/>
                    <a:pt x="2881" y="2882"/>
                  </a:cubicBezTo>
                  <a:cubicBezTo>
                    <a:pt x="6724" y="-960"/>
                    <a:pt x="12954" y="-960"/>
                    <a:pt x="16797" y="2882"/>
                  </a:cubicBezTo>
                </a:path>
              </a:pathLst>
            </a:custGeom>
            <a:solidFill>
              <a:srgbClr val="FFFFFF"/>
            </a:solidFill>
            <a:ln w="12700" cap="flat">
              <a:solidFill>
                <a:srgbClr val="BBE0E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514" name="Shape 514"/>
            <p:cNvSpPr/>
            <p:nvPr/>
          </p:nvSpPr>
          <p:spPr>
            <a:xfrm>
              <a:off x="535103" y="111831"/>
              <a:ext cx="177014" cy="210683"/>
            </a:xfrm>
            <a:prstGeom prst="roundRect">
              <a:avLst>
                <a:gd name="adj" fmla="val 48093"/>
              </a:avLst>
            </a:prstGeom>
            <a:gradFill flip="none" rotWithShape="1">
              <a:gsLst>
                <a:gs pos="0">
                  <a:srgbClr val="000000"/>
                </a:gs>
                <a:gs pos="100000">
                  <a:srgbClr val="7C7C7C"/>
                </a:gs>
              </a:gsLst>
              <a:lin ang="10800000" scaled="0"/>
            </a:gra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15" name="Shape 515"/>
            <p:cNvSpPr/>
            <p:nvPr/>
          </p:nvSpPr>
          <p:spPr>
            <a:xfrm>
              <a:off x="223993" y="346875"/>
              <a:ext cx="177015" cy="402735"/>
            </a:xfrm>
            <a:prstGeom prst="roundRect">
              <a:avLst>
                <a:gd name="adj" fmla="val 48093"/>
              </a:avLst>
            </a:prstGeom>
            <a:gradFill flip="none" rotWithShape="1">
              <a:gsLst>
                <a:gs pos="0">
                  <a:srgbClr val="000000"/>
                </a:gs>
                <a:gs pos="100000">
                  <a:srgbClr val="676767"/>
                </a:gs>
              </a:gsLst>
              <a:lin ang="10800000" scaled="0"/>
            </a:gra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16" name="Shape 516"/>
            <p:cNvSpPr/>
            <p:nvPr/>
          </p:nvSpPr>
          <p:spPr>
            <a:xfrm>
              <a:off x="223993" y="111831"/>
              <a:ext cx="177015" cy="210683"/>
            </a:xfrm>
            <a:prstGeom prst="roundRect">
              <a:avLst>
                <a:gd name="adj" fmla="val 48093"/>
              </a:avLst>
            </a:prstGeom>
            <a:gradFill flip="none" rotWithShape="1">
              <a:gsLst>
                <a:gs pos="0">
                  <a:srgbClr val="000000"/>
                </a:gs>
                <a:gs pos="100000">
                  <a:srgbClr val="7C7C7C"/>
                </a:gs>
              </a:gsLst>
              <a:lin ang="10800000" scaled="0"/>
            </a:gra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17" name="Shape 517"/>
            <p:cNvSpPr/>
            <p:nvPr/>
          </p:nvSpPr>
          <p:spPr>
            <a:xfrm>
              <a:off x="535103" y="346875"/>
              <a:ext cx="177014" cy="402735"/>
            </a:xfrm>
            <a:prstGeom prst="roundRect">
              <a:avLst>
                <a:gd name="adj" fmla="val 48093"/>
              </a:avLst>
            </a:prstGeom>
            <a:gradFill flip="none" rotWithShape="1">
              <a:gsLst>
                <a:gs pos="0">
                  <a:srgbClr val="000000"/>
                </a:gs>
                <a:gs pos="100000">
                  <a:srgbClr val="676767"/>
                </a:gs>
              </a:gsLst>
              <a:lin ang="10800000" scaled="0"/>
            </a:gra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18" name="Shape 518"/>
            <p:cNvSpPr/>
            <p:nvPr/>
          </p:nvSpPr>
          <p:spPr>
            <a:xfrm>
              <a:off x="516330" y="189223"/>
              <a:ext cx="203833" cy="48730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rgbClr val="FFFFFF"/>
              </a:solidFill>
              <a:prstDash val="solid"/>
              <a:miter lim="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519" name="Shape 519"/>
            <p:cNvSpPr/>
            <p:nvPr/>
          </p:nvSpPr>
          <p:spPr>
            <a:xfrm>
              <a:off x="282993" y="189220"/>
              <a:ext cx="48277" cy="487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1"/>
                  </a:moveTo>
                  <a:cubicBezTo>
                    <a:pt x="20639" y="6724"/>
                    <a:pt x="20639" y="12954"/>
                    <a:pt x="16796" y="16797"/>
                  </a:cubicBezTo>
                  <a:cubicBezTo>
                    <a:pt x="12953" y="20639"/>
                    <a:pt x="6724" y="20639"/>
                    <a:pt x="2881" y="16797"/>
                  </a:cubicBezTo>
                  <a:cubicBezTo>
                    <a:pt x="-961" y="12954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FFF00"/>
            </a:solidFill>
            <a:ln w="508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</p:grpSp>
      <p:sp>
        <p:nvSpPr>
          <p:cNvPr id="522" name="Shape 522"/>
          <p:cNvSpPr/>
          <p:nvPr/>
        </p:nvSpPr>
        <p:spPr>
          <a:xfrm flipH="1">
            <a:off x="2443073" y="1833975"/>
            <a:ext cx="2276070" cy="1583132"/>
          </a:xfrm>
          <a:prstGeom prst="line">
            <a:avLst/>
          </a:prstGeom>
          <a:noFill/>
          <a:ln w="19050" cap="flat">
            <a:solidFill>
              <a:srgbClr val="FF0000"/>
            </a:solidFill>
            <a:prstDash val="solid"/>
            <a:round/>
            <a:tailEnd type="triangle" w="med" len="med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25" name="Shape 525"/>
          <p:cNvSpPr/>
          <p:nvPr/>
        </p:nvSpPr>
        <p:spPr>
          <a:xfrm>
            <a:off x="3511112" y="627061"/>
            <a:ext cx="4778378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2400" dirty="0" err="1"/>
              <a:t>Allelotype</a:t>
            </a:r>
            <a:r>
              <a:rPr sz="2400" dirty="0"/>
              <a:t> of NSCLC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270776" y="4894372"/>
            <a:ext cx="31363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Tumor</a:t>
            </a:r>
            <a:r>
              <a:rPr lang="it-IT" dirty="0"/>
              <a:t> </a:t>
            </a:r>
            <a:r>
              <a:rPr lang="it-IT" dirty="0" err="1"/>
              <a:t>suppressor</a:t>
            </a:r>
            <a:r>
              <a:rPr lang="it-IT" dirty="0"/>
              <a:t> </a:t>
            </a:r>
          </a:p>
          <a:p>
            <a:r>
              <a:rPr lang="it-IT" dirty="0" smtClean="0"/>
              <a:t>Fragile </a:t>
            </a:r>
            <a:r>
              <a:rPr lang="it-IT" dirty="0" err="1" smtClean="0"/>
              <a:t>histidine</a:t>
            </a:r>
            <a:r>
              <a:rPr lang="it-IT" dirty="0" smtClean="0"/>
              <a:t> </a:t>
            </a:r>
            <a:r>
              <a:rPr lang="it-IT" dirty="0" err="1" smtClean="0"/>
              <a:t>triad</a:t>
            </a:r>
            <a:r>
              <a:rPr lang="it-IT" dirty="0" smtClean="0"/>
              <a:t> </a:t>
            </a:r>
            <a:r>
              <a:rPr lang="it-IT" dirty="0" err="1" smtClean="0"/>
              <a:t>protein</a:t>
            </a:r>
            <a:r>
              <a:rPr lang="it-IT" dirty="0" smtClean="0"/>
              <a:t> , </a:t>
            </a:r>
          </a:p>
          <a:p>
            <a:r>
              <a:rPr lang="it-IT" dirty="0" err="1" smtClean="0"/>
              <a:t>involved</a:t>
            </a:r>
            <a:r>
              <a:rPr lang="it-IT" dirty="0" smtClean="0"/>
              <a:t> in purine </a:t>
            </a:r>
            <a:r>
              <a:rPr lang="it-IT" dirty="0" err="1" smtClean="0"/>
              <a:t>metabolism</a:t>
            </a:r>
            <a:r>
              <a:rPr lang="it-IT" dirty="0" smtClean="0"/>
              <a:t>, </a:t>
            </a:r>
          </a:p>
          <a:p>
            <a:r>
              <a:rPr lang="it-IT" dirty="0" smtClean="0"/>
              <a:t>fragile site on </a:t>
            </a:r>
            <a:r>
              <a:rPr lang="it-IT" dirty="0" err="1" smtClean="0"/>
              <a:t>chromosome</a:t>
            </a:r>
            <a:r>
              <a:rPr lang="it-IT" dirty="0" smtClean="0"/>
              <a:t> 3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350869"/>
      </p:ext>
    </p:extLst>
  </p:cSld>
  <p:clrMapOvr>
    <a:masterClrMapping/>
  </p:clrMapOvr>
  <p:transition spd="med" advTm="536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0172" x="4500563" y="3571875"/>
          <p14:tracePt t="20178" x="4295775" y="3446463"/>
          <p14:tracePt t="20202" x="4116388" y="3348038"/>
          <p14:tracePt t="20226" x="3919538" y="3251200"/>
          <p14:tracePt t="20232" x="3822700" y="3205163"/>
          <p14:tracePt t="20243" x="3633788" y="3152775"/>
          <p14:tracePt t="20260" x="3544888" y="3143250"/>
          <p14:tracePt t="20276" x="3446463" y="3108325"/>
          <p14:tracePt t="20293" x="3367088" y="3089275"/>
          <p14:tracePt t="20309" x="3322638" y="3081338"/>
          <p14:tracePt t="20331" x="3259138" y="3071813"/>
          <p14:tracePt t="20347" x="3160713" y="3071813"/>
          <p14:tracePt t="20363" x="2608263" y="3313113"/>
          <p14:tracePt t="20427" x="2438400" y="3465513"/>
          <p14:tracePt t="20443" x="2303463" y="3581400"/>
          <p14:tracePt t="20443" x="2259013" y="3625850"/>
          <p14:tracePt t="20467" x="2160588" y="3705225"/>
          <p14:tracePt t="20476" x="2108200" y="3741738"/>
          <p14:tracePt t="20499" x="1768475" y="4133850"/>
          <p14:tracePt t="20569" x="1536700" y="4429125"/>
          <p14:tracePt t="20621" x="1517650" y="4465638"/>
          <p14:tracePt t="20641" x="1517650" y="4473575"/>
          <p14:tracePt t="20659" x="1517650" y="4483100"/>
          <p14:tracePt t="20817" x="1527175" y="4491038"/>
          <p14:tracePt t="20831" x="1571625" y="4483100"/>
          <p14:tracePt t="20836" x="1616075" y="4473575"/>
          <p14:tracePt t="20848" x="1633538" y="4456113"/>
          <p14:tracePt t="20859" x="1679575" y="4419600"/>
          <p14:tracePt t="20876" x="1704975" y="4402138"/>
          <p14:tracePt t="20892" x="1704975" y="4384675"/>
          <p14:tracePt t="20909" x="1724025" y="4357688"/>
          <p14:tracePt t="20926" x="1724025" y="4330700"/>
          <p14:tracePt t="20942" x="1724025" y="4322763"/>
          <p14:tracePt t="20959" x="1724025" y="4313238"/>
          <p14:tracePt t="21098" x="1724025" y="4303713"/>
          <p14:tracePt t="21113" x="1714500" y="4303713"/>
          <p14:tracePt t="21120" x="1660525" y="4303713"/>
          <p14:tracePt t="21142" x="1598613" y="4303713"/>
          <p14:tracePt t="21147" x="1419225" y="4303713"/>
          <p14:tracePt t="21160" x="1214438" y="4286250"/>
          <p14:tracePt t="21175" x="1036638" y="4286250"/>
          <p14:tracePt t="21193" x="687388" y="4268788"/>
          <p14:tracePt t="21222" x="642938" y="4251325"/>
          <p14:tracePt t="21232" x="615950" y="4251325"/>
          <p14:tracePt t="21242" x="598488" y="4251325"/>
          <p14:tracePt t="21568" x="608013" y="4251325"/>
          <p14:tracePt t="21573" x="687388" y="4268788"/>
          <p14:tracePt t="22926" x="704850" y="4268788"/>
          <p14:tracePt t="22931" x="911225" y="4152900"/>
          <p14:tracePt t="22958" x="955675" y="4133850"/>
          <p14:tracePt t="22965" x="1009650" y="4098925"/>
          <p14:tracePt t="22976" x="1125538" y="4027488"/>
          <p14:tracePt t="22992" x="1204913" y="3965575"/>
          <p14:tracePt t="23010" x="1241425" y="3929063"/>
          <p14:tracePt t="23026" x="1268413" y="3902075"/>
          <p14:tracePt t="23026" x="1285875" y="3894138"/>
          <p14:tracePt t="23044" x="1295400" y="3875088"/>
          <p14:tracePt t="23044" x="1312863" y="3867150"/>
          <p14:tracePt t="23060" x="1322388" y="3857625"/>
          <p14:tracePt t="23075" x="1330325" y="3840163"/>
          <p14:tracePt t="23208" x="1330325" y="3875088"/>
          <p14:tracePt t="23220" x="1330325" y="3884613"/>
          <p14:tracePt t="23225" x="1330325" y="3911600"/>
          <p14:tracePt t="23249" x="1330325" y="3919538"/>
          <p14:tracePt t="23317" x="1330325" y="3938588"/>
          <p14:tracePt t="23322" x="1330325" y="3973513"/>
          <p14:tracePt t="23333" x="1374775" y="4010025"/>
          <p14:tracePt t="23342" x="1482725" y="4081463"/>
          <p14:tracePt t="23360" x="1633538" y="4160838"/>
          <p14:tracePt t="23375" x="1866900" y="4268788"/>
          <p14:tracePt t="23393" x="2232025" y="4367213"/>
          <p14:tracePt t="23418" x="2598738" y="4411663"/>
          <p14:tracePt t="23437" x="2786063" y="4429125"/>
          <p14:tracePt t="23453" x="2867025" y="4429125"/>
          <p14:tracePt t="23482" x="2874963" y="4429125"/>
          <p14:tracePt t="27735" x="2874963" y="4411663"/>
          <p14:tracePt t="27741" x="2874963" y="4402138"/>
          <p14:tracePt t="27753" x="2874963" y="4384675"/>
          <p14:tracePt t="27768" x="2874963" y="4375150"/>
          <p14:tracePt t="27775" x="2874963" y="4367213"/>
          <p14:tracePt t="28099" x="2867025" y="4367213"/>
          <p14:tracePt t="28114" x="2840038" y="4367213"/>
          <p14:tracePt t="28120" x="2751138" y="4367213"/>
          <p14:tracePt t="28142" x="2687638" y="4367213"/>
          <p14:tracePt t="28146" x="2527300" y="4419600"/>
          <p14:tracePt t="28160" x="2268538" y="4527550"/>
          <p14:tracePt t="28192" x="2044700" y="4660900"/>
          <p14:tracePt t="28208" x="1812925" y="4741863"/>
          <p14:tracePt t="28214" x="1724025" y="4803775"/>
          <p14:tracePt t="28225" x="1562100" y="4894263"/>
          <p14:tracePt t="28242" x="1490663" y="4946650"/>
          <p14:tracePt t="28242" x="1465263" y="4973638"/>
          <p14:tracePt t="28261" x="1446213" y="4991100"/>
          <p14:tracePt t="28664" x="1393825" y="5018088"/>
          <p14:tracePt t="28669" x="1241425" y="5045075"/>
          <p14:tracePt t="28690" x="1081088" y="5089525"/>
          <p14:tracePt t="28705" x="946150" y="5143500"/>
          <p14:tracePt t="28720" x="911225" y="5170488"/>
          <p14:tracePt t="28783" x="901700" y="5180013"/>
          <p14:tracePt t="28897" x="928688" y="5180013"/>
          <p14:tracePt t="28902" x="1000125" y="5180013"/>
          <p14:tracePt t="28915" x="1214438" y="5224463"/>
          <p14:tracePt t="28926" x="1455738" y="5241925"/>
          <p14:tracePt t="28942" x="1670050" y="5286375"/>
          <p14:tracePt t="28958" x="1884363" y="5286375"/>
          <p14:tracePt t="28975" x="2098675" y="5286375"/>
          <p14:tracePt t="28993" x="2170113" y="5286375"/>
          <p14:tracePt t="29008" x="2187575" y="5276850"/>
          <p14:tracePt t="29051" x="2205038" y="5259388"/>
          <p14:tracePt t="29069" x="2205038" y="5251450"/>
          <p14:tracePt t="29082" x="2205038" y="5232400"/>
          <p14:tracePt t="29087" x="2205038" y="5205413"/>
          <p14:tracePt t="29101" x="2205038" y="5197475"/>
          <p14:tracePt t="29109" x="2205038" y="5170488"/>
          <p14:tracePt t="29126" x="2205038" y="5160963"/>
          <p14:tracePt t="29142" x="2205038" y="5143500"/>
          <p14:tracePt t="29159" x="2160588" y="5116513"/>
          <p14:tracePt t="29176" x="2081213" y="5062538"/>
          <p14:tracePt t="29192" x="1955800" y="5010150"/>
          <p14:tracePt t="29210" x="1803400" y="4973638"/>
          <p14:tracePt t="29225" x="1724025" y="4956175"/>
          <p14:tracePt t="29243" x="1714500" y="4956175"/>
          <p14:tracePt t="29455" x="1741488" y="4983163"/>
          <p14:tracePt t="29461" x="1857375" y="5054600"/>
          <p14:tracePt t="29461" x="1874838" y="5072063"/>
          <p14:tracePt t="29509" x="1911350" y="5081588"/>
          <p14:tracePt t="29951" x="1919288" y="5081588"/>
          <p14:tracePt t="29955" x="1938338" y="5081588"/>
          <p14:tracePt t="29955" x="1965325" y="5081588"/>
          <p14:tracePt t="29972" x="2036763" y="5081588"/>
          <p14:tracePt t="29990" x="2089150" y="5099050"/>
          <p14:tracePt t="30008" x="2098675" y="5099050"/>
          <p14:tracePt t="30015" x="2108200" y="5099050"/>
          <p14:tracePt t="30094" x="2170113" y="5099050"/>
          <p14:tracePt t="30111" x="2268538" y="5099050"/>
          <p14:tracePt t="30123" x="2312988" y="5099050"/>
          <p14:tracePt t="30128" x="2411413" y="5099050"/>
          <p14:tracePt t="30142" x="2482850" y="5099050"/>
          <p14:tracePt t="30158" x="2527300" y="5099050"/>
          <p14:tracePt t="30181" x="2536825" y="5099050"/>
          <p14:tracePt t="30204" x="2554288" y="5089525"/>
          <p14:tracePt t="30219" x="2562225" y="5081588"/>
          <p14:tracePt t="30232" x="2571750" y="5081588"/>
          <p14:tracePt t="30242" x="2608263" y="5062538"/>
          <p14:tracePt t="30242" x="2625725" y="5054600"/>
          <p14:tracePt t="30260" x="2643188" y="5045075"/>
          <p14:tracePt t="30275" x="2732088" y="4983163"/>
          <p14:tracePt t="30292" x="2795588" y="4938713"/>
          <p14:tracePt t="30308" x="2822575" y="4911725"/>
          <p14:tracePt t="30325" x="2840038" y="4902200"/>
          <p14:tracePt t="31113" x="2830513" y="4929188"/>
          <p14:tracePt t="31119" x="2822575" y="4965700"/>
          <p14:tracePt t="31133" x="2786063" y="5018088"/>
          <p14:tracePt t="31141" x="2759075" y="5054600"/>
          <p14:tracePt t="31159" x="2732088" y="5133975"/>
          <p14:tracePt t="31175" x="2679700" y="5197475"/>
          <p14:tracePt t="31192" x="2625725" y="5295900"/>
          <p14:tracePt t="31208" x="2562225" y="5367338"/>
          <p14:tracePt t="31226" x="2527300" y="5419725"/>
          <p14:tracePt t="31242" x="2500313" y="5456238"/>
          <p14:tracePt t="31259" x="2490788" y="5465763"/>
          <p14:tracePt t="31693" x="2490788" y="5446713"/>
          <p14:tracePt t="31706" x="2490788" y="5411788"/>
          <p14:tracePt t="31712" x="2589213" y="5295900"/>
          <p14:tracePt t="31742" x="2813050" y="5037138"/>
          <p14:tracePt t="31742" x="2840038" y="5018088"/>
          <p14:tracePt t="31815" x="2867025" y="4973638"/>
          <p14:tracePt t="31821" x="2874963" y="4956175"/>
          <p14:tracePt t="31835" x="2884488" y="4938713"/>
          <p14:tracePt t="31863" x="2901950" y="4929188"/>
          <p14:tracePt t="41784" x="2955925" y="4830763"/>
          <p14:tracePt t="41790" x="3017838" y="4741863"/>
          <p14:tracePt t="41806" x="3036888" y="4714875"/>
          <p14:tracePt t="41816" x="3071813" y="4660900"/>
          <p14:tracePt t="41825" x="3108325" y="4608513"/>
          <p14:tracePt t="41842" x="3125788" y="4562475"/>
          <p14:tracePt t="41858" x="3143250" y="4537075"/>
          <p14:tracePt t="41875" x="3152775" y="4518025"/>
          <p14:tracePt t="41875" x="3152775" y="4500563"/>
          <p14:tracePt t="41893" x="3160713" y="4483100"/>
          <p14:tracePt t="43568" x="3179763" y="4473575"/>
          <p14:tracePt t="43584" x="3224213" y="4483100"/>
          <p14:tracePt t="43590" x="3232150" y="4483100"/>
          <p14:tracePt t="43616" x="3268663" y="4483100"/>
          <p14:tracePt t="43621" x="3276600" y="4483100"/>
          <p14:tracePt t="43637" x="3286125" y="4483100"/>
          <p14:tracePt t="43658" x="3295650" y="4483100"/>
          <p14:tracePt t="43663" x="3313113" y="4483100"/>
          <p14:tracePt t="43674" x="3330575" y="4483100"/>
          <p14:tracePt t="43674" x="3348038" y="4483100"/>
          <p14:tracePt t="43693" x="3357563" y="4483100"/>
          <p14:tracePt t="43708" x="3394075" y="4483100"/>
          <p14:tracePt t="43731" x="3490913" y="4483100"/>
          <p14:tracePt t="43834" x="3500438" y="4483100"/>
          <p14:tracePt t="43839" x="3759200" y="4446588"/>
          <p14:tracePt t="43907" x="3776663" y="4438650"/>
          <p14:tracePt t="43925" x="3776663" y="4429125"/>
          <p14:tracePt t="44194" x="3786188" y="4429125"/>
          <p14:tracePt t="44217" x="3786188" y="4411663"/>
          <p14:tracePt t="44223" x="3768725" y="4402138"/>
          <p14:tracePt t="44312" x="3751263" y="4394200"/>
          <p14:tracePt t="44343" x="3732213" y="4384675"/>
          <p14:tracePt t="44354" x="3732213" y="4367213"/>
          <p14:tracePt t="44360" x="3714750" y="4367213"/>
          <p14:tracePt t="44380" x="3687763" y="4340225"/>
          <p14:tracePt t="44385" x="3660775" y="4276725"/>
          <p14:tracePt t="44405" x="3643313" y="4224338"/>
          <p14:tracePt t="44425" x="3643313" y="4179888"/>
          <p14:tracePt t="44439" x="3643313" y="4152900"/>
          <p14:tracePt t="44449" x="3643313" y="4125913"/>
          <p14:tracePt t="44458" x="3643313" y="4071938"/>
          <p14:tracePt t="44475" x="3643313" y="4037013"/>
          <p14:tracePt t="44475" x="3643313" y="4027488"/>
          <p14:tracePt t="44493" x="3643313" y="3973513"/>
          <p14:tracePt t="44509" x="3643313" y="3946525"/>
          <p14:tracePt t="44525" x="3643313" y="3929063"/>
          <p14:tracePt t="44542" x="3616325" y="3884613"/>
          <p14:tracePt t="44558" x="3608388" y="3867150"/>
          <p14:tracePt t="44575" x="3598863" y="3840163"/>
          <p14:tracePt t="44593" x="3589338" y="3840163"/>
          <p14:tracePt t="44673" x="3509963" y="3830638"/>
          <p14:tracePt t="44678" x="3438525" y="3830638"/>
          <p14:tracePt t="44689" x="3367088" y="3830638"/>
          <p14:tracePt t="44708" x="3276600" y="3830638"/>
          <p14:tracePt t="44714" x="3251200" y="3840163"/>
          <p14:tracePt t="44725" x="3224213" y="3848100"/>
          <p14:tracePt t="44802" x="3224213" y="3867150"/>
          <p14:tracePt t="44808" x="3205163" y="3919538"/>
          <p14:tracePt t="44822" x="3205163" y="4017963"/>
          <p14:tracePt t="44850" x="3232150" y="4251325"/>
          <p14:tracePt t="44932" x="3375025" y="4357688"/>
          <p14:tracePt t="44978" x="3509963" y="4429125"/>
          <p14:tracePt t="44992" x="3822700" y="4589463"/>
          <p14:tracePt t="45034" x="3946525" y="4608513"/>
          <p14:tracePt t="45039" x="4000500" y="4625975"/>
          <p14:tracePt t="45050" x="4027488" y="4625975"/>
          <p14:tracePt t="45059" x="4062413" y="4633913"/>
          <p14:tracePt t="45077" x="4179888" y="4633913"/>
          <p14:tracePt t="45077" x="4276725" y="4633913"/>
          <p14:tracePt t="45093" x="4394200" y="4633913"/>
          <p14:tracePt t="45109" x="4724400" y="4608513"/>
          <p14:tracePt t="45126" x="4938713" y="4537075"/>
          <p14:tracePt t="45142" x="5116513" y="4491038"/>
          <p14:tracePt t="45159" x="5214938" y="4446588"/>
          <p14:tracePt t="45175" x="5251450" y="4419600"/>
          <p14:tracePt t="45192" x="5276850" y="4384675"/>
          <p14:tracePt t="45208" x="5286375" y="4348163"/>
          <p14:tracePt t="45226" x="5303838" y="4313238"/>
          <p14:tracePt t="45242" x="5303838" y="4276725"/>
          <p14:tracePt t="45260" x="5303838" y="4241800"/>
          <p14:tracePt t="45275" x="5303838" y="4214813"/>
          <p14:tracePt t="45275" x="5303838" y="4205288"/>
          <p14:tracePt t="45294" x="5303838" y="4179888"/>
          <p14:tracePt t="45309" x="5303838" y="4098925"/>
          <p14:tracePt t="45325" x="5295900" y="4017963"/>
          <p14:tracePt t="45342" x="5251450" y="3938588"/>
          <p14:tracePt t="45359" x="5224463" y="3875088"/>
          <p14:tracePt t="45375" x="5160963" y="3776663"/>
          <p14:tracePt t="45392" x="5116513" y="3705225"/>
          <p14:tracePt t="45409" x="5045075" y="3598863"/>
          <p14:tracePt t="45441" x="4973638" y="3536950"/>
          <p14:tracePt t="45447" x="4946650" y="3517900"/>
          <p14:tracePt t="45458" x="4894263" y="3490913"/>
          <p14:tracePt t="45475" x="4840288" y="3473450"/>
          <p14:tracePt t="45504" x="4803775" y="3473450"/>
          <p14:tracePt t="45519" x="4768850" y="3473450"/>
          <p14:tracePt t="45537" x="4741863" y="3473450"/>
          <p14:tracePt t="45547" x="4670425" y="3473450"/>
          <p14:tracePt t="45558" x="4537075" y="3473450"/>
          <p14:tracePt t="45576" x="4411663" y="3473450"/>
          <p14:tracePt t="45592" x="4268788" y="3509963"/>
          <p14:tracePt t="45609" x="4143375" y="3544888"/>
          <p14:tracePt t="45625" x="4010025" y="3598863"/>
          <p14:tracePt t="45642" x="3956050" y="3625850"/>
          <p14:tracePt t="45658" x="3902075" y="3660775"/>
          <p14:tracePt t="45676" x="3857625" y="3705225"/>
          <p14:tracePt t="45692" x="3776663" y="3822700"/>
          <p14:tracePt t="45710" x="3741738" y="3919538"/>
          <p14:tracePt t="45725" x="3724275" y="4044950"/>
          <p14:tracePt t="45742" x="3724275" y="4152900"/>
          <p14:tracePt t="45759" x="3724275" y="4251325"/>
          <p14:tracePt t="45775" x="3724275" y="4357688"/>
          <p14:tracePt t="45793" x="3768725" y="4518025"/>
          <p14:tracePt t="45814" x="3786188" y="4562475"/>
          <p14:tracePt t="45826" x="3857625" y="4670425"/>
          <p14:tracePt t="45842" x="3956050" y="4776788"/>
          <p14:tracePt t="45859" x="4089400" y="4830763"/>
          <p14:tracePt t="45875" x="4394200" y="4938713"/>
          <p14:tracePt t="45911" x="5634038" y="5010150"/>
          <p14:tracePt t="45999" x="5751513" y="5010150"/>
          <p14:tracePt t="46008" x="6062663" y="4902200"/>
          <p14:tracePt t="46059" x="6143625" y="4848225"/>
          <p14:tracePt t="46070" x="6269038" y="4714875"/>
          <p14:tracePt t="46114" x="6296025" y="4652963"/>
          <p14:tracePt t="46119" x="6330950" y="4562475"/>
          <p14:tracePt t="46147" x="6384925" y="4465638"/>
          <p14:tracePt t="46153" x="6411913" y="4384675"/>
          <p14:tracePt t="46166" x="6429375" y="4313238"/>
          <p14:tracePt t="46182" x="6429375" y="4286250"/>
          <p14:tracePt t="46192" x="6429375" y="4224338"/>
          <p14:tracePt t="46209" x="6429375" y="4187825"/>
          <p14:tracePt t="46225" x="6429375" y="4160838"/>
          <p14:tracePt t="46243" x="6429375" y="4143375"/>
          <p14:tracePt t="46258" x="6429375" y="4081463"/>
          <p14:tracePt t="46276" x="6429375" y="4044950"/>
          <p14:tracePt t="46292" x="6429375" y="3965575"/>
          <p14:tracePt t="46310" x="6429375" y="3894138"/>
          <p14:tracePt t="46325" x="6429375" y="3795713"/>
          <p14:tracePt t="46343" x="6429375" y="3714750"/>
          <p14:tracePt t="46358" x="6429375" y="3625850"/>
          <p14:tracePt t="46376" x="6429375" y="3536950"/>
          <p14:tracePt t="46392" x="6429375" y="3455988"/>
          <p14:tracePt t="46409" x="6411913" y="3375025"/>
          <p14:tracePt t="46425" x="6367463" y="3303588"/>
          <p14:tracePt t="46449" x="6348413" y="3286125"/>
          <p14:tracePt t="46458" x="6323013" y="3241675"/>
          <p14:tracePt t="46476" x="6286500" y="3214688"/>
          <p14:tracePt t="46492" x="6224588" y="3187700"/>
          <p14:tracePt t="46510" x="6153150" y="3170238"/>
          <p14:tracePt t="46525" x="6027738" y="3160713"/>
          <p14:tracePt t="46550" x="5965825" y="3160713"/>
          <p14:tracePt t="46558" x="5857875" y="3160713"/>
          <p14:tracePt t="46576" x="5803900" y="3160713"/>
          <p14:tracePt t="46592" x="5795963" y="3160713"/>
          <p14:tracePt t="46608" x="5776913" y="3160713"/>
          <p14:tracePt t="46626" x="5759450" y="3170238"/>
          <p14:tracePt t="46642" x="5724525" y="3205163"/>
          <p14:tracePt t="46659" x="5661025" y="3295650"/>
          <p14:tracePt t="46674" x="5581650" y="3402013"/>
          <p14:tracePt t="46674" x="5545138" y="3455988"/>
          <p14:tracePt t="46693" x="5510213" y="3527425"/>
          <p14:tracePt t="46708" x="5473700" y="3795713"/>
          <p14:tracePt t="46726" x="5473700" y="3965575"/>
          <p14:tracePt t="46742" x="5473700" y="4108450"/>
          <p14:tracePt t="46759" x="5483225" y="4170363"/>
          <p14:tracePt t="46775" x="5491163" y="4214813"/>
          <p14:tracePt t="46792" x="5500688" y="4232275"/>
          <p14:tracePt t="46824" x="5500688" y="4251325"/>
          <p14:tracePt t="46830" x="5510213" y="4268788"/>
          <p14:tracePt t="46841" x="5545138" y="4340225"/>
          <p14:tracePt t="46859" x="5626100" y="4465638"/>
          <p14:tracePt t="46874" x="5715000" y="4589463"/>
          <p14:tracePt t="46874" x="5751513" y="4608513"/>
          <p14:tracePt t="46893" x="5813425" y="4652963"/>
          <p14:tracePt t="46908" x="5894388" y="4705350"/>
          <p14:tracePt t="46925" x="5929313" y="4705350"/>
          <p14:tracePt t="46942" x="5938838" y="4705350"/>
          <p14:tracePt t="46958" x="5973763" y="4705350"/>
          <p14:tracePt t="46958" x="6018213" y="4705350"/>
          <p14:tracePt t="46989" x="6572250" y="4608513"/>
          <p14:tracePt t="47064" x="6697663" y="4572000"/>
          <p14:tracePt t="47081" x="6742113" y="4572000"/>
          <p14:tracePt t="47091" x="6831013" y="4545013"/>
          <p14:tracePt t="47110" x="7018338" y="4483100"/>
          <p14:tracePt t="47152" x="7143750" y="4446588"/>
          <p14:tracePt t="47169" x="7251700" y="4411663"/>
          <p14:tracePt t="47191" x="7304088" y="4375150"/>
          <p14:tracePt t="47208" x="7429500" y="4330700"/>
          <p14:tracePt t="47213" x="7483475" y="4295775"/>
          <p14:tracePt t="47225" x="7572375" y="4241800"/>
          <p14:tracePt t="47243" x="7634288" y="4197350"/>
          <p14:tracePt t="47258" x="7680325" y="4160838"/>
          <p14:tracePt t="47276" x="7759700" y="4089400"/>
          <p14:tracePt t="47292" x="7823200" y="4010025"/>
          <p14:tracePt t="47310" x="7867650" y="3911600"/>
          <p14:tracePt t="47325" x="7912100" y="3822700"/>
          <p14:tracePt t="47342" x="7983538" y="3687763"/>
          <p14:tracePt t="47359" x="8018463" y="3589338"/>
          <p14:tracePt t="47374" x="8062913" y="3482975"/>
          <p14:tracePt t="47392" x="8081963" y="3357563"/>
          <p14:tracePt t="47408" x="8099425" y="3276600"/>
          <p14:tracePt t="47425" x="8099425" y="3224213"/>
          <p14:tracePt t="47441" x="8099425" y="3143250"/>
          <p14:tracePt t="47465" x="8099425" y="3133725"/>
          <p14:tracePt t="47474" x="8099425" y="3116263"/>
          <p14:tracePt t="47550" x="8089900" y="3116263"/>
          <p14:tracePt t="47555" x="8081963" y="3116263"/>
          <p14:tracePt t="47564" x="8062913" y="3116263"/>
          <p14:tracePt t="47575" x="8027988" y="3116263"/>
          <p14:tracePt t="47592" x="7974013" y="3116263"/>
          <p14:tracePt t="47608" x="7929563" y="3116263"/>
          <p14:tracePt t="47626" x="7894638" y="3143250"/>
          <p14:tracePt t="47641" x="7813675" y="3205163"/>
          <p14:tracePt t="47659" x="7751763" y="3268663"/>
          <p14:tracePt t="47675" x="7705725" y="3330575"/>
          <p14:tracePt t="47675" x="7697788" y="3348038"/>
          <p14:tracePt t="47693" x="7680325" y="3375025"/>
          <p14:tracePt t="47708" x="7653338" y="3438525"/>
          <p14:tracePt t="47725" x="7616825" y="3509963"/>
          <p14:tracePt t="47743" x="7589838" y="3562350"/>
          <p14:tracePt t="47758" x="7562850" y="3643313"/>
          <p14:tracePt t="47776" x="7562850" y="3714750"/>
          <p14:tracePt t="47791" x="7545388" y="3786188"/>
          <p14:tracePt t="47809" x="7527925" y="3911600"/>
          <p14:tracePt t="47825" x="7527925" y="4010025"/>
          <p14:tracePt t="47842" x="7527925" y="4081463"/>
          <p14:tracePt t="47858" x="7527925" y="4152900"/>
          <p14:tracePt t="47875" x="7527925" y="4197350"/>
          <p14:tracePt t="47891" x="7527925" y="4224338"/>
          <p14:tracePt t="47891" x="7527925" y="4241800"/>
          <p14:tracePt t="47909" x="7527925" y="4251325"/>
          <p14:tracePt t="47925" x="7527925" y="4259263"/>
          <p14:tracePt t="52387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image17.jpeg" descr="image11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19475" y="823912"/>
            <a:ext cx="5075238" cy="5472113"/>
          </a:xfrm>
          <a:prstGeom prst="rect">
            <a:avLst/>
          </a:prstGeom>
          <a:ln w="12700">
            <a:miter lim="400000"/>
          </a:ln>
        </p:spPr>
      </p:pic>
      <p:sp>
        <p:nvSpPr>
          <p:cNvPr id="528" name="Shape 528"/>
          <p:cNvSpPr/>
          <p:nvPr/>
        </p:nvSpPr>
        <p:spPr>
          <a:xfrm>
            <a:off x="538162" y="331786"/>
            <a:ext cx="860425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/>
            <a:r>
              <a:rPr b="1" dirty="0">
                <a:solidFill>
                  <a:srgbClr val="FF0000"/>
                </a:solidFill>
                <a:latin typeface="Comic Sans MS" panose="030F0702030302020204" pitchFamily="66" charset="0"/>
              </a:rPr>
              <a:t>NSCLCs can exhibit  a strikingly different molecular profiles....</a:t>
            </a:r>
          </a:p>
        </p:txBody>
      </p:sp>
      <p:sp>
        <p:nvSpPr>
          <p:cNvPr id="529" name="Shape 529"/>
          <p:cNvSpPr/>
          <p:nvPr/>
        </p:nvSpPr>
        <p:spPr>
          <a:xfrm>
            <a:off x="750885" y="1874835"/>
            <a:ext cx="158432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/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sz="1600">
                <a:solidFill>
                  <a:srgbClr val="FF00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smoking</a:t>
            </a:r>
          </a:p>
        </p:txBody>
      </p:sp>
      <p:sp>
        <p:nvSpPr>
          <p:cNvPr id="530" name="Shape 530"/>
          <p:cNvSpPr/>
          <p:nvPr/>
        </p:nvSpPr>
        <p:spPr>
          <a:xfrm>
            <a:off x="923925" y="4257675"/>
            <a:ext cx="160178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600">
                <a:solidFill>
                  <a:srgbClr val="0070C0"/>
                </a:solidFill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0070C0"/>
                </a:solidFill>
              </a:rPr>
              <a:t>other causes</a:t>
            </a:r>
          </a:p>
        </p:txBody>
      </p:sp>
      <p:sp>
        <p:nvSpPr>
          <p:cNvPr id="531" name="Shape 531"/>
          <p:cNvSpPr/>
          <p:nvPr/>
        </p:nvSpPr>
        <p:spPr>
          <a:xfrm>
            <a:off x="3076575" y="2198685"/>
            <a:ext cx="342900" cy="144465"/>
          </a:xfrm>
          <a:prstGeom prst="rightArrow">
            <a:avLst>
              <a:gd name="adj1" fmla="val 50000"/>
              <a:gd name="adj2" fmla="val 49879"/>
            </a:avLst>
          </a:prstGeom>
          <a:solidFill>
            <a:srgbClr val="FF0000"/>
          </a:solidFill>
          <a:ln>
            <a:solidFill>
              <a:srgbClr val="FF0000"/>
            </a:solidFill>
            <a:round/>
          </a:ln>
        </p:spPr>
        <p:txBody>
          <a:bodyPr lIns="0" tIns="0" rIns="0" bIns="0"/>
          <a:lstStyle/>
          <a:p>
            <a:pPr lvl="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532" name="image12.png" descr="image12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076575" y="4211637"/>
            <a:ext cx="365125" cy="182565"/>
          </a:xfrm>
          <a:prstGeom prst="rect">
            <a:avLst/>
          </a:prstGeom>
          <a:ln w="12700">
            <a:miter lim="400000"/>
          </a:ln>
        </p:spPr>
      </p:pic>
      <p:sp>
        <p:nvSpPr>
          <p:cNvPr id="533" name="Shape 533"/>
          <p:cNvSpPr/>
          <p:nvPr/>
        </p:nvSpPr>
        <p:spPr>
          <a:xfrm>
            <a:off x="3076575" y="2563810"/>
            <a:ext cx="365125" cy="122240"/>
          </a:xfrm>
          <a:prstGeom prst="rightArrow">
            <a:avLst>
              <a:gd name="adj1" fmla="val 50000"/>
              <a:gd name="adj2" fmla="val 50115"/>
            </a:avLst>
          </a:prstGeom>
          <a:solidFill>
            <a:srgbClr val="0070C0"/>
          </a:solidFill>
          <a:ln>
            <a:solidFill>
              <a:srgbClr val="0070C0"/>
            </a:solidFill>
            <a:round/>
          </a:ln>
        </p:spPr>
        <p:txBody>
          <a:bodyPr lIns="0" tIns="0" rIns="0" bIns="0"/>
          <a:lstStyle/>
          <a:p>
            <a:pPr lvl="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34" name="Shape 534"/>
          <p:cNvSpPr/>
          <p:nvPr/>
        </p:nvSpPr>
        <p:spPr>
          <a:xfrm>
            <a:off x="5757863" y="6391275"/>
            <a:ext cx="2736850" cy="20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2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200" dirty="0" err="1"/>
              <a:t>Herbst</a:t>
            </a:r>
            <a:r>
              <a:rPr sz="1200" dirty="0"/>
              <a:t> et al., N </a:t>
            </a:r>
            <a:r>
              <a:rPr sz="1200" dirty="0" err="1"/>
              <a:t>Engl</a:t>
            </a:r>
            <a:r>
              <a:rPr sz="1200" dirty="0"/>
              <a:t> J Med, 2008</a:t>
            </a:r>
          </a:p>
        </p:txBody>
      </p:sp>
      <p:sp>
        <p:nvSpPr>
          <p:cNvPr id="535" name="Shape 535"/>
          <p:cNvSpPr/>
          <p:nvPr/>
        </p:nvSpPr>
        <p:spPr>
          <a:xfrm>
            <a:off x="785690" y="1671616"/>
            <a:ext cx="1584247" cy="7905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5"/>
                  <a:pt x="20639" y="12955"/>
                  <a:pt x="16797" y="16798"/>
                </a:cubicBezTo>
                <a:cubicBezTo>
                  <a:pt x="12954" y="20640"/>
                  <a:pt x="6724" y="20640"/>
                  <a:pt x="2881" y="16798"/>
                </a:cubicBezTo>
                <a:cubicBezTo>
                  <a:pt x="-961" y="12955"/>
                  <a:pt x="-961" y="6725"/>
                  <a:pt x="2881" y="2882"/>
                </a:cubicBezTo>
                <a:cubicBezTo>
                  <a:pt x="6724" y="-960"/>
                  <a:pt x="12954" y="-960"/>
                  <a:pt x="16797" y="2882"/>
                </a:cubicBezTo>
              </a:path>
            </a:pathLst>
          </a:custGeom>
          <a:ln>
            <a:solidFill>
              <a:srgbClr val="FF0000"/>
            </a:solidFill>
            <a:round/>
          </a:ln>
        </p:spPr>
        <p:txBody>
          <a:bodyPr lIns="0" tIns="0" rIns="0" bIns="0"/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536" name="Shape 536"/>
          <p:cNvSpPr/>
          <p:nvPr/>
        </p:nvSpPr>
        <p:spPr>
          <a:xfrm>
            <a:off x="798389" y="4089343"/>
            <a:ext cx="1601709" cy="7191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5"/>
                  <a:pt x="20639" y="12955"/>
                  <a:pt x="16797" y="16798"/>
                </a:cubicBezTo>
                <a:cubicBezTo>
                  <a:pt x="12954" y="20640"/>
                  <a:pt x="6724" y="20640"/>
                  <a:pt x="2881" y="16798"/>
                </a:cubicBezTo>
                <a:cubicBezTo>
                  <a:pt x="-961" y="12955"/>
                  <a:pt x="-961" y="6725"/>
                  <a:pt x="2881" y="2882"/>
                </a:cubicBezTo>
                <a:cubicBezTo>
                  <a:pt x="6724" y="-960"/>
                  <a:pt x="12954" y="-960"/>
                  <a:pt x="16797" y="2882"/>
                </a:cubicBezTo>
              </a:path>
            </a:pathLst>
          </a:custGeom>
          <a:ln>
            <a:solidFill>
              <a:srgbClr val="0070C0"/>
            </a:solidFill>
            <a:round/>
          </a:ln>
        </p:spPr>
        <p:txBody>
          <a:bodyPr lIns="0" tIns="0" rIns="0" bIns="0"/>
          <a:lstStyle/>
          <a:p>
            <a:pPr lvl="0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139365"/>
      </p:ext>
    </p:extLst>
  </p:cSld>
  <p:clrMapOvr>
    <a:masterClrMapping/>
  </p:clrMapOvr>
  <p:transition spd="med" advTm="43951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136" x="6973888" y="3946525"/>
          <p14:tracePt t="3270" x="6965950" y="3946525"/>
          <p14:tracePt t="3278" x="6938963" y="3867150"/>
          <p14:tracePt t="3286" x="6804025" y="3402013"/>
          <p14:tracePt t="3314" x="6732588" y="3179763"/>
          <p14:tracePt t="3318" x="6661150" y="2955925"/>
          <p14:tracePt t="3338" x="6554788" y="2527300"/>
          <p14:tracePt t="3355" x="6411913" y="2232025"/>
          <p14:tracePt t="3358" x="6340475" y="2054225"/>
          <p14:tracePt t="3374" x="6323013" y="2017713"/>
          <p14:tracePt t="3390" x="6313488" y="2009775"/>
          <p14:tracePt t="3438" x="6303963" y="2000250"/>
          <p14:tracePt t="3446" x="6286500" y="1990725"/>
          <p14:tracePt t="3455" x="6232525" y="1990725"/>
          <p14:tracePt t="3462" x="6108700" y="1973263"/>
          <p14:tracePt t="3472" x="5902325" y="1973263"/>
          <p14:tracePt t="3488" x="5697538" y="1982788"/>
          <p14:tracePt t="3505" x="5491163" y="2044700"/>
          <p14:tracePt t="3521" x="5313363" y="2098675"/>
          <p14:tracePt t="3538" x="5062538" y="2160588"/>
          <p14:tracePt t="3554" x="4795838" y="2259013"/>
          <p14:tracePt t="3572" x="4527550" y="2384425"/>
          <p14:tracePt t="3588" x="4330700" y="2455863"/>
          <p14:tracePt t="3605" x="4179888" y="2536825"/>
          <p14:tracePt t="3605" x="4125913" y="2554288"/>
          <p14:tracePt t="3622" x="4027488" y="2598738"/>
          <p14:tracePt t="3639" x="3983038" y="2616200"/>
          <p14:tracePt t="3655" x="3938588" y="2643188"/>
          <p14:tracePt t="3671" x="3911600" y="2660650"/>
          <p14:tracePt t="3689" x="3867150" y="2705100"/>
          <p14:tracePt t="3705" x="3830638" y="2751138"/>
          <p14:tracePt t="3721" x="3786188" y="2847975"/>
          <p14:tracePt t="3739" x="3776663" y="2919413"/>
          <p14:tracePt t="3754" x="3776663" y="3000375"/>
          <p14:tracePt t="3771" x="3776663" y="3116263"/>
          <p14:tracePt t="3788" x="3776663" y="3330575"/>
          <p14:tracePt t="3788" x="3803650" y="3455988"/>
          <p14:tracePt t="3806" x="3822700" y="3527425"/>
          <p14:tracePt t="3821" x="3867150" y="3643313"/>
          <p14:tracePt t="3839" x="3884613" y="3697288"/>
          <p14:tracePt t="3856" x="3902075" y="3741738"/>
          <p14:tracePt t="3871" x="3938588" y="3795713"/>
          <p14:tracePt t="3889" x="3973513" y="3848100"/>
          <p14:tracePt t="3905" x="4010025" y="3919538"/>
          <p14:tracePt t="3922" x="4044950" y="3973513"/>
          <p14:tracePt t="3938" x="4062413" y="4017963"/>
          <p14:tracePt t="3955" x="4071938" y="4027488"/>
          <p14:tracePt t="3971" x="4081463" y="4037013"/>
          <p14:tracePt t="3989" x="4081463" y="4054475"/>
          <p14:tracePt t="4005" x="4116388" y="4108450"/>
          <p14:tracePt t="4005" x="4133850" y="4133850"/>
          <p14:tracePt t="4040" x="4143375" y="4170363"/>
          <p14:tracePt t="4055" x="4170363" y="4205288"/>
          <p14:tracePt t="4056" x="4187825" y="4241800"/>
          <p14:tracePt t="4071" x="4214813" y="4276725"/>
          <p14:tracePt t="4089" x="4241800" y="4340225"/>
          <p14:tracePt t="4104" x="4276725" y="4411663"/>
          <p14:tracePt t="4122" x="4295775" y="4465638"/>
          <p14:tracePt t="4138" x="4303713" y="4545013"/>
          <p14:tracePt t="4155" x="4303713" y="4616450"/>
          <p14:tracePt t="4172" x="4303713" y="4687888"/>
          <p14:tracePt t="4189" x="4303713" y="4795838"/>
          <p14:tracePt t="4214" x="4303713" y="4803775"/>
          <p14:tracePt t="4221" x="4303713" y="4822825"/>
          <p14:tracePt t="4382" x="4303713" y="4786313"/>
          <p14:tracePt t="4401" x="4251325" y="4633913"/>
          <p14:tracePt t="4403" x="4224338" y="4527550"/>
          <p14:tracePt t="4411" x="4187825" y="4429125"/>
          <p14:tracePt t="4422" x="4108450" y="4089400"/>
          <p14:tracePt t="4438" x="4062413" y="3875088"/>
          <p14:tracePt t="4455" x="4044950" y="3670300"/>
          <p14:tracePt t="4472" x="4044950" y="3419475"/>
          <p14:tracePt t="4488" x="4044950" y="3160713"/>
          <p14:tracePt t="4505" x="4044950" y="2946400"/>
          <p14:tracePt t="4521" x="4044950" y="2732088"/>
          <p14:tracePt t="4539" x="4054475" y="2544763"/>
          <p14:tracePt t="4555" x="4081463" y="2347913"/>
          <p14:tracePt t="4572" x="4133850" y="2179638"/>
          <p14:tracePt t="4588" x="4170363" y="2017713"/>
          <p14:tracePt t="4606" x="4241800" y="1803400"/>
          <p14:tracePt t="4625" x="4303713" y="1679575"/>
          <p14:tracePt t="4639" x="4357688" y="1554163"/>
          <p14:tracePt t="4657" x="4384675" y="1482725"/>
          <p14:tracePt t="4673" x="4419600" y="1419225"/>
          <p14:tracePt t="4690" x="4429125" y="1401763"/>
          <p14:tracePt t="4831" x="4438650" y="1419225"/>
          <p14:tracePt t="4839" x="4456113" y="1517650"/>
          <p14:tracePt t="4847" x="4500563" y="1724025"/>
          <p14:tracePt t="4856" x="4518025" y="1928813"/>
          <p14:tracePt t="4872" x="4537075" y="2071688"/>
          <p14:tracePt t="4889" x="4554538" y="2179638"/>
          <p14:tracePt t="4905" x="4572000" y="2251075"/>
          <p14:tracePt t="4922" x="4572000" y="2339975"/>
          <p14:tracePt t="4939" x="4572000" y="2465388"/>
          <p14:tracePt t="4956" x="4572000" y="2562225"/>
          <p14:tracePt t="4972" x="4572000" y="2660650"/>
          <p14:tracePt t="4989" x="4572000" y="2732088"/>
          <p14:tracePt t="4989" x="4572000" y="2776538"/>
          <p14:tracePt t="5008" x="4572000" y="2830513"/>
          <p14:tracePt t="5023" x="4562475" y="2955925"/>
          <p14:tracePt t="5041" x="4527550" y="3081338"/>
          <p14:tracePt t="5056" x="4491038" y="3179763"/>
          <p14:tracePt t="5073" x="4465638" y="3259138"/>
          <p14:tracePt t="5089" x="4394200" y="3394075"/>
          <p14:tracePt t="5089" x="4375150" y="3438525"/>
          <p14:tracePt t="5127" x="4357688" y="3473450"/>
          <p14:tracePt t="5128" x="4357688" y="3500438"/>
          <p14:tracePt t="5139" x="4340225" y="3571875"/>
          <p14:tracePt t="5156" x="4313238" y="3633788"/>
          <p14:tracePt t="5174" x="4295775" y="3732213"/>
          <p14:tracePt t="5189" x="4268788" y="3822700"/>
          <p14:tracePt t="5189" x="4268788" y="3867150"/>
          <p14:tracePt t="5207" x="4251325" y="3919538"/>
          <p14:tracePt t="5222" x="4241800" y="4027488"/>
          <p14:tracePt t="5246" x="4224338" y="4259263"/>
          <p14:tracePt t="5338" x="4224338" y="4286250"/>
          <p14:tracePt t="5355" x="4224338" y="4295775"/>
          <p14:tracePt t="5356" x="4224338" y="4330700"/>
          <p14:tracePt t="5372" x="4224338" y="4357688"/>
          <p14:tracePt t="5390" x="4232275" y="4384675"/>
          <p14:tracePt t="5405" x="4259263" y="4411663"/>
          <p14:tracePt t="5439" x="4268788" y="4429125"/>
          <p14:tracePt t="5440" x="4276725" y="4446588"/>
          <p14:tracePt t="5457" x="4295775" y="4465638"/>
          <p14:tracePt t="5472" x="4322763" y="4500563"/>
          <p14:tracePt t="5490" x="4367213" y="4562475"/>
          <p14:tracePt t="5505" x="4419600" y="4633913"/>
          <p14:tracePt t="5523" x="4456113" y="4670425"/>
          <p14:tracePt t="5539" x="4491038" y="4687888"/>
          <p14:tracePt t="5556" x="4527550" y="4705350"/>
          <p14:tracePt t="5572" x="4545013" y="4705350"/>
          <p14:tracePt t="5589" x="4572000" y="4714875"/>
          <p14:tracePt t="5606" x="4581525" y="4724400"/>
          <p14:tracePt t="5606" x="4589463" y="4724400"/>
          <p14:tracePt t="5623" x="4616450" y="4741863"/>
          <p14:tracePt t="5639" x="4625975" y="4741863"/>
          <p14:tracePt t="6615" x="4616450" y="4741863"/>
          <p14:tracePt t="6647" x="4608513" y="4741863"/>
          <p14:tracePt t="6655" x="4598988" y="4741863"/>
          <p14:tracePt t="6669" x="4589463" y="4741863"/>
          <p14:tracePt t="6695" x="4581525" y="4741863"/>
          <p14:tracePt t="6758" x="4572000" y="4741863"/>
          <p14:tracePt t="6762" x="4562475" y="4741863"/>
          <p14:tracePt t="6783" x="4545013" y="4741863"/>
          <p14:tracePt t="6806" x="4537075" y="4741863"/>
          <p14:tracePt t="6810" x="4527550" y="4741863"/>
          <p14:tracePt t="6839" x="4518025" y="4741863"/>
          <p14:tracePt t="6855" x="4500563" y="4741863"/>
          <p14:tracePt t="6856" x="4483100" y="4751388"/>
          <p14:tracePt t="6872" x="4419600" y="4768850"/>
          <p14:tracePt t="6888" x="4367213" y="4768850"/>
          <p14:tracePt t="6905" x="4330700" y="4768850"/>
          <p14:tracePt t="6922" x="4251325" y="4776788"/>
          <p14:tracePt t="6971" x="4232275" y="4776788"/>
          <p14:tracePt t="6989" x="4224338" y="4776788"/>
          <p14:tracePt t="7295" x="4214813" y="4776788"/>
          <p14:tracePt t="7398" x="4251325" y="4741863"/>
          <p14:tracePt t="7402" x="4340225" y="4633913"/>
          <p14:tracePt t="7423" x="4367213" y="4589463"/>
          <p14:tracePt t="7424" x="4446588" y="4510088"/>
          <p14:tracePt t="7443" x="4572000" y="4357688"/>
          <p14:tracePt t="7466" x="4598988" y="4322763"/>
          <p14:tracePt t="7471" x="4652963" y="4214813"/>
          <p14:tracePt t="7488" x="4679950" y="4152900"/>
          <p14:tracePt t="7505" x="4697413" y="4098925"/>
          <p14:tracePt t="7521" x="4714875" y="4027488"/>
          <p14:tracePt t="7539" x="4724400" y="3983038"/>
          <p14:tracePt t="7555" x="4768850" y="3956050"/>
          <p14:tracePt t="7599" x="4768850" y="3946525"/>
          <p14:tracePt t="7830" x="4768850" y="3956050"/>
          <p14:tracePt t="7838" x="4768850" y="3983038"/>
          <p14:tracePt t="7846" x="4768850" y="4081463"/>
          <p14:tracePt t="7856" x="4768850" y="4197350"/>
          <p14:tracePt t="7872" x="4768850" y="4322763"/>
          <p14:tracePt t="7890" x="4768850" y="4438650"/>
          <p14:tracePt t="7905" x="4768850" y="4545013"/>
          <p14:tracePt t="7932" x="4768850" y="4608513"/>
          <p14:tracePt t="7954" x="4768850" y="4616450"/>
          <p14:tracePt t="8263" x="4776788" y="4598988"/>
          <p14:tracePt t="8266" x="4795838" y="4572000"/>
          <p14:tracePt t="8288" x="4803775" y="4510088"/>
          <p14:tracePt t="8290" x="4840288" y="4438650"/>
          <p14:tracePt t="8306" x="4840288" y="4367213"/>
          <p14:tracePt t="8322" x="4848225" y="4322763"/>
          <p14:tracePt t="8340" x="4867275" y="4224338"/>
          <p14:tracePt t="8614" x="4867275" y="4232275"/>
          <p14:tracePt t="8623" x="4867275" y="4241800"/>
          <p14:tracePt t="8631" x="4857750" y="4251325"/>
          <p14:tracePt t="8655" x="4857750" y="4259263"/>
          <p14:tracePt t="8665" x="4848225" y="4268788"/>
          <p14:tracePt t="9989" x="4830763" y="4259263"/>
          <p14:tracePt t="9997" x="4830763" y="4241800"/>
          <p14:tracePt t="10005" x="4830763" y="4232275"/>
          <p14:tracePt t="10006" x="4830763" y="4197350"/>
          <p14:tracePt t="10028" x="4830763" y="4170363"/>
          <p14:tracePt t="10037" x="4830763" y="4152900"/>
          <p14:tracePt t="10077" x="4830763" y="4133850"/>
          <p14:tracePt t="10198" x="4830763" y="4108450"/>
          <p14:tracePt t="10206" x="4830763" y="4098925"/>
          <p14:tracePt t="10214" x="4830763" y="4089400"/>
          <p14:tracePt t="10220" x="4822825" y="4010025"/>
          <p14:tracePt t="10238" x="4822825" y="3965575"/>
          <p14:tracePt t="10255" x="4822825" y="3929063"/>
          <p14:tracePt t="10271" x="4822825" y="3911600"/>
          <p14:tracePt t="10288" x="4822825" y="3884613"/>
          <p14:tracePt t="10303" x="4822825" y="3857625"/>
          <p14:tracePt t="10322" x="4822825" y="3822700"/>
          <p14:tracePt t="10337" x="4822825" y="3803650"/>
          <p14:tracePt t="10354" x="4822825" y="3759200"/>
          <p14:tracePt t="10370" x="4795838" y="3179763"/>
          <p14:tracePt t="10439" x="4143375" y="1965325"/>
          <p14:tracePt t="10520" x="4054475" y="1866900"/>
          <p14:tracePt t="10521" x="3884613" y="1660525"/>
          <p14:tracePt t="10538" x="3741738" y="1536700"/>
          <p14:tracePt t="10554" x="3608388" y="1419225"/>
          <p14:tracePt t="10571" x="3465513" y="1312863"/>
          <p14:tracePt t="10587" x="3160713" y="1152525"/>
          <p14:tracePt t="10609" x="3116263" y="1133475"/>
          <p14:tracePt t="10620" x="2965450" y="1062038"/>
          <p14:tracePt t="10620" x="2911475" y="1044575"/>
          <p14:tracePt t="10639" x="2759075" y="990600"/>
          <p14:tracePt t="10654" x="2633663" y="955675"/>
          <p14:tracePt t="10671" x="2393950" y="893763"/>
          <p14:tracePt t="10742" x="2384425" y="893763"/>
          <p14:tracePt t="10743" x="2366963" y="893763"/>
          <p14:tracePt t="10743" x="2357438" y="893763"/>
          <p14:tracePt t="10758" x="2322513" y="893763"/>
          <p14:tracePt t="10770" x="2224088" y="1036638"/>
          <p14:tracePt t="10787" x="2116138" y="1152525"/>
          <p14:tracePt t="10804" x="1990725" y="1276350"/>
          <p14:tracePt t="10820" x="1928813" y="1322388"/>
          <p14:tracePt t="10820" x="1901825" y="1339850"/>
          <p14:tracePt t="10838" x="1857375" y="1366838"/>
          <p14:tracePt t="10870" x="1830388" y="1374775"/>
          <p14:tracePt t="10871" x="1785938" y="1393825"/>
          <p14:tracePt t="10889" x="1751013" y="1428750"/>
          <p14:tracePt t="10904" x="1724025" y="1465263"/>
          <p14:tracePt t="10921" x="1652588" y="1527175"/>
          <p14:tracePt t="10937" x="1571625" y="1616075"/>
          <p14:tracePt t="10954" x="1419225" y="1822450"/>
          <p14:tracePt t="10986" x="1357313" y="1893888"/>
          <p14:tracePt t="11006" x="1330325" y="1928813"/>
          <p14:tracePt t="11007" x="1303338" y="1990725"/>
          <p14:tracePt t="11021" x="1250950" y="2089150"/>
          <p14:tracePt t="11038" x="1231900" y="2152650"/>
          <p14:tracePt t="11054" x="1223963" y="2187575"/>
          <p14:tracePt t="11070" x="1223963" y="2224088"/>
          <p14:tracePt t="11087" x="1223963" y="2295525"/>
          <p14:tracePt t="11103" x="1223963" y="2339975"/>
          <p14:tracePt t="11121" x="1241425" y="2393950"/>
          <p14:tracePt t="11138" x="1276350" y="2446338"/>
          <p14:tracePt t="11154" x="1357313" y="2517775"/>
          <p14:tracePt t="11172" x="1438275" y="2544763"/>
          <p14:tracePt t="11188" x="1500188" y="2581275"/>
          <p14:tracePt t="11204" x="1571625" y="2598738"/>
          <p14:tracePt t="11221" x="1616075" y="2616200"/>
          <p14:tracePt t="11221" x="1643063" y="2633663"/>
          <p14:tracePt t="11239" x="1697038" y="2633663"/>
          <p14:tracePt t="11255" x="1751013" y="2633663"/>
          <p14:tracePt t="11272" x="1803400" y="2633663"/>
          <p14:tracePt t="11288" x="1812925" y="2633663"/>
          <p14:tracePt t="11304" x="1857375" y="2633663"/>
          <p14:tracePt t="11321" x="1893888" y="2608263"/>
          <p14:tracePt t="11338" x="1955800" y="2554288"/>
          <p14:tracePt t="11354" x="2036763" y="2482850"/>
          <p14:tracePt t="11372" x="2133600" y="2384425"/>
          <p14:tracePt t="11388" x="2295525" y="2160588"/>
          <p14:tracePt t="11411" x="2330450" y="2108200"/>
          <p14:tracePt t="11421" x="2428875" y="1901825"/>
          <p14:tracePt t="11439" x="2446338" y="1795463"/>
          <p14:tracePt t="11454" x="2455863" y="1679575"/>
          <p14:tracePt t="11471" x="2455863" y="1616075"/>
          <p14:tracePt t="11488" x="2455863" y="1554163"/>
          <p14:tracePt t="11504" x="2455863" y="1500188"/>
          <p14:tracePt t="11521" x="2428875" y="1438275"/>
          <p14:tracePt t="11538" x="2366963" y="1366838"/>
          <p14:tracePt t="11554" x="2268538" y="1303338"/>
          <p14:tracePt t="11571" x="2143125" y="1241425"/>
          <p14:tracePt t="11587" x="2000250" y="1187450"/>
          <p14:tracePt t="11604" x="1857375" y="1152525"/>
          <p14:tracePt t="11604" x="1803400" y="1133475"/>
          <p14:tracePt t="11623" x="1704975" y="1116013"/>
          <p14:tracePt t="11639" x="1589088" y="1116013"/>
          <p14:tracePt t="11656" x="1250950" y="1116013"/>
          <p14:tracePt t="11698" x="1179513" y="1143000"/>
          <p14:tracePt t="11704" x="1125538" y="1160463"/>
          <p14:tracePt t="11705" x="990600" y="1231900"/>
          <p14:tracePt t="11722" x="874713" y="1312863"/>
          <p14:tracePt t="11738" x="795338" y="1347788"/>
          <p14:tracePt t="11755" x="768350" y="1374775"/>
          <p14:tracePt t="11771" x="768350" y="1384300"/>
          <p14:tracePt t="11788" x="758825" y="1384300"/>
          <p14:tracePt t="11804" x="750888" y="1393825"/>
          <p14:tracePt t="11822" x="750888" y="1419225"/>
          <p14:tracePt t="11838" x="723900" y="1527175"/>
          <p14:tracePt t="11855" x="687388" y="1625600"/>
          <p14:tracePt t="11871" x="652463" y="1751013"/>
          <p14:tracePt t="11888" x="615950" y="1928813"/>
          <p14:tracePt t="11912" x="615950" y="2000250"/>
          <p14:tracePt t="11921" x="615950" y="2187575"/>
          <p14:tracePt t="11948" x="615950" y="2241550"/>
          <p14:tracePt t="11954" x="615950" y="2339975"/>
          <p14:tracePt t="11971" x="615950" y="2393950"/>
          <p14:tracePt t="11988" x="615950" y="2428875"/>
          <p14:tracePt t="12005" x="642938" y="2473325"/>
          <p14:tracePt t="12021" x="660400" y="2509838"/>
          <p14:tracePt t="12062" x="660400" y="2517775"/>
          <p14:tracePt t="12101" x="669925" y="2536825"/>
          <p14:tracePt t="12111" x="679450" y="2544763"/>
          <p14:tracePt t="12121" x="696913" y="2562225"/>
          <p14:tracePt t="12122" x="723900" y="2598738"/>
          <p14:tracePt t="12139" x="758825" y="2633663"/>
          <p14:tracePt t="12154" x="785813" y="2660650"/>
          <p14:tracePt t="12173" x="795338" y="2670175"/>
          <p14:tracePt t="12188" x="812800" y="2687638"/>
          <p14:tracePt t="12205" x="857250" y="2705100"/>
          <p14:tracePt t="12221" x="911225" y="2741613"/>
          <p14:tracePt t="12221" x="938213" y="2751138"/>
          <p14:tracePt t="12239" x="990600" y="2786063"/>
          <p14:tracePt t="12254" x="1081088" y="2813050"/>
          <p14:tracePt t="12271" x="1152525" y="2830513"/>
          <p14:tracePt t="12287" x="1258888" y="2867025"/>
          <p14:tracePt t="12304" x="1374775" y="2901950"/>
          <p14:tracePt t="12321" x="1455738" y="2919413"/>
          <p14:tracePt t="12338" x="1482725" y="2919413"/>
          <p14:tracePt t="12354" x="1509713" y="2919413"/>
          <p14:tracePt t="12502" x="1517650" y="2919413"/>
          <p14:tracePt t="12510" x="1536700" y="2919413"/>
          <p14:tracePt t="12516" x="1571625" y="2919413"/>
          <p14:tracePt t="12521" x="1687513" y="2919413"/>
          <p14:tracePt t="12537" x="1857375" y="2919413"/>
          <p14:tracePt t="12555" x="2197100" y="2919413"/>
          <p14:tracePt t="12570" x="2687638" y="2919413"/>
          <p14:tracePt t="12588" x="3170238" y="2919413"/>
          <p14:tracePt t="12604" x="3482975" y="2919413"/>
          <p14:tracePt t="12604" x="3598863" y="2919413"/>
          <p14:tracePt t="12622" x="3697288" y="2919413"/>
          <p14:tracePt t="12637" x="3822700" y="2919413"/>
          <p14:tracePt t="12654" x="3857625" y="2919413"/>
          <p14:tracePt t="12671" x="3875088" y="2911475"/>
          <p14:tracePt t="12687" x="3894138" y="2911475"/>
          <p14:tracePt t="12704" x="3938588" y="2901950"/>
          <p14:tracePt t="12720" x="3973513" y="2884488"/>
          <p14:tracePt t="12737" x="4010025" y="2874963"/>
          <p14:tracePt t="12754" x="4054475" y="2857500"/>
          <p14:tracePt t="12770" x="4108450" y="2840038"/>
          <p14:tracePt t="12787" x="4179888" y="2813050"/>
          <p14:tracePt t="12804" x="4446588" y="2554288"/>
          <p14:tracePt t="12943" x="4518025" y="2366963"/>
          <p14:tracePt t="13020" x="4518025" y="2330450"/>
          <p14:tracePt t="13020" x="4527550" y="2322513"/>
          <p14:tracePt t="13038" x="4545013" y="2160588"/>
          <p14:tracePt t="13096" x="4545013" y="2133600"/>
          <p14:tracePt t="13104" x="4545013" y="2098675"/>
          <p14:tracePt t="13120" x="4545013" y="2044700"/>
          <p14:tracePt t="13138" x="4545013" y="1990725"/>
          <p14:tracePt t="13155" x="4545013" y="1946275"/>
          <p14:tracePt t="13170" x="4456113" y="1874838"/>
          <p14:tracePt t="13170" x="4429125" y="1866900"/>
          <p14:tracePt t="13255" x="4419600" y="1866900"/>
          <p14:tracePt t="13277" x="4394200" y="1866900"/>
          <p14:tracePt t="13278" x="4384675" y="1866900"/>
          <p14:tracePt t="13310" x="4357688" y="1866900"/>
          <p14:tracePt t="13338" x="4322763" y="1866900"/>
          <p14:tracePt t="13354" x="4295775" y="1866900"/>
          <p14:tracePt t="13370" x="4259263" y="1893888"/>
          <p14:tracePt t="13388" x="4241800" y="1901825"/>
          <p14:tracePt t="13404" x="4214813" y="1911350"/>
          <p14:tracePt t="13421" x="4214813" y="1928813"/>
          <p14:tracePt t="13437" x="4197350" y="1973263"/>
          <p14:tracePt t="13466" x="4197350" y="1982788"/>
          <p14:tracePt t="13470" x="4197350" y="1990725"/>
          <p14:tracePt t="13488" x="4197350" y="2009775"/>
          <p14:tracePt t="13508" x="4197350" y="2027238"/>
          <p14:tracePt t="13520" x="4197350" y="2062163"/>
          <p14:tracePt t="13538" x="4197350" y="2089150"/>
          <p14:tracePt t="13553" x="4197350" y="2125663"/>
          <p14:tracePt t="13571" x="4197350" y="2170113"/>
          <p14:tracePt t="13587" x="4241800" y="2224088"/>
          <p14:tracePt t="13604" x="4286250" y="2268538"/>
          <p14:tracePt t="13620" x="4330700" y="2303463"/>
          <p14:tracePt t="13620" x="4348163" y="2322513"/>
          <p14:tracePt t="13638" x="4367213" y="2330450"/>
          <p14:tracePt t="13654" x="4384675" y="2330450"/>
          <p14:tracePt t="13671" x="4402138" y="2339975"/>
          <p14:tracePt t="13797" x="4419600" y="2322513"/>
          <p14:tracePt t="13806" x="4465638" y="2303463"/>
          <p14:tracePt t="13816" x="4483100" y="2276475"/>
          <p14:tracePt t="13821" x="4545013" y="2224088"/>
          <p14:tracePt t="13838" x="4554538" y="2214563"/>
          <p14:tracePt t="13853" x="4581525" y="2170113"/>
          <p14:tracePt t="13854" x="4598988" y="2143125"/>
          <p14:tracePt t="14037" x="4572000" y="2143125"/>
          <p14:tracePt t="14045" x="4545013" y="2152650"/>
          <p14:tracePt t="14067" x="4537075" y="2152650"/>
          <p14:tracePt t="14070" x="4537075" y="2160588"/>
          <p14:tracePt t="14125" x="4537075" y="2170113"/>
          <p14:tracePt t="14133" x="4518025" y="2179638"/>
          <p14:tracePt t="14142" x="4518025" y="2224088"/>
          <p14:tracePt t="14154" x="4510088" y="2259013"/>
          <p14:tracePt t="14171" x="4510088" y="2286000"/>
          <p14:tracePt t="14188" x="4510088" y="2330450"/>
          <p14:tracePt t="14211" x="4510088" y="2347913"/>
          <p14:tracePt t="14245" x="4510088" y="2357438"/>
          <p14:tracePt t="14262" x="4510088" y="2366963"/>
          <p14:tracePt t="14272" x="4510088" y="2374900"/>
          <p14:tracePt t="14798" x="4500563" y="2366963"/>
          <p14:tracePt t="14814" x="4491038" y="2357438"/>
          <p14:tracePt t="17142" x="4483100" y="2347913"/>
          <p14:tracePt t="23342" x="4473575" y="2347913"/>
          <p14:tracePt t="23351" x="4446588" y="2374900"/>
          <p14:tracePt t="23352" x="4429125" y="2384425"/>
          <p14:tracePt t="23370" x="4419600" y="2411413"/>
          <p14:tracePt t="23371" x="4402138" y="2419350"/>
          <p14:tracePt t="23447" x="4402138" y="2438400"/>
          <p14:tracePt t="23463" x="4394200" y="2455863"/>
          <p14:tracePt t="23471" x="4394200" y="2465388"/>
          <p14:tracePt t="23474" x="4394200" y="2490788"/>
          <p14:tracePt t="23487" x="4394200" y="2544763"/>
          <p14:tracePt t="23488" x="4394200" y="2616200"/>
          <p14:tracePt t="23504" x="4394200" y="2705100"/>
          <p14:tracePt t="23521" x="4394200" y="2857500"/>
          <p14:tracePt t="23554" x="4394200" y="2901950"/>
          <p14:tracePt t="23555" x="4419600" y="2965450"/>
          <p14:tracePt t="23571" x="4429125" y="3044825"/>
          <p14:tracePt t="23587" x="4473575" y="3116263"/>
          <p14:tracePt t="23605" x="4491038" y="3179763"/>
          <p14:tracePt t="23621" x="4527550" y="3259138"/>
          <p14:tracePt t="23621" x="4545013" y="3286125"/>
          <p14:tracePt t="23639" x="4554538" y="3322638"/>
          <p14:tracePt t="23654" x="4625975" y="3455988"/>
          <p14:tracePt t="23677" x="4652963" y="3517900"/>
          <p14:tracePt t="23704" x="4652963" y="3527425"/>
          <p14:tracePt t="23721" x="4652963" y="3536950"/>
          <p14:tracePt t="23738" x="4660900" y="3562350"/>
          <p14:tracePt t="23754" x="4660900" y="3598863"/>
          <p14:tracePt t="23771" x="4660900" y="3776663"/>
          <p14:tracePt t="23821" x="4660900" y="3857625"/>
          <p14:tracePt t="23822" x="4598988" y="4017963"/>
          <p14:tracePt t="23822" x="4572000" y="4081463"/>
          <p14:tracePt t="23839" x="4527550" y="4179888"/>
          <p14:tracePt t="23854" x="4357688" y="4483100"/>
          <p14:tracePt t="23872" x="4232275" y="4697413"/>
          <p14:tracePt t="23888" x="4108450" y="4919663"/>
          <p14:tracePt t="23904" x="3946525" y="5170488"/>
          <p14:tracePt t="23921" x="3848100" y="5340350"/>
          <p14:tracePt t="23938" x="3776663" y="5473700"/>
          <p14:tracePt t="23955" x="3741738" y="5545138"/>
          <p14:tracePt t="23971" x="3724275" y="5562600"/>
          <p14:tracePt t="24079" x="3732213" y="5562600"/>
          <p14:tracePt t="24087" x="3732213" y="5537200"/>
          <p14:tracePt t="24095" x="3732213" y="5510213"/>
          <p14:tracePt t="24104" x="3741738" y="5491163"/>
          <p14:tracePt t="24111" x="3759200" y="5438775"/>
          <p14:tracePt t="24121" x="3768725" y="5384800"/>
          <p14:tracePt t="24138" x="3795713" y="5330825"/>
          <p14:tracePt t="24160" x="3795713" y="5322888"/>
          <p14:tracePt t="24172" x="3822700" y="5251450"/>
          <p14:tracePt t="24188" x="3857625" y="5180013"/>
          <p14:tracePt t="24203" x="3894138" y="5108575"/>
          <p14:tracePt t="24221" x="3929063" y="5018088"/>
          <p14:tracePt t="24237" x="3946525" y="4929188"/>
          <p14:tracePt t="24237" x="3946525" y="4902200"/>
          <p14:tracePt t="24255" x="3956050" y="4857750"/>
          <p14:tracePt t="24270" x="3973513" y="4822825"/>
          <p14:tracePt t="24287" x="3973513" y="4786313"/>
          <p14:tracePt t="24304" x="3973513" y="4759325"/>
          <p14:tracePt t="24342" x="3973513" y="4751388"/>
          <p14:tracePt t="24374" x="3973513" y="4732338"/>
          <p14:tracePt t="24478" x="3965575" y="4732338"/>
          <p14:tracePt t="24494" x="3919538" y="4732338"/>
          <p14:tracePt t="24510" x="3911600" y="4732338"/>
          <p14:tracePt t="24520" x="3875088" y="4759325"/>
          <p14:tracePt t="24526" x="3795713" y="4776788"/>
          <p14:tracePt t="24537" x="3741738" y="4795838"/>
          <p14:tracePt t="24553" x="3714750" y="4803775"/>
          <p14:tracePt t="24571" x="3705225" y="4803775"/>
          <p14:tracePt t="24663" x="3697288" y="4803775"/>
          <p14:tracePt t="24686" x="3687763" y="4803775"/>
          <p14:tracePt t="24688" x="3633788" y="4803775"/>
          <p14:tracePt t="24703" x="3554413" y="4803775"/>
          <p14:tracePt t="24721" x="3482975" y="4803775"/>
          <p14:tracePt t="24737" x="3411538" y="4803775"/>
          <p14:tracePt t="24754" x="3367088" y="4803775"/>
          <p14:tracePt t="24770" x="3348038" y="4803775"/>
          <p14:tracePt t="24787" x="3340100" y="4795838"/>
          <p14:tracePt t="25039" x="3438525" y="4776788"/>
          <p14:tracePt t="25041" x="3598863" y="4751388"/>
          <p14:tracePt t="25053" x="4125913" y="4679950"/>
          <p14:tracePt t="25072" x="4286250" y="4643438"/>
          <p14:tracePt t="25088" x="4303713" y="4643438"/>
          <p14:tracePt t="25367" x="4295775" y="4643438"/>
          <p14:tracePt t="27830" x="4286250" y="4643438"/>
          <p14:tracePt t="27838" x="4241800" y="4581525"/>
          <p14:tracePt t="27851" x="4170363" y="4500563"/>
          <p14:tracePt t="27871" x="4160838" y="4465638"/>
          <p14:tracePt t="27872" x="4133850" y="4429125"/>
          <p14:tracePt t="27888" x="4116388" y="4384675"/>
          <p14:tracePt t="27909" x="4089400" y="4367213"/>
          <p14:tracePt t="27921" x="4081463" y="4340225"/>
          <p14:tracePt t="27937" x="4062413" y="4322763"/>
          <p14:tracePt t="27954" x="4062413" y="4303713"/>
          <p14:tracePt t="27970" x="4054475" y="4295775"/>
          <p14:tracePt t="27988" x="4027488" y="4259263"/>
          <p14:tracePt t="28003" x="4027488" y="4251325"/>
          <p14:tracePt t="28020" x="4017963" y="4232275"/>
          <p14:tracePt t="28037" x="4000500" y="4205288"/>
          <p14:tracePt t="28066" x="3973513" y="4152900"/>
          <p14:tracePt t="28120" x="3956050" y="4133850"/>
          <p14:tracePt t="28121" x="3946525" y="4116388"/>
          <p14:tracePt t="28139" x="3929063" y="4098925"/>
          <p14:tracePt t="28154" x="3902075" y="4062413"/>
          <p14:tracePt t="28172" x="3894138" y="4037013"/>
          <p14:tracePt t="28187" x="3848100" y="3990975"/>
          <p14:tracePt t="28204" x="3830638" y="3946525"/>
          <p14:tracePt t="28220" x="3813175" y="3911600"/>
          <p14:tracePt t="28238" x="3795713" y="3894138"/>
          <p14:tracePt t="28253" x="3776663" y="3857625"/>
          <p14:tracePt t="28253" x="3768725" y="3848100"/>
          <p14:tracePt t="28271" x="3768725" y="3840163"/>
          <p14:tracePt t="28289" x="3751263" y="3822700"/>
          <p14:tracePt t="28304" x="3732213" y="3776663"/>
          <p14:tracePt t="28320" x="3732213" y="3751263"/>
          <p14:tracePt t="28338" x="3714750" y="3714750"/>
          <p14:tracePt t="28353" x="3697288" y="3687763"/>
          <p14:tracePt t="28371" x="3670300" y="3652838"/>
          <p14:tracePt t="28387" x="3633788" y="3616325"/>
          <p14:tracePt t="28405" x="3598863" y="3562350"/>
          <p14:tracePt t="28420" x="3562350" y="3527425"/>
          <p14:tracePt t="28438" x="3517900" y="3482975"/>
          <p14:tracePt t="28454" x="3500438" y="3473450"/>
          <p14:tracePt t="28476" x="3490913" y="3455988"/>
          <p14:tracePt t="28487" x="3482975" y="3446463"/>
          <p14:tracePt t="28503" x="3455988" y="3438525"/>
          <p14:tracePt t="28520" x="3438525" y="3438525"/>
          <p14:tracePt t="28537" x="3429000" y="3438525"/>
          <p14:tracePt t="28554" x="3411538" y="3438525"/>
          <p14:tracePt t="28570" x="3375025" y="3438525"/>
          <p14:tracePt t="28587" x="3348038" y="3438525"/>
          <p14:tracePt t="28603" x="3313113" y="3438525"/>
          <p14:tracePt t="28620" x="3276600" y="3438525"/>
          <p14:tracePt t="28637" x="3251200" y="3438525"/>
          <p14:tracePt t="28703" x="3241675" y="3438525"/>
          <p14:tracePt t="28711" x="3224213" y="3455988"/>
          <p14:tracePt t="28713" x="3214688" y="3465513"/>
          <p14:tracePt t="28720" x="3152775" y="3517900"/>
          <p14:tracePt t="28737" x="3116263" y="3544888"/>
          <p14:tracePt t="28754" x="3089275" y="3581400"/>
          <p14:tracePt t="28776" x="3071813" y="3589338"/>
          <p14:tracePt t="28787" x="3062288" y="3598863"/>
          <p14:tracePt t="28804" x="3054350" y="3608388"/>
          <p14:tracePt t="28839" x="3054350" y="3616325"/>
          <p14:tracePt t="29087" x="3071813" y="3608388"/>
          <p14:tracePt t="29097" x="3081338" y="3589338"/>
          <p14:tracePt t="29098" x="3089275" y="3571875"/>
          <p14:tracePt t="29104" x="3116263" y="3536950"/>
          <p14:tracePt t="29120" x="3133725" y="3490913"/>
          <p14:tracePt t="29149" x="3160713" y="3438525"/>
          <p14:tracePt t="29180" x="3160713" y="3429000"/>
          <p14:tracePt t="29181" x="3160713" y="3411538"/>
          <p14:tracePt t="29187" x="3170238" y="3394075"/>
          <p14:tracePt t="29204" x="3170238" y="3340100"/>
          <p14:tracePt t="29223" x="3179763" y="3322638"/>
          <p14:tracePt t="29255" x="3179763" y="3303588"/>
          <p14:tracePt t="29256" x="3179763" y="3286125"/>
          <p14:tracePt t="29256" x="3179763" y="3268663"/>
          <p14:tracePt t="29271" x="3179763" y="3232150"/>
          <p14:tracePt t="29287" x="3179763" y="3205163"/>
          <p14:tracePt t="29304" x="3179763" y="3179763"/>
          <p14:tracePt t="29321" x="3179763" y="3160713"/>
          <p14:tracePt t="29337" x="3179763" y="3143250"/>
          <p14:tracePt t="29354" x="3179763" y="3133725"/>
          <p14:tracePt t="29370" x="3170238" y="3116263"/>
          <p14:tracePt t="31679" x="3143250" y="3116263"/>
          <p14:tracePt t="31685" x="3098800" y="3116263"/>
          <p14:tracePt t="31711" x="3071813" y="3133725"/>
          <p14:tracePt t="31720" x="3044825" y="3143250"/>
          <p14:tracePt t="31737" x="3027363" y="3160713"/>
          <p14:tracePt t="31754" x="3017838" y="3160713"/>
          <p14:tracePt t="31847" x="3017838" y="3170238"/>
          <p14:tracePt t="31848" x="3017838" y="3197225"/>
          <p14:tracePt t="31870" x="3017838" y="3251200"/>
          <p14:tracePt t="31871" x="3017838" y="3295650"/>
          <p14:tracePt t="31871" x="3017838" y="3322638"/>
          <p14:tracePt t="31888" x="3017838" y="3375025"/>
          <p14:tracePt t="31910" x="3017838" y="3402013"/>
          <p14:tracePt t="31920" x="3017838" y="3419475"/>
          <p14:tracePt t="32830" x="2990850" y="3411538"/>
          <p14:tracePt t="32835" x="2965450" y="3411538"/>
          <p14:tracePt t="32853" x="2928938" y="3384550"/>
          <p14:tracePt t="32854" x="2830513" y="3348038"/>
          <p14:tracePt t="32871" x="2795588" y="3330575"/>
          <p14:tracePt t="32887" x="2759075" y="3322638"/>
          <p14:tracePt t="32904" x="2724150" y="3322638"/>
          <p14:tracePt t="32920" x="2679700" y="3303588"/>
          <p14:tracePt t="32938" x="2616200" y="3303588"/>
          <p14:tracePt t="32953" x="2490788" y="3303588"/>
          <p14:tracePt t="32970" x="2339975" y="3303588"/>
          <p14:tracePt t="32987" x="2170113" y="3303588"/>
          <p14:tracePt t="33004" x="2000250" y="3303588"/>
          <p14:tracePt t="33020" x="1884363" y="3303588"/>
          <p14:tracePt t="33037" x="1830388" y="3303588"/>
          <p14:tracePt t="33053" x="1795463" y="3303588"/>
          <p14:tracePt t="33053" x="1768475" y="3303588"/>
          <p14:tracePt t="33071" x="1714500" y="3303588"/>
          <p14:tracePt t="33087" x="1562100" y="3330575"/>
          <p14:tracePt t="33104" x="1438275" y="3367088"/>
          <p14:tracePt t="33120" x="1312863" y="3402013"/>
          <p14:tracePt t="33137" x="1214438" y="3438525"/>
          <p14:tracePt t="33154" x="1116013" y="3438525"/>
          <p14:tracePt t="33170" x="1081088" y="3446463"/>
          <p14:tracePt t="33189" x="1054100" y="3446463"/>
          <p14:tracePt t="33203" x="1027113" y="3465513"/>
          <p14:tracePt t="33221" x="990600" y="3465513"/>
          <p14:tracePt t="33236" x="955675" y="3465513"/>
          <p14:tracePt t="33254" x="946150" y="3473450"/>
          <p14:tracePt t="35527" x="1044575" y="3446463"/>
          <p14:tracePt t="35534" x="1428750" y="3394075"/>
          <p14:tracePt t="35534" x="1670050" y="3340100"/>
          <p14:tracePt t="35551" x="1928813" y="3276600"/>
          <p14:tracePt t="35569" x="2232025" y="3251200"/>
          <p14:tracePt t="35570" x="2741613" y="3197225"/>
          <p14:tracePt t="35587" x="2965450" y="3143250"/>
          <p14:tracePt t="35608" x="2990850" y="3125788"/>
          <p14:tracePt t="35620" x="3000375" y="3125788"/>
          <p14:tracePt t="35670" x="3009900" y="3125788"/>
          <p14:tracePt t="35686" x="3017838" y="3116263"/>
          <p14:tracePt t="35694" x="3054350" y="3116263"/>
          <p14:tracePt t="35703" x="3062288" y="3098800"/>
          <p14:tracePt t="35709" x="3098800" y="3089275"/>
          <p14:tracePt t="35719" x="3160713" y="3062288"/>
          <p14:tracePt t="35736" x="3259138" y="3017838"/>
          <p14:tracePt t="35769" x="3286125" y="3017838"/>
          <p14:tracePt t="35770" x="3402013" y="2982913"/>
          <p14:tracePt t="35786" x="3500438" y="2946400"/>
          <p14:tracePt t="35803" x="3562350" y="2928938"/>
          <p14:tracePt t="35819" x="3608388" y="2901950"/>
          <p14:tracePt t="35837" x="3625850" y="2894013"/>
          <p14:tracePt t="35852" x="3633788" y="2884488"/>
          <p14:tracePt t="36142" x="3625850" y="2894013"/>
          <p14:tracePt t="36839" x="3608388" y="2894013"/>
          <p14:tracePt t="36855" x="3598863" y="2894013"/>
          <p14:tracePt t="37031" x="3608388" y="2894013"/>
          <p14:tracePt t="37039" x="3643313" y="2874963"/>
          <p14:tracePt t="37103" x="3652838" y="2874963"/>
          <p14:tracePt t="37351" x="3660775" y="2874963"/>
          <p14:tracePt t="37361" x="3660775" y="2857500"/>
          <p14:tracePt t="37367" x="3660775" y="2840038"/>
          <p14:tracePt t="37370" x="3687763" y="2803525"/>
          <p14:tracePt t="37386" x="3697288" y="2795588"/>
          <p14:tracePt t="37404" x="3705225" y="2786063"/>
          <p14:tracePt t="37718" x="3705225" y="2795588"/>
          <p14:tracePt t="38135" x="3687763" y="2795588"/>
          <p14:tracePt t="38159" x="3679825" y="2795588"/>
          <p14:tracePt t="38167" x="3670300" y="2795588"/>
          <p14:tracePt t="38182" x="3652838" y="2795588"/>
          <p14:tracePt t="38295" x="3625850" y="2803525"/>
          <p14:tracePt t="38311" x="3616325" y="2803525"/>
          <p14:tracePt t="38327" x="3608388" y="2813050"/>
          <p14:tracePt t="39023" x="3616325" y="2813050"/>
          <p14:tracePt t="39031" x="3633788" y="2813050"/>
          <p14:tracePt t="39035" x="3652838" y="2813050"/>
          <p14:tracePt t="39041" x="3670300" y="2813050"/>
          <p14:tracePt t="39053" x="3741738" y="2813050"/>
          <p14:tracePt t="39094" x="3759200" y="2813050"/>
          <p14:tracePt t="39096" x="3759200" y="2803525"/>
          <p14:tracePt t="39583" x="3768725" y="2803525"/>
          <p14:tracePt t="39623" x="3776663" y="2803525"/>
          <p14:tracePt t="39638" x="3786188" y="2803525"/>
          <p14:tracePt t="39643" x="3803650" y="2803525"/>
          <p14:tracePt t="39653" x="3813175" y="2803525"/>
          <p14:tracePt t="39653" x="3822700" y="2803525"/>
          <p14:tracePt t="42648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8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1095</Words>
  <Application>Microsoft Office PowerPoint</Application>
  <PresentationFormat>Presentazione su schermo (4:3)</PresentationFormat>
  <Paragraphs>210</Paragraphs>
  <Slides>25</Slides>
  <Notes>1</Notes>
  <HiddenSlides>0</HiddenSlides>
  <MMClips>25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26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HP</dc:creator>
  <cp:lastModifiedBy>HP</cp:lastModifiedBy>
  <cp:revision>69</cp:revision>
  <dcterms:created xsi:type="dcterms:W3CDTF">2020-05-04T16:47:50Z</dcterms:created>
  <dcterms:modified xsi:type="dcterms:W3CDTF">2020-05-25T07:24:57Z</dcterms:modified>
</cp:coreProperties>
</file>